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2"/>
  </p:sldMasterIdLst>
  <p:notesMasterIdLst>
    <p:notesMasterId r:id="rId37"/>
  </p:notesMasterIdLst>
  <p:handoutMasterIdLst>
    <p:handoutMasterId r:id="rId38"/>
  </p:handoutMasterIdLst>
  <p:sldIdLst>
    <p:sldId id="256" r:id="rId3"/>
    <p:sldId id="3297" r:id="rId4"/>
    <p:sldId id="3299" r:id="rId5"/>
    <p:sldId id="3306" r:id="rId6"/>
    <p:sldId id="283" r:id="rId7"/>
    <p:sldId id="282" r:id="rId8"/>
    <p:sldId id="3310" r:id="rId9"/>
    <p:sldId id="277" r:id="rId10"/>
    <p:sldId id="3305" r:id="rId11"/>
    <p:sldId id="3316" r:id="rId12"/>
    <p:sldId id="3302" r:id="rId13"/>
    <p:sldId id="3308" r:id="rId14"/>
    <p:sldId id="3309" r:id="rId15"/>
    <p:sldId id="3313" r:id="rId16"/>
    <p:sldId id="3312" r:id="rId17"/>
    <p:sldId id="3317" r:id="rId18"/>
    <p:sldId id="3314" r:id="rId19"/>
    <p:sldId id="3303" r:id="rId20"/>
    <p:sldId id="3319" r:id="rId21"/>
    <p:sldId id="3318" r:id="rId22"/>
    <p:sldId id="3320" r:id="rId23"/>
    <p:sldId id="3321" r:id="rId24"/>
    <p:sldId id="325" r:id="rId25"/>
    <p:sldId id="3322" r:id="rId26"/>
    <p:sldId id="3323" r:id="rId27"/>
    <p:sldId id="3304" r:id="rId28"/>
    <p:sldId id="3325" r:id="rId29"/>
    <p:sldId id="3326" r:id="rId30"/>
    <p:sldId id="3324" r:id="rId31"/>
    <p:sldId id="3327" r:id="rId32"/>
    <p:sldId id="3328" r:id="rId33"/>
    <p:sldId id="3331" r:id="rId34"/>
    <p:sldId id="258" r:id="rId35"/>
    <p:sldId id="3332" r:id="rId36"/>
  </p:sldIdLst>
  <p:sldSz cx="12192000" cy="6858000"/>
  <p:notesSz cx="6858000" cy="9144000"/>
  <p:embeddedFontLst>
    <p:embeddedFont>
      <p:font typeface="Arial Black" panose="020B0A04020102020204" pitchFamily="34" charset="0"/>
      <p:bold r:id="rId39"/>
    </p:embeddedFont>
    <p:embeddedFont>
      <p:font typeface="Impact" panose="020B0806030902050204" pitchFamily="34" charset="0"/>
      <p:regular r:id="rId40"/>
    </p:embeddedFont>
    <p:embeddedFont>
      <p:font typeface="微软雅黑 Light" panose="020B0502040204020203" pitchFamily="34" charset="-122"/>
      <p:regular r:id="rId41"/>
    </p:embeddedFont>
    <p:embeddedFont>
      <p:font typeface="Aharoni" panose="02010600030101010101" charset="-79"/>
      <p:bold r:id="rId42"/>
    </p:embeddedFont>
    <p:embeddedFont>
      <p:font typeface="Calibri" panose="020F0502020204030204" pitchFamily="34" charset="0"/>
      <p:regular r:id="rId43"/>
      <p:bold r:id="rId44"/>
      <p:italic r:id="rId45"/>
      <p:boldItalic r:id="rId46"/>
    </p:embeddedFont>
    <p:embeddedFont>
      <p:font typeface="Open Sans" panose="02010600030101010101" charset="0"/>
      <p:regular r:id="rId47"/>
      <p:bold r:id="rId48"/>
      <p:italic r:id="rId49"/>
      <p:boldItalic r:id="rId50"/>
    </p:embeddedFont>
    <p:embeddedFont>
      <p:font typeface="等线" panose="02010600030101010101" pitchFamily="2" charset="-122"/>
      <p:regular r:id="rId51"/>
      <p:bold r:id="rId52"/>
    </p:embeddedFont>
    <p:embeddedFont>
      <p:font typeface="汉仪菱心体简" panose="02010600030101010101" charset="-122"/>
      <p:regular r:id="rId53"/>
    </p:embeddedFont>
    <p:embeddedFont>
      <p:font typeface="Century Gothic" panose="020B0502020202020204" pitchFamily="34" charset="0"/>
      <p:regular r:id="rId54"/>
      <p:bold r:id="rId55"/>
      <p:italic r:id="rId56"/>
      <p:boldItalic r:id="rId57"/>
    </p:embeddedFont>
    <p:embeddedFont>
      <p:font typeface="禹卫书法行书简体&#10;" panose="02010600030101010101" charset="-122"/>
      <p:regular r:id="rId58"/>
    </p:embeddedFont>
    <p:embeddedFont>
      <p:font typeface="Segoe UI" panose="020B0502040204020203" pitchFamily="34" charset="0"/>
      <p:regular r:id="rId59"/>
      <p:bold r:id="rId60"/>
      <p:italic r:id="rId61"/>
      <p:boldItalic r:id="rId62"/>
    </p:embeddedFont>
    <p:embeddedFont>
      <p:font typeface="微软雅黑" panose="020B0503020204020204" pitchFamily="34" charset="-122"/>
      <p:regular r:id="rId63"/>
      <p:bold r:id="rId64"/>
    </p:embeddedFont>
    <p:embeddedFont>
      <p:font typeface="等线 Light" panose="02010600030101010101" pitchFamily="2" charset="-122"/>
      <p:regular r:id="rId6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41F9"/>
    <a:srgbClr val="439E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74" autoAdjust="0"/>
  </p:normalViewPr>
  <p:slideViewPr>
    <p:cSldViewPr snapToGrid="0">
      <p:cViewPr>
        <p:scale>
          <a:sx n="50" d="100"/>
          <a:sy n="50" d="100"/>
        </p:scale>
        <p:origin x="1934" y="682"/>
      </p:cViewPr>
      <p:guideLst/>
    </p:cSldViewPr>
  </p:slideViewPr>
  <p:outlineViewPr>
    <p:cViewPr>
      <p:scale>
        <a:sx n="33" d="100"/>
        <a:sy n="33" d="100"/>
      </p:scale>
      <p:origin x="0" y="-294"/>
    </p:cViewPr>
  </p:outlineViewPr>
  <p:notesTextViewPr>
    <p:cViewPr>
      <p:scale>
        <a:sx n="1" d="1"/>
        <a:sy n="1" d="1"/>
      </p:scale>
      <p:origin x="0" y="0"/>
    </p:cViewPr>
  </p:notesTextViewPr>
  <p:sorterViewPr>
    <p:cViewPr varScale="1">
      <p:scale>
        <a:sx n="100" d="100"/>
        <a:sy n="100" d="100"/>
      </p:scale>
      <p:origin x="0" y="-6501"/>
    </p:cViewPr>
  </p:sorterViewPr>
  <p:notesViewPr>
    <p:cSldViewPr snapToGrid="0">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microsoft.com/office/2011/relationships/chartColorStyle" Target="colors1.xml"/><Relationship Id="rId1" Type="http://schemas.microsoft.com/office/2011/relationships/chartStyle" Target="style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package" Target="../embeddings/Microsoft_Excel_Worksheet.xlsx"/><Relationship Id="rId4" Type="http://schemas.openxmlformats.org/officeDocument/2006/relationships/image" Target="../media/image28.png"/><Relationship Id="rId9" Type="http://schemas.openxmlformats.org/officeDocument/2006/relationships/image" Target="../media/image33.png"/></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2012</c:v>
                </c:pt>
              </c:strCache>
            </c:strRef>
          </c:tx>
          <c:spPr>
            <a:blipFill>
              <a:blip xmlns:r="http://schemas.openxmlformats.org/officeDocument/2006/relationships" r:embed="rId3"/>
              <a:stretch>
                <a:fillRect/>
              </a:stretch>
            </a:blipFill>
            <a:ln>
              <a:noFill/>
            </a:ln>
            <a:effectLst/>
          </c:spPr>
          <c:invertIfNegative val="0"/>
          <c:dPt>
            <c:idx val="0"/>
            <c:invertIfNegative val="0"/>
            <c:bubble3D val="0"/>
            <c:spPr>
              <a:blipFill dpi="0" rotWithShape="1">
                <a:blip xmlns:r="http://schemas.openxmlformats.org/officeDocument/2006/relationships" r:embed="rId4">
                  <a:alphaModFix amt="39000"/>
                </a:blip>
                <a:srcRect/>
                <a:stretch>
                  <a:fillRect/>
                </a:stretch>
              </a:blipFill>
              <a:ln>
                <a:noFill/>
              </a:ln>
              <a:effectLst/>
            </c:spPr>
            <c:extLst>
              <c:ext xmlns:c16="http://schemas.microsoft.com/office/drawing/2014/chart" uri="{C3380CC4-5D6E-409C-BE32-E72D297353CC}">
                <c16:uniqueId val="{00000001-D814-4479-B138-5AF08B5BDDF7}"/>
              </c:ext>
            </c:extLst>
          </c:dPt>
          <c:dLbls>
            <c:spPr>
              <a:noFill/>
              <a:ln>
                <a:noFill/>
              </a:ln>
              <a:effectLst/>
            </c:spPr>
            <c:txPr>
              <a:bodyPr rot="0" spcFirstLastPara="1" vertOverflow="ellipsis" vert="horz" wrap="square" anchor="ctr" anchorCtr="1"/>
              <a:lstStyle/>
              <a:p>
                <a:pPr>
                  <a:defRPr sz="1197" b="0" i="0" u="none" strike="noStrike" kern="1200" baseline="0">
                    <a:solidFill>
                      <a:srgbClr val="FEE8FE"/>
                    </a:solidFill>
                    <a:latin typeface="Segoe UI" panose="020B0502040204020203" pitchFamily="34" charset="0"/>
                    <a:ea typeface="Segoe UI" panose="020B0502040204020203" pitchFamily="34" charset="0"/>
                    <a:cs typeface="Segoe UI" panose="020B0502040204020203"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Sheet1!$B$2</c:f>
              <c:numCache>
                <c:formatCode>General</c:formatCode>
                <c:ptCount val="1"/>
                <c:pt idx="0">
                  <c:v>20000</c:v>
                </c:pt>
              </c:numCache>
            </c:numRef>
          </c:val>
          <c:extLst>
            <c:ext xmlns:c16="http://schemas.microsoft.com/office/drawing/2014/chart" uri="{C3380CC4-5D6E-409C-BE32-E72D297353CC}">
              <c16:uniqueId val="{00000002-D814-4479-B138-5AF08B5BDDF7}"/>
            </c:ext>
          </c:extLst>
        </c:ser>
        <c:ser>
          <c:idx val="1"/>
          <c:order val="1"/>
          <c:tx>
            <c:strRef>
              <c:f>Sheet1!$C$1</c:f>
              <c:strCache>
                <c:ptCount val="1"/>
                <c:pt idx="0">
                  <c:v>2013</c:v>
                </c:pt>
              </c:strCache>
            </c:strRef>
          </c:tx>
          <c:spPr>
            <a:blipFill dpi="0" rotWithShape="1">
              <a:blip xmlns:r="http://schemas.openxmlformats.org/officeDocument/2006/relationships" r:embed="rId5">
                <a:alphaModFix amt="51000"/>
              </a:blip>
              <a:srcRect/>
              <a:stretch>
                <a:fillRect/>
              </a:stretch>
            </a:blip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rgbClr val="FEE8FE"/>
                    </a:solidFill>
                    <a:latin typeface="Segoe UI" panose="020B0502040204020203" pitchFamily="34" charset="0"/>
                    <a:ea typeface="Segoe UI" panose="020B0502040204020203" pitchFamily="34" charset="0"/>
                    <a:cs typeface="Segoe UI" panose="020B0502040204020203"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Sheet1!$C$2</c:f>
              <c:numCache>
                <c:formatCode>General</c:formatCode>
                <c:ptCount val="1"/>
                <c:pt idx="0">
                  <c:v>15000</c:v>
                </c:pt>
              </c:numCache>
            </c:numRef>
          </c:val>
          <c:extLst>
            <c:ext xmlns:c16="http://schemas.microsoft.com/office/drawing/2014/chart" uri="{C3380CC4-5D6E-409C-BE32-E72D297353CC}">
              <c16:uniqueId val="{00000003-D814-4479-B138-5AF08B5BDDF7}"/>
            </c:ext>
          </c:extLst>
        </c:ser>
        <c:ser>
          <c:idx val="2"/>
          <c:order val="2"/>
          <c:tx>
            <c:strRef>
              <c:f>Sheet1!$D$1</c:f>
              <c:strCache>
                <c:ptCount val="1"/>
                <c:pt idx="0">
                  <c:v>2014</c:v>
                </c:pt>
              </c:strCache>
            </c:strRef>
          </c:tx>
          <c:spPr>
            <a:blipFill>
              <a:blip xmlns:r="http://schemas.openxmlformats.org/officeDocument/2006/relationships" r:embed="rId6"/>
              <a:stretch>
                <a:fillRect/>
              </a:stretch>
            </a:blipFill>
            <a:ln>
              <a:noFill/>
            </a:ln>
            <a:effectLst/>
          </c:spPr>
          <c:invertIfNegative val="0"/>
          <c:dPt>
            <c:idx val="0"/>
            <c:invertIfNegative val="0"/>
            <c:bubble3D val="0"/>
            <c:spPr>
              <a:blipFill dpi="0" rotWithShape="1">
                <a:blip xmlns:r="http://schemas.openxmlformats.org/officeDocument/2006/relationships" r:embed="rId7">
                  <a:alphaModFix amt="71000"/>
                </a:blip>
                <a:srcRect/>
                <a:stretch>
                  <a:fillRect/>
                </a:stretch>
              </a:blipFill>
              <a:ln>
                <a:noFill/>
              </a:ln>
              <a:effectLst/>
            </c:spPr>
            <c:extLst>
              <c:ext xmlns:c16="http://schemas.microsoft.com/office/drawing/2014/chart" uri="{C3380CC4-5D6E-409C-BE32-E72D297353CC}">
                <c16:uniqueId val="{00000005-D814-4479-B138-5AF08B5BDDF7}"/>
              </c:ext>
            </c:extLst>
          </c:dPt>
          <c:dLbls>
            <c:spPr>
              <a:noFill/>
              <a:ln>
                <a:noFill/>
              </a:ln>
              <a:effectLst/>
            </c:spPr>
            <c:txPr>
              <a:bodyPr rot="0" spcFirstLastPara="1" vertOverflow="ellipsis" vert="horz" wrap="square" anchor="ctr" anchorCtr="1"/>
              <a:lstStyle/>
              <a:p>
                <a:pPr>
                  <a:defRPr sz="1197" b="0" i="0" u="none" strike="noStrike" kern="1200" baseline="0">
                    <a:solidFill>
                      <a:srgbClr val="FEE8FE"/>
                    </a:solidFill>
                    <a:latin typeface="Segoe UI" panose="020B0502040204020203" pitchFamily="34" charset="0"/>
                    <a:ea typeface="Segoe UI" panose="020B0502040204020203" pitchFamily="34" charset="0"/>
                    <a:cs typeface="Segoe UI" panose="020B0502040204020203"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Sheet1!$D$2</c:f>
              <c:numCache>
                <c:formatCode>General</c:formatCode>
                <c:ptCount val="1"/>
                <c:pt idx="0">
                  <c:v>37000</c:v>
                </c:pt>
              </c:numCache>
            </c:numRef>
          </c:val>
          <c:extLst>
            <c:ext xmlns:c16="http://schemas.microsoft.com/office/drawing/2014/chart" uri="{C3380CC4-5D6E-409C-BE32-E72D297353CC}">
              <c16:uniqueId val="{00000006-D814-4479-B138-5AF08B5BDDF7}"/>
            </c:ext>
          </c:extLst>
        </c:ser>
        <c:ser>
          <c:idx val="3"/>
          <c:order val="3"/>
          <c:tx>
            <c:strRef>
              <c:f>Sheet1!$E$1</c:f>
              <c:strCache>
                <c:ptCount val="1"/>
                <c:pt idx="0">
                  <c:v>2015</c:v>
                </c:pt>
              </c:strCache>
            </c:strRef>
          </c:tx>
          <c:spPr>
            <a:blipFill>
              <a:blip xmlns:r="http://schemas.openxmlformats.org/officeDocument/2006/relationships" r:embed="rId8"/>
              <a:stretch>
                <a:fillRect/>
              </a:stretch>
            </a:blipFill>
            <a:ln>
              <a:noFill/>
            </a:ln>
            <a:effectLst/>
          </c:spPr>
          <c:invertIfNegative val="0"/>
          <c:dPt>
            <c:idx val="0"/>
            <c:invertIfNegative val="0"/>
            <c:bubble3D val="0"/>
            <c:spPr>
              <a:blipFill dpi="0" rotWithShape="1">
                <a:blip xmlns:r="http://schemas.openxmlformats.org/officeDocument/2006/relationships" r:embed="rId9">
                  <a:alphaModFix amt="55000"/>
                </a:blip>
                <a:srcRect/>
                <a:stretch>
                  <a:fillRect/>
                </a:stretch>
              </a:blipFill>
              <a:ln>
                <a:noFill/>
              </a:ln>
              <a:effectLst/>
            </c:spPr>
            <c:extLst>
              <c:ext xmlns:c16="http://schemas.microsoft.com/office/drawing/2014/chart" uri="{C3380CC4-5D6E-409C-BE32-E72D297353CC}">
                <c16:uniqueId val="{00000008-D814-4479-B138-5AF08B5BDDF7}"/>
              </c:ext>
            </c:extLst>
          </c:dPt>
          <c:dLbls>
            <c:spPr>
              <a:noFill/>
              <a:ln>
                <a:noFill/>
              </a:ln>
              <a:effectLst/>
            </c:spPr>
            <c:txPr>
              <a:bodyPr rot="0" spcFirstLastPara="1" vertOverflow="ellipsis" vert="horz" wrap="square" anchor="ctr" anchorCtr="1"/>
              <a:lstStyle/>
              <a:p>
                <a:pPr>
                  <a:defRPr sz="1197" b="0" i="0" u="none" strike="noStrike" kern="1200" baseline="0">
                    <a:solidFill>
                      <a:srgbClr val="FEE8FE"/>
                    </a:solidFill>
                    <a:latin typeface="Segoe UI" panose="020B0502040204020203" pitchFamily="34" charset="0"/>
                    <a:ea typeface="Segoe UI" panose="020B0502040204020203" pitchFamily="34" charset="0"/>
                    <a:cs typeface="Segoe UI" panose="020B0502040204020203"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类别 1</c:v>
                </c:pt>
              </c:strCache>
            </c:strRef>
          </c:cat>
          <c:val>
            <c:numRef>
              <c:f>Sheet1!$E$2</c:f>
              <c:numCache>
                <c:formatCode>General</c:formatCode>
                <c:ptCount val="1"/>
                <c:pt idx="0">
                  <c:v>45000</c:v>
                </c:pt>
              </c:numCache>
            </c:numRef>
          </c:val>
          <c:extLst>
            <c:ext xmlns:c16="http://schemas.microsoft.com/office/drawing/2014/chart" uri="{C3380CC4-5D6E-409C-BE32-E72D297353CC}">
              <c16:uniqueId val="{00000009-D814-4479-B138-5AF08B5BDDF7}"/>
            </c:ext>
          </c:extLst>
        </c:ser>
        <c:dLbls>
          <c:showLegendKey val="0"/>
          <c:showVal val="0"/>
          <c:showCatName val="0"/>
          <c:showSerName val="0"/>
          <c:showPercent val="0"/>
          <c:showBubbleSize val="0"/>
        </c:dLbls>
        <c:gapWidth val="0"/>
        <c:overlap val="40"/>
        <c:axId val="409520248"/>
        <c:axId val="409520640"/>
      </c:barChart>
      <c:catAx>
        <c:axId val="409520248"/>
        <c:scaling>
          <c:orientation val="minMax"/>
        </c:scaling>
        <c:delete val="1"/>
        <c:axPos val="b"/>
        <c:numFmt formatCode="General" sourceLinked="1"/>
        <c:majorTickMark val="none"/>
        <c:minorTickMark val="none"/>
        <c:tickLblPos val="nextTo"/>
        <c:crossAx val="409520640"/>
        <c:crosses val="autoZero"/>
        <c:auto val="1"/>
        <c:lblAlgn val="ctr"/>
        <c:lblOffset val="100"/>
        <c:noMultiLvlLbl val="0"/>
      </c:catAx>
      <c:valAx>
        <c:axId val="409520640"/>
        <c:scaling>
          <c:orientation val="minMax"/>
        </c:scaling>
        <c:delete val="1"/>
        <c:axPos val="l"/>
        <c:numFmt formatCode="General" sourceLinked="1"/>
        <c:majorTickMark val="none"/>
        <c:minorTickMark val="none"/>
        <c:tickLblPos val="nextTo"/>
        <c:crossAx val="4095202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Segoe UI Light" panose="020B0502040204020203" pitchFamily="34" charset="0"/>
        </a:defRPr>
      </a:pPr>
      <a:endParaRPr lang="zh-CN"/>
    </a:p>
  </c:txPr>
  <c:externalData r:id="rId10">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2.53227E-2"/>
          <c:y val="4.6385500000000003E-2"/>
          <c:w val="0.96967700000000001"/>
          <c:h val="0.92289200000000005"/>
        </c:manualLayout>
      </c:layout>
      <c:barChart>
        <c:barDir val="col"/>
        <c:grouping val="clustered"/>
        <c:varyColors val="0"/>
        <c:ser>
          <c:idx val="0"/>
          <c:order val="0"/>
          <c:tx>
            <c:strRef>
              <c:f>Sheet1!$A$2</c:f>
              <c:strCache>
                <c:ptCount val="1"/>
                <c:pt idx="0">
                  <c:v>系列 1</c:v>
                </c:pt>
              </c:strCache>
            </c:strRef>
          </c:tx>
          <c:spPr>
            <a:noFill/>
            <a:ln w="12700" cap="flat">
              <a:solidFill>
                <a:srgbClr val="FEE8FE"/>
              </a:solidFill>
              <a:miter lim="400000"/>
            </a:ln>
            <a:effectLst/>
          </c:spPr>
          <c:invertIfNegative val="0"/>
          <c:dLbls>
            <c:numFmt formatCode="0%" sourceLinked="0"/>
            <c:spPr>
              <a:noFill/>
              <a:ln>
                <a:noFill/>
              </a:ln>
              <a:effectLst/>
            </c:spPr>
            <c:txPr>
              <a:bodyPr/>
              <a:lstStyle/>
              <a:p>
                <a:pPr>
                  <a:defRPr sz="1800" b="0" i="0" u="none" strike="noStrike">
                    <a:solidFill>
                      <a:srgbClr val="FFFFFF"/>
                    </a:solidFill>
                    <a:latin typeface="Calibri"/>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类别</c:v>
                </c:pt>
              </c:strCache>
            </c:strRef>
          </c:cat>
          <c:val>
            <c:numRef>
              <c:f>Sheet1!$B$2:$B$2</c:f>
              <c:numCache>
                <c:formatCode>General</c:formatCode>
                <c:ptCount val="1"/>
                <c:pt idx="0">
                  <c:v>0.3</c:v>
                </c:pt>
              </c:numCache>
            </c:numRef>
          </c:val>
          <c:extLst>
            <c:ext xmlns:c16="http://schemas.microsoft.com/office/drawing/2014/chart" uri="{C3380CC4-5D6E-409C-BE32-E72D297353CC}">
              <c16:uniqueId val="{00000000-3CCA-4D66-A79D-ED4400535C3F}"/>
            </c:ext>
          </c:extLst>
        </c:ser>
        <c:ser>
          <c:idx val="1"/>
          <c:order val="1"/>
          <c:tx>
            <c:strRef>
              <c:f>Sheet1!$A$3</c:f>
              <c:strCache>
                <c:ptCount val="1"/>
                <c:pt idx="0">
                  <c:v>系列 2</c:v>
                </c:pt>
              </c:strCache>
            </c:strRef>
          </c:tx>
          <c:spPr>
            <a:noFill/>
            <a:ln w="12700" cap="flat">
              <a:solidFill>
                <a:srgbClr val="FEE8FE"/>
              </a:solidFill>
              <a:miter lim="400000"/>
            </a:ln>
            <a:effectLst/>
          </c:spPr>
          <c:invertIfNegative val="0"/>
          <c:dLbls>
            <c:numFmt formatCode="0%" sourceLinked="0"/>
            <c:spPr>
              <a:noFill/>
              <a:ln>
                <a:noFill/>
              </a:ln>
              <a:effectLst/>
            </c:spPr>
            <c:txPr>
              <a:bodyPr/>
              <a:lstStyle/>
              <a:p>
                <a:pPr>
                  <a:defRPr sz="1800" b="0" i="0" u="none" strike="noStrike">
                    <a:solidFill>
                      <a:srgbClr val="FFFFFF"/>
                    </a:solidFill>
                    <a:latin typeface="Calibri"/>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类别</c:v>
                </c:pt>
              </c:strCache>
            </c:strRef>
          </c:cat>
          <c:val>
            <c:numRef>
              <c:f>Sheet1!$B$3:$B$3</c:f>
              <c:numCache>
                <c:formatCode>General</c:formatCode>
                <c:ptCount val="1"/>
                <c:pt idx="0">
                  <c:v>0.45</c:v>
                </c:pt>
              </c:numCache>
            </c:numRef>
          </c:val>
          <c:extLst>
            <c:ext xmlns:c16="http://schemas.microsoft.com/office/drawing/2014/chart" uri="{C3380CC4-5D6E-409C-BE32-E72D297353CC}">
              <c16:uniqueId val="{00000001-3CCA-4D66-A79D-ED4400535C3F}"/>
            </c:ext>
          </c:extLst>
        </c:ser>
        <c:ser>
          <c:idx val="2"/>
          <c:order val="2"/>
          <c:tx>
            <c:strRef>
              <c:f>Sheet1!$A$4</c:f>
              <c:strCache>
                <c:ptCount val="1"/>
                <c:pt idx="0">
                  <c:v>系列 3</c:v>
                </c:pt>
              </c:strCache>
            </c:strRef>
          </c:tx>
          <c:spPr>
            <a:noFill/>
            <a:ln w="12700" cap="flat">
              <a:solidFill>
                <a:srgbClr val="FEE8FE"/>
              </a:solidFill>
              <a:miter lim="400000"/>
            </a:ln>
            <a:effectLst/>
          </c:spPr>
          <c:invertIfNegative val="0"/>
          <c:dLbls>
            <c:numFmt formatCode="0%" sourceLinked="0"/>
            <c:spPr>
              <a:noFill/>
              <a:ln>
                <a:noFill/>
              </a:ln>
              <a:effectLst/>
            </c:spPr>
            <c:txPr>
              <a:bodyPr/>
              <a:lstStyle/>
              <a:p>
                <a:pPr>
                  <a:defRPr sz="1800" b="0" i="0" u="none" strike="noStrike">
                    <a:solidFill>
                      <a:srgbClr val="FFFFFF"/>
                    </a:solidFill>
                    <a:latin typeface="Calibri"/>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类别</c:v>
                </c:pt>
              </c:strCache>
            </c:strRef>
          </c:cat>
          <c:val>
            <c:numRef>
              <c:f>Sheet1!$B$4:$B$4</c:f>
              <c:numCache>
                <c:formatCode>General</c:formatCode>
                <c:ptCount val="1"/>
                <c:pt idx="0">
                  <c:v>0.7</c:v>
                </c:pt>
              </c:numCache>
            </c:numRef>
          </c:val>
          <c:extLst>
            <c:ext xmlns:c16="http://schemas.microsoft.com/office/drawing/2014/chart" uri="{C3380CC4-5D6E-409C-BE32-E72D297353CC}">
              <c16:uniqueId val="{00000002-3CCA-4D66-A79D-ED4400535C3F}"/>
            </c:ext>
          </c:extLst>
        </c:ser>
        <c:ser>
          <c:idx val="3"/>
          <c:order val="3"/>
          <c:tx>
            <c:strRef>
              <c:f>Sheet1!$A$5</c:f>
              <c:strCache>
                <c:ptCount val="1"/>
                <c:pt idx="0">
                  <c:v>系列4</c:v>
                </c:pt>
              </c:strCache>
            </c:strRef>
          </c:tx>
          <c:spPr>
            <a:noFill/>
            <a:ln w="12700" cap="flat">
              <a:solidFill>
                <a:srgbClr val="FEE8FE"/>
              </a:solidFill>
              <a:miter lim="400000"/>
            </a:ln>
            <a:effectLst/>
          </c:spPr>
          <c:invertIfNegative val="0"/>
          <c:dLbls>
            <c:numFmt formatCode="0%" sourceLinked="0"/>
            <c:spPr>
              <a:noFill/>
              <a:ln>
                <a:noFill/>
              </a:ln>
              <a:effectLst/>
            </c:spPr>
            <c:txPr>
              <a:bodyPr/>
              <a:lstStyle/>
              <a:p>
                <a:pPr>
                  <a:defRPr sz="1800" b="0" i="0" u="none" strike="noStrike">
                    <a:solidFill>
                      <a:srgbClr val="FFFFFF"/>
                    </a:solidFill>
                    <a:latin typeface="Calibri"/>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类别</c:v>
                </c:pt>
              </c:strCache>
            </c:strRef>
          </c:cat>
          <c:val>
            <c:numRef>
              <c:f>Sheet1!$B$5:$B$5</c:f>
              <c:numCache>
                <c:formatCode>General</c:formatCode>
                <c:ptCount val="1"/>
                <c:pt idx="0">
                  <c:v>0.95</c:v>
                </c:pt>
              </c:numCache>
            </c:numRef>
          </c:val>
          <c:extLst>
            <c:ext xmlns:c16="http://schemas.microsoft.com/office/drawing/2014/chart" uri="{C3380CC4-5D6E-409C-BE32-E72D297353CC}">
              <c16:uniqueId val="{00000003-3CCA-4D66-A79D-ED4400535C3F}"/>
            </c:ext>
          </c:extLst>
        </c:ser>
        <c:dLbls>
          <c:showLegendKey val="0"/>
          <c:showVal val="0"/>
          <c:showCatName val="0"/>
          <c:showSerName val="0"/>
          <c:showPercent val="0"/>
          <c:showBubbleSize val="0"/>
        </c:dLbls>
        <c:gapWidth val="364"/>
        <c:overlap val="-100"/>
        <c:axId val="189718136"/>
        <c:axId val="190125080"/>
      </c:barChart>
      <c:catAx>
        <c:axId val="189718136"/>
        <c:scaling>
          <c:orientation val="minMax"/>
        </c:scaling>
        <c:delete val="0"/>
        <c:axPos val="b"/>
        <c:numFmt formatCode="General" sourceLinked="0"/>
        <c:majorTickMark val="none"/>
        <c:minorTickMark val="none"/>
        <c:tickLblPos val="none"/>
        <c:spPr>
          <a:ln w="12700" cap="flat">
            <a:solidFill>
              <a:srgbClr val="FFFFFF"/>
            </a:solidFill>
            <a:prstDash val="solid"/>
            <a:miter lim="800000"/>
          </a:ln>
        </c:spPr>
        <c:txPr>
          <a:bodyPr rot="0"/>
          <a:lstStyle/>
          <a:p>
            <a:pPr>
              <a:defRPr sz="1000" b="0" i="0" u="none" strike="noStrike">
                <a:solidFill>
                  <a:srgbClr val="000000"/>
                </a:solidFill>
                <a:latin typeface="Calibri"/>
              </a:defRPr>
            </a:pPr>
            <a:endParaRPr lang="zh-CN"/>
          </a:p>
        </c:txPr>
        <c:crossAx val="190125080"/>
        <c:crosses val="autoZero"/>
        <c:auto val="1"/>
        <c:lblAlgn val="ctr"/>
        <c:lblOffset val="100"/>
        <c:noMultiLvlLbl val="1"/>
      </c:catAx>
      <c:valAx>
        <c:axId val="190125080"/>
        <c:scaling>
          <c:orientation val="minMax"/>
        </c:scaling>
        <c:delete val="0"/>
        <c:axPos val="l"/>
        <c:numFmt formatCode="0%" sourceLinked="0"/>
        <c:majorTickMark val="none"/>
        <c:minorTickMark val="none"/>
        <c:tickLblPos val="none"/>
        <c:spPr>
          <a:ln w="12700" cap="flat">
            <a:noFill/>
            <a:prstDash val="solid"/>
            <a:miter lim="800000"/>
          </a:ln>
        </c:spPr>
        <c:txPr>
          <a:bodyPr rot="0"/>
          <a:lstStyle/>
          <a:p>
            <a:pPr>
              <a:defRPr sz="1000" b="0" i="0" u="none" strike="noStrike">
                <a:solidFill>
                  <a:srgbClr val="000000"/>
                </a:solidFill>
                <a:latin typeface="Calibri"/>
              </a:defRPr>
            </a:pPr>
            <a:endParaRPr lang="zh-CN"/>
          </a:p>
        </c:txPr>
        <c:crossAx val="189718136"/>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8A25762-C5C6-4CD6-8D37-186D7D6852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45CF58A-CFBE-4DF8-AFFC-319D654A3A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E9FDF-0070-4CF9-B56E-8FD4BE472519}" type="datetimeFigureOut">
              <a:rPr lang="zh-CN" altLang="en-US" smtClean="0"/>
              <a:t>2019/1/14</a:t>
            </a:fld>
            <a:endParaRPr lang="zh-CN" altLang="en-US"/>
          </a:p>
        </p:txBody>
      </p:sp>
      <p:sp>
        <p:nvSpPr>
          <p:cNvPr id="4" name="页脚占位符 3">
            <a:extLst>
              <a:ext uri="{FF2B5EF4-FFF2-40B4-BE49-F238E27FC236}">
                <a16:creationId xmlns:a16="http://schemas.microsoft.com/office/drawing/2014/main" id="{0C19C280-C7FF-4FD0-8D10-BF7D13D0FA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C1874B6-2D2D-4460-A4D6-C04BE2DF0C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8392CB-8ABF-4324-A56F-6D58C246ECA8}" type="slidenum">
              <a:rPr lang="zh-CN" altLang="en-US" smtClean="0"/>
              <a:t>‹#›</a:t>
            </a:fld>
            <a:endParaRPr lang="zh-CN" altLang="en-US"/>
          </a:p>
        </p:txBody>
      </p:sp>
    </p:spTree>
    <p:extLst>
      <p:ext uri="{BB962C8B-B14F-4D97-AF65-F5344CB8AC3E}">
        <p14:creationId xmlns:p14="http://schemas.microsoft.com/office/powerpoint/2010/main" val="530981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AFE92-30EC-4798-B5FD-F451E43DE0AC}" type="datetimeFigureOut">
              <a:rPr lang="zh-CN" altLang="en-US" smtClean="0"/>
              <a:t>2019/1/14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AA68A-8EB0-480C-9E9A-C3CC3F673DDD}" type="slidenum">
              <a:rPr lang="zh-CN" altLang="en-US" smtClean="0"/>
              <a:t>‹#›</a:t>
            </a:fld>
            <a:endParaRPr lang="zh-CN" altLang="en-US"/>
          </a:p>
        </p:txBody>
      </p:sp>
    </p:spTree>
    <p:extLst>
      <p:ext uri="{BB962C8B-B14F-4D97-AF65-F5344CB8AC3E}">
        <p14:creationId xmlns:p14="http://schemas.microsoft.com/office/powerpoint/2010/main" val="2440921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1</a:t>
            </a:fld>
            <a:endParaRPr lang="zh-CN" altLang="en-US"/>
          </a:p>
        </p:txBody>
      </p:sp>
    </p:spTree>
    <p:extLst>
      <p:ext uri="{BB962C8B-B14F-4D97-AF65-F5344CB8AC3E}">
        <p14:creationId xmlns:p14="http://schemas.microsoft.com/office/powerpoint/2010/main" val="217409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5979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11</a:t>
            </a:fld>
            <a:endParaRPr lang="zh-CN" altLang="en-US"/>
          </a:p>
        </p:txBody>
      </p:sp>
    </p:spTree>
    <p:extLst>
      <p:ext uri="{BB962C8B-B14F-4D97-AF65-F5344CB8AC3E}">
        <p14:creationId xmlns:p14="http://schemas.microsoft.com/office/powerpoint/2010/main" val="188952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7472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30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336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51DC27-1023-4D2F-83CD-B1CFFCCE305C}" type="slidenum">
              <a:rPr lang="zh-CN" altLang="en-US" smtClean="0"/>
              <a:t>15</a:t>
            </a:fld>
            <a:endParaRPr lang="zh-CN" altLang="en-US"/>
          </a:p>
        </p:txBody>
      </p:sp>
    </p:spTree>
    <p:extLst>
      <p:ext uri="{BB962C8B-B14F-4D97-AF65-F5344CB8AC3E}">
        <p14:creationId xmlns:p14="http://schemas.microsoft.com/office/powerpoint/2010/main" val="601763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8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6436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18</a:t>
            </a:fld>
            <a:endParaRPr lang="zh-CN" altLang="en-US"/>
          </a:p>
        </p:txBody>
      </p:sp>
    </p:spTree>
    <p:extLst>
      <p:ext uri="{BB962C8B-B14F-4D97-AF65-F5344CB8AC3E}">
        <p14:creationId xmlns:p14="http://schemas.microsoft.com/office/powerpoint/2010/main" val="685023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9481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2</a:t>
            </a:fld>
            <a:endParaRPr lang="zh-CN" altLang="en-US"/>
          </a:p>
        </p:txBody>
      </p:sp>
    </p:spTree>
    <p:extLst>
      <p:ext uri="{BB962C8B-B14F-4D97-AF65-F5344CB8AC3E}">
        <p14:creationId xmlns:p14="http://schemas.microsoft.com/office/powerpoint/2010/main" val="2061204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6726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576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51DC27-1023-4D2F-83CD-B1CFFCCE305C}" type="slidenum">
              <a:rPr lang="zh-CN" altLang="en-US" smtClean="0"/>
              <a:t>22</a:t>
            </a:fld>
            <a:endParaRPr lang="zh-CN" altLang="en-US"/>
          </a:p>
        </p:txBody>
      </p:sp>
    </p:spTree>
    <p:extLst>
      <p:ext uri="{BB962C8B-B14F-4D97-AF65-F5344CB8AC3E}">
        <p14:creationId xmlns:p14="http://schemas.microsoft.com/office/powerpoint/2010/main" val="992784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23</a:t>
            </a:fld>
            <a:endParaRPr lang="zh-CN" altLang="en-US"/>
          </a:p>
        </p:txBody>
      </p:sp>
    </p:spTree>
    <p:extLst>
      <p:ext uri="{BB962C8B-B14F-4D97-AF65-F5344CB8AC3E}">
        <p14:creationId xmlns:p14="http://schemas.microsoft.com/office/powerpoint/2010/main" val="70277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859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164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26</a:t>
            </a:fld>
            <a:endParaRPr lang="zh-CN" altLang="en-US"/>
          </a:p>
        </p:txBody>
      </p:sp>
    </p:spTree>
    <p:extLst>
      <p:ext uri="{BB962C8B-B14F-4D97-AF65-F5344CB8AC3E}">
        <p14:creationId xmlns:p14="http://schemas.microsoft.com/office/powerpoint/2010/main" val="1513765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4498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610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5690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3</a:t>
            </a:fld>
            <a:endParaRPr lang="zh-CN" altLang="en-US"/>
          </a:p>
        </p:txBody>
      </p:sp>
    </p:spTree>
    <p:extLst>
      <p:ext uri="{BB962C8B-B14F-4D97-AF65-F5344CB8AC3E}">
        <p14:creationId xmlns:p14="http://schemas.microsoft.com/office/powerpoint/2010/main" val="1705686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1212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86000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98724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33</a:t>
            </a:fld>
            <a:endParaRPr lang="zh-CN" altLang="en-US"/>
          </a:p>
        </p:txBody>
      </p:sp>
    </p:spTree>
    <p:extLst>
      <p:ext uri="{BB962C8B-B14F-4D97-AF65-F5344CB8AC3E}">
        <p14:creationId xmlns:p14="http://schemas.microsoft.com/office/powerpoint/2010/main" val="315819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4</a:t>
            </a:fld>
            <a:endParaRPr lang="zh-CN" altLang="en-US"/>
          </a:p>
        </p:txBody>
      </p:sp>
    </p:spTree>
    <p:extLst>
      <p:ext uri="{BB962C8B-B14F-4D97-AF65-F5344CB8AC3E}">
        <p14:creationId xmlns:p14="http://schemas.microsoft.com/office/powerpoint/2010/main" val="197723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277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7882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1AA68A-8EB0-480C-9E9A-C3CC3F673DDD}" type="slidenum">
              <a:rPr lang="zh-CN" altLang="en-US" smtClean="0"/>
              <a:t>7</a:t>
            </a:fld>
            <a:endParaRPr lang="zh-CN" altLang="en-US"/>
          </a:p>
        </p:txBody>
      </p:sp>
    </p:spTree>
    <p:extLst>
      <p:ext uri="{BB962C8B-B14F-4D97-AF65-F5344CB8AC3E}">
        <p14:creationId xmlns:p14="http://schemas.microsoft.com/office/powerpoint/2010/main" val="370898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51DC27-1023-4D2F-83CD-B1CFFCCE305C}" type="slidenum">
              <a:rPr lang="zh-CN" altLang="en-US" smtClean="0"/>
              <a:t>8</a:t>
            </a:fld>
            <a:endParaRPr lang="zh-CN" altLang="en-US"/>
          </a:p>
        </p:txBody>
      </p:sp>
    </p:spTree>
    <p:extLst>
      <p:ext uri="{BB962C8B-B14F-4D97-AF65-F5344CB8AC3E}">
        <p14:creationId xmlns:p14="http://schemas.microsoft.com/office/powerpoint/2010/main" val="2268276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1DC27-1023-4D2F-83CD-B1CFFCCE305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20372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火凤凰天使之翼晚会年会倒计时AE模板">
            <a:hlinkClick r:id="" action="ppaction://media"/>
            <a:extLst>
              <a:ext uri="{FF2B5EF4-FFF2-40B4-BE49-F238E27FC236}">
                <a16:creationId xmlns:a16="http://schemas.microsoft.com/office/drawing/2014/main" id="{67127BF7-5545-457F-87DD-F69AB99B8B0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pSp>
        <p:nvGrpSpPr>
          <p:cNvPr id="6" name="组合 5">
            <a:extLst/>
          </p:cNvPr>
          <p:cNvGrpSpPr/>
          <p:nvPr userDrawn="1"/>
        </p:nvGrpSpPr>
        <p:grpSpPr>
          <a:xfrm>
            <a:off x="5062914" y="2122299"/>
            <a:ext cx="1954199" cy="2165529"/>
            <a:chOff x="5118901" y="2346236"/>
            <a:chExt cx="1954199" cy="2165529"/>
          </a:xfrm>
        </p:grpSpPr>
        <p:sp>
          <p:nvSpPr>
            <p:cNvPr id="9" name="Freeform 5">
              <a:extLst/>
            </p:cNvPr>
            <p:cNvSpPr>
              <a:spLocks/>
            </p:cNvSpPr>
            <p:nvPr/>
          </p:nvSpPr>
          <p:spPr bwMode="auto">
            <a:xfrm rot="5400000">
              <a:off x="5013236" y="2451901"/>
              <a:ext cx="2165529" cy="1954199"/>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alpha val="80000"/>
              </a:schemeClr>
            </a:solidFill>
            <a:ln>
              <a:noFill/>
            </a:ln>
            <a:effectLst>
              <a:outerShdw blurRad="381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dirty="0"/>
            </a:p>
          </p:txBody>
        </p:sp>
        <p:sp>
          <p:nvSpPr>
            <p:cNvPr id="11" name="TextBox 7">
              <a:extLst/>
            </p:cNvPr>
            <p:cNvSpPr txBox="1"/>
            <p:nvPr userDrawn="1"/>
          </p:nvSpPr>
          <p:spPr>
            <a:xfrm>
              <a:off x="5165354" y="3057617"/>
              <a:ext cx="1907443" cy="742765"/>
            </a:xfrm>
            <a:prstGeom prst="rect">
              <a:avLst/>
            </a:prstGeom>
            <a:noFill/>
          </p:spPr>
          <p:txBody>
            <a:bodyPr wrap="none" lIns="65023" tIns="32511" rIns="65023" bIns="32511" rtlCol="0">
              <a:spAutoFit/>
            </a:bodyPr>
            <a:lstStyle/>
            <a:p>
              <a:pPr marL="0" lvl="1"/>
              <a:r>
                <a:rPr lang="en-US" altLang="zh-CN" sz="4400" dirty="0">
                  <a:gradFill>
                    <a:gsLst>
                      <a:gs pos="100000">
                        <a:srgbClr val="05C2E2"/>
                      </a:gs>
                      <a:gs pos="0">
                        <a:srgbClr val="439EFF">
                          <a:alpha val="70000"/>
                        </a:srgbClr>
                      </a:gs>
                    </a:gsLst>
                    <a:lin ang="0" scaled="1"/>
                  </a:gradFill>
                  <a:effectLst>
                    <a:outerShdw blurRad="254000" dist="38100" dir="8100000" algn="tr" rotWithShape="0">
                      <a:srgbClr val="05C2E2">
                        <a:alpha val="40000"/>
                      </a:srgbClr>
                    </a:outerShdw>
                  </a:effectLst>
                  <a:latin typeface="Arial Black" panose="020B0A04020102020204" pitchFamily="34" charset="0"/>
                  <a:ea typeface="微软雅黑" panose="020B0503020204020204" pitchFamily="34" charset="-122"/>
                  <a:cs typeface="+mn-ea"/>
                  <a:sym typeface="Arial" panose="020B0604020202020204" pitchFamily="34" charset="0"/>
                </a:rPr>
                <a:t>LOGO</a:t>
              </a:r>
            </a:p>
          </p:txBody>
        </p:sp>
      </p:grpSp>
    </p:spTree>
    <p:extLst>
      <p:ext uri="{BB962C8B-B14F-4D97-AF65-F5344CB8AC3E}">
        <p14:creationId xmlns:p14="http://schemas.microsoft.com/office/powerpoint/2010/main" val="80406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80" fill="hold"/>
                                        <p:tgtEl>
                                          <p:spTgt spid="7"/>
                                        </p:tgtEl>
                                      </p:cBhvr>
                                    </p:cmd>
                                  </p:childTnLst>
                                </p:cTn>
                              </p:par>
                              <p:par>
                                <p:cTn id="7" presetID="53" presetClass="entr" presetSubtype="16" fill="hold" nodeType="withEffect">
                                  <p:stCondLst>
                                    <p:cond delay="16500"/>
                                  </p:stCondLst>
                                  <p:childTnLst>
                                    <p:set>
                                      <p:cBhvr>
                                        <p:cTn id="8" dur="1" fill="hold">
                                          <p:stCondLst>
                                            <p:cond delay="0"/>
                                          </p:stCondLst>
                                        </p:cTn>
                                        <p:tgtEl>
                                          <p:spTgt spid="6"/>
                                        </p:tgtEl>
                                        <p:attrNameLst>
                                          <p:attrName>style.visibility</p:attrName>
                                        </p:attrNameLst>
                                      </p:cBhvr>
                                      <p:to>
                                        <p:strVal val="visible"/>
                                      </p:to>
                                    </p:set>
                                    <p:anim calcmode="lin" valueType="num">
                                      <p:cBhvr>
                                        <p:cTn id="9" dur="100" fill="hold"/>
                                        <p:tgtEl>
                                          <p:spTgt spid="6"/>
                                        </p:tgtEl>
                                        <p:attrNameLst>
                                          <p:attrName>ppt_w</p:attrName>
                                        </p:attrNameLst>
                                      </p:cBhvr>
                                      <p:tavLst>
                                        <p:tav tm="0">
                                          <p:val>
                                            <p:fltVal val="0"/>
                                          </p:val>
                                        </p:tav>
                                        <p:tav tm="100000">
                                          <p:val>
                                            <p:strVal val="#ppt_w"/>
                                          </p:val>
                                        </p:tav>
                                      </p:tavLst>
                                    </p:anim>
                                    <p:anim calcmode="lin" valueType="num">
                                      <p:cBhvr>
                                        <p:cTn id="10" dur="100" fill="hold"/>
                                        <p:tgtEl>
                                          <p:spTgt spid="6"/>
                                        </p:tgtEl>
                                        <p:attrNameLst>
                                          <p:attrName>ppt_h</p:attrName>
                                        </p:attrNameLst>
                                      </p:cBhvr>
                                      <p:tavLst>
                                        <p:tav tm="0">
                                          <p:val>
                                            <p:fltVal val="0"/>
                                          </p:val>
                                        </p:tav>
                                        <p:tav tm="100000">
                                          <p:val>
                                            <p:strVal val="#ppt_h"/>
                                          </p:val>
                                        </p:tav>
                                      </p:tavLst>
                                    </p:anim>
                                    <p:animEffect transition="in" filter="fade">
                                      <p:cBhvr>
                                        <p:cTn id="11" dur="100"/>
                                        <p:tgtEl>
                                          <p:spTgt spid="6"/>
                                        </p:tgtEl>
                                      </p:cBhvr>
                                    </p:animEffect>
                                  </p:childTnLst>
                                </p:cTn>
                              </p:par>
                              <p:par>
                                <p:cTn id="12" presetID="6" presetClass="emph" presetSubtype="0" fill="hold" nodeType="withEffect">
                                  <p:stCondLst>
                                    <p:cond delay="16600"/>
                                  </p:stCondLst>
                                  <p:childTnLst>
                                    <p:animScale>
                                      <p:cBhvr>
                                        <p:cTn id="13" dur="100" fill="hold"/>
                                        <p:tgtEl>
                                          <p:spTgt spid="6"/>
                                        </p:tgtEl>
                                      </p:cBhvr>
                                      <p:by x="110000" y="110000"/>
                                    </p:animScale>
                                  </p:childTnLst>
                                </p:cTn>
                              </p:par>
                              <p:par>
                                <p:cTn id="14" presetID="6" presetClass="emph" presetSubtype="0" fill="hold" nodeType="withEffect">
                                  <p:stCondLst>
                                    <p:cond delay="16700"/>
                                  </p:stCondLst>
                                  <p:childTnLst>
                                    <p:animScale>
                                      <p:cBhvr>
                                        <p:cTn id="15" dur="200" fill="hold"/>
                                        <p:tgtEl>
                                          <p:spTgt spid="6"/>
                                        </p:tgtEl>
                                      </p:cBhvr>
                                      <p:by x="90000" y="90000"/>
                                    </p:animScale>
                                  </p:childTnLst>
                                </p:cTn>
                              </p:par>
                              <p:par>
                                <p:cTn id="16" presetID="6" presetClass="emph" presetSubtype="0" fill="hold" nodeType="withEffect">
                                  <p:stCondLst>
                                    <p:cond delay="16900"/>
                                  </p:stCondLst>
                                  <p:childTnLst>
                                    <p:animScale>
                                      <p:cBhvr>
                                        <p:cTn id="17" dur="100" fill="hold"/>
                                        <p:tgtEl>
                                          <p:spTgt spid="6"/>
                                        </p:tgtEl>
                                      </p:cBhvr>
                                      <p:by x="105000" y="105000"/>
                                    </p:animScale>
                                  </p:childTnLst>
                                </p:cTn>
                              </p:par>
                              <p:par>
                                <p:cTn id="18" presetID="6" presetClass="emph" presetSubtype="0" fill="hold" nodeType="withEffect">
                                  <p:stCondLst>
                                    <p:cond delay="17000"/>
                                  </p:stCondLst>
                                  <p:childTnLst>
                                    <p:animScale>
                                      <p:cBhvr>
                                        <p:cTn id="19" dur="200" fill="hold"/>
                                        <p:tgtEl>
                                          <p:spTgt spid="6"/>
                                        </p:tgtEl>
                                      </p:cBhvr>
                                      <p:by x="95000" y="95000"/>
                                    </p:animScale>
                                  </p:childTnLst>
                                </p:cTn>
                              </p:par>
                              <p:par>
                                <p:cTn id="20" presetID="23" presetClass="exit" presetSubtype="16" fill="hold" nodeType="withEffect">
                                  <p:stCondLst>
                                    <p:cond delay="22800"/>
                                  </p:stCondLst>
                                  <p:childTnLst>
                                    <p:anim calcmode="lin" valueType="num">
                                      <p:cBhvr>
                                        <p:cTn id="21" dur="500"/>
                                        <p:tgtEl>
                                          <p:spTgt spid="6"/>
                                        </p:tgtEl>
                                        <p:attrNameLst>
                                          <p:attrName>ppt_w</p:attrName>
                                        </p:attrNameLst>
                                      </p:cBhvr>
                                      <p:tavLst>
                                        <p:tav tm="0">
                                          <p:val>
                                            <p:strVal val="ppt_w"/>
                                          </p:val>
                                        </p:tav>
                                        <p:tav tm="100000">
                                          <p:val>
                                            <p:strVal val="4*ppt_w"/>
                                          </p:val>
                                        </p:tav>
                                      </p:tavLst>
                                    </p:anim>
                                    <p:anim calcmode="lin" valueType="num">
                                      <p:cBhvr>
                                        <p:cTn id="22" dur="500"/>
                                        <p:tgtEl>
                                          <p:spTgt spid="6"/>
                                        </p:tgtEl>
                                        <p:attrNameLst>
                                          <p:attrName>ppt_h</p:attrName>
                                        </p:attrNameLst>
                                      </p:cBhvr>
                                      <p:tavLst>
                                        <p:tav tm="0">
                                          <p:val>
                                            <p:strVal val="ppt_h"/>
                                          </p:val>
                                        </p:tav>
                                        <p:tav tm="100000">
                                          <p:val>
                                            <p:strVal val="4*ppt_h"/>
                                          </p:val>
                                        </p:tav>
                                      </p:tavLst>
                                    </p:anim>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7"/>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E2BBF-E19B-4033-A8DE-54C0F6B387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1F3E5B-098F-46D5-98C4-4A4F5E5C6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5027C21-EE22-43E4-BABF-13E3A6015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37B2F1B-81E4-4834-BD0F-E9077F7C75AD}"/>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6" name="页脚占位符 5">
            <a:extLst>
              <a:ext uri="{FF2B5EF4-FFF2-40B4-BE49-F238E27FC236}">
                <a16:creationId xmlns:a16="http://schemas.microsoft.com/office/drawing/2014/main" id="{C7957367-4844-4E10-865C-249BC07275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0FA1D8-F6B8-40D8-9363-02887D5BDBFE}"/>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66749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12D7E-786A-4591-80A5-62C20E780E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D0C3A81-27AE-46E9-90B0-D11C70A46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998D82-8516-45D6-912F-E6B8BE75F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CC225D2-1779-4CFE-97A1-75F1304C8878}"/>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6" name="页脚占位符 5">
            <a:extLst>
              <a:ext uri="{FF2B5EF4-FFF2-40B4-BE49-F238E27FC236}">
                <a16:creationId xmlns:a16="http://schemas.microsoft.com/office/drawing/2014/main" id="{6D0D3946-24A8-4A44-86B6-1940D8072B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0049D5-2A9A-4007-A6E0-1771A0FF1980}"/>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3945538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3062C-D7D7-4A11-844F-75D0CCFDB8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72A1ED-426C-4C28-9DE9-E906BD2208A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1493A8-4B51-4CE2-97A5-27D0DFBD1148}"/>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2C4DCF03-4E93-4D63-9936-3515BB98C7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5C69D6-6C90-442E-90E4-924539F30903}"/>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2594375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492FCF-493E-4647-96F7-47D1A08568E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CF4D3FE-F8E2-4B13-9E9E-8492DFCADB4A}"/>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26EE0F-7F33-4910-B9F3-0164390E667D}"/>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9E393DFB-AF7B-4069-A9B2-FB2E3BA2C6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19191A-D99D-48F8-9C0B-A15D71D4E87A}"/>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2489121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1B1BA07-8E53-4243-96FD-FE80DB403A25}" type="datetimeFigureOut">
              <a:rPr lang="zh-CN" altLang="en-US" smtClean="0"/>
              <a:t>2019/1/14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D2063F-7EC7-41DD-9480-601669A1214D}" type="slidenum">
              <a:rPr lang="zh-CN" altLang="en-US" smtClean="0"/>
              <a:t>‹#›</a:t>
            </a:fld>
            <a:endParaRPr lang="zh-CN" altLang="en-US"/>
          </a:p>
        </p:txBody>
      </p:sp>
    </p:spTree>
    <p:extLst>
      <p:ext uri="{BB962C8B-B14F-4D97-AF65-F5344CB8AC3E}">
        <p14:creationId xmlns:p14="http://schemas.microsoft.com/office/powerpoint/2010/main" val="9098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930330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890129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976959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341645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88275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EBF1E-9697-45F4-BDA9-54AA7F64C7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7E2169-E973-4688-88F2-8710F15A038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DC06D1-5CF6-4E79-BA2C-91D01F5C4327}"/>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83E04D77-D804-4649-AC31-6061DD99F0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47B843-CA28-4D50-ADE2-1432441CDA62}"/>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2976244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080207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68889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533723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552997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562437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2019/1/14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24247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bg>
      <p:bgPr>
        <a:gradFill>
          <a:gsLst>
            <a:gs pos="0">
              <a:srgbClr val="2B46B9">
                <a:alpha val="0"/>
              </a:srgbClr>
            </a:gs>
            <a:gs pos="55000">
              <a:srgbClr val="439EFF">
                <a:alpha val="0"/>
              </a:srgbClr>
            </a:gs>
            <a:gs pos="97000">
              <a:schemeClr val="tx1"/>
            </a:gs>
          </a:gsLst>
          <a:path path="circle">
            <a:fillToRect t="100000" r="100000"/>
          </a:path>
        </a:gradFill>
        <a:effectLst/>
      </p:bgPr>
    </p:bg>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495461A9-074D-45D8-81C5-E174AD2FBAD8}"/>
              </a:ext>
            </a:extLst>
          </p:cNvPr>
          <p:cNvSpPr/>
          <p:nvPr userDrawn="1"/>
        </p:nvSpPr>
        <p:spPr>
          <a:xfrm>
            <a:off x="0" y="0"/>
            <a:ext cx="12192000" cy="6858000"/>
          </a:xfrm>
          <a:prstGeom prst="rect">
            <a:avLst/>
          </a:prstGeom>
          <a:gradFill flip="none" rotWithShape="1">
            <a:gsLst>
              <a:gs pos="1000">
                <a:srgbClr val="5541F9">
                  <a:alpha val="70000"/>
                </a:srgbClr>
              </a:gs>
              <a:gs pos="100000">
                <a:srgbClr val="439EFF">
                  <a:alpha val="2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8" name="图片 27">
            <a:extLst>
              <a:ext uri="{FF2B5EF4-FFF2-40B4-BE49-F238E27FC236}">
                <a16:creationId xmlns:a16="http://schemas.microsoft.com/office/drawing/2014/main" id="{0831F33A-7E5C-4806-A778-1EAE4548A34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0" y="14748"/>
            <a:ext cx="12192000" cy="6858000"/>
          </a:xfrm>
          <a:prstGeom prst="rect">
            <a:avLst/>
          </a:prstGeom>
        </p:spPr>
      </p:pic>
      <p:sp>
        <p:nvSpPr>
          <p:cNvPr id="26" name="Rectangle 7_1_1">
            <a:extLst>
              <a:ext uri="{FF2B5EF4-FFF2-40B4-BE49-F238E27FC236}">
                <a16:creationId xmlns:a16="http://schemas.microsoft.com/office/drawing/2014/main" id="{57BB0EDD-2A87-4C99-8320-1C4FF939143B}"/>
              </a:ext>
            </a:extLst>
          </p:cNvPr>
          <p:cNvSpPr/>
          <p:nvPr userDrawn="1"/>
        </p:nvSpPr>
        <p:spPr>
          <a:xfrm>
            <a:off x="0" y="0"/>
            <a:ext cx="12192000" cy="6887497"/>
          </a:xfrm>
          <a:prstGeom prst="rect">
            <a:avLst/>
          </a:prstGeom>
          <a:gradFill flip="none" rotWithShape="1">
            <a:gsLst>
              <a:gs pos="0">
                <a:srgbClr val="2B46B9">
                  <a:alpha val="0"/>
                </a:srgbClr>
              </a:gs>
              <a:gs pos="50000">
                <a:srgbClr val="439EFF">
                  <a:alpha val="0"/>
                </a:srgbClr>
              </a:gs>
              <a:gs pos="100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814158-3F49-4849-BD1B-BA64378E3120}"/>
              </a:ext>
            </a:extLst>
          </p:cNvPr>
          <p:cNvSpPr/>
          <p:nvPr userDrawn="1"/>
        </p:nvSpPr>
        <p:spPr>
          <a:xfrm>
            <a:off x="-911307" y="3084937"/>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8" name="椭圆 7">
            <a:extLst>
              <a:ext uri="{FF2B5EF4-FFF2-40B4-BE49-F238E27FC236}">
                <a16:creationId xmlns:a16="http://schemas.microsoft.com/office/drawing/2014/main" id="{2E324457-F03D-4E0A-B963-03E97CA4CBEC}"/>
              </a:ext>
            </a:extLst>
          </p:cNvPr>
          <p:cNvSpPr/>
          <p:nvPr userDrawn="1"/>
        </p:nvSpPr>
        <p:spPr>
          <a:xfrm>
            <a:off x="-909662" y="512319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9" name="椭圆 8">
            <a:extLst>
              <a:ext uri="{FF2B5EF4-FFF2-40B4-BE49-F238E27FC236}">
                <a16:creationId xmlns:a16="http://schemas.microsoft.com/office/drawing/2014/main" id="{3B78ECF1-BCED-459A-BEF8-56D58BD9F099}"/>
              </a:ext>
            </a:extLst>
          </p:cNvPr>
          <p:cNvSpPr/>
          <p:nvPr userDrawn="1"/>
        </p:nvSpPr>
        <p:spPr>
          <a:xfrm>
            <a:off x="-718871" y="3987320"/>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0" name="椭圆 9">
            <a:extLst>
              <a:ext uri="{FF2B5EF4-FFF2-40B4-BE49-F238E27FC236}">
                <a16:creationId xmlns:a16="http://schemas.microsoft.com/office/drawing/2014/main" id="{E441F47C-D646-4EF1-BC86-A272089D4B9C}"/>
              </a:ext>
            </a:extLst>
          </p:cNvPr>
          <p:cNvSpPr/>
          <p:nvPr userDrawn="1"/>
        </p:nvSpPr>
        <p:spPr>
          <a:xfrm>
            <a:off x="-1139691" y="445427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1" name="椭圆 10">
            <a:extLst>
              <a:ext uri="{FF2B5EF4-FFF2-40B4-BE49-F238E27FC236}">
                <a16:creationId xmlns:a16="http://schemas.microsoft.com/office/drawing/2014/main" id="{EBE5C983-AC2F-4015-91A4-212CF4064007}"/>
              </a:ext>
            </a:extLst>
          </p:cNvPr>
          <p:cNvSpPr/>
          <p:nvPr userDrawn="1"/>
        </p:nvSpPr>
        <p:spPr>
          <a:xfrm>
            <a:off x="-911307" y="550108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2" name="椭圆 11">
            <a:extLst>
              <a:ext uri="{FF2B5EF4-FFF2-40B4-BE49-F238E27FC236}">
                <a16:creationId xmlns:a16="http://schemas.microsoft.com/office/drawing/2014/main" id="{D30D8E1D-062A-40F7-BF5F-0FCDB5DD2838}"/>
              </a:ext>
            </a:extLst>
          </p:cNvPr>
          <p:cNvSpPr/>
          <p:nvPr userDrawn="1"/>
        </p:nvSpPr>
        <p:spPr>
          <a:xfrm>
            <a:off x="-1088715" y="70471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3" name="椭圆 12">
            <a:extLst>
              <a:ext uri="{FF2B5EF4-FFF2-40B4-BE49-F238E27FC236}">
                <a16:creationId xmlns:a16="http://schemas.microsoft.com/office/drawing/2014/main" id="{605F3487-F02F-4112-8B8B-90FE68FA412F}"/>
              </a:ext>
            </a:extLst>
          </p:cNvPr>
          <p:cNvSpPr/>
          <p:nvPr userDrawn="1"/>
        </p:nvSpPr>
        <p:spPr>
          <a:xfrm>
            <a:off x="-1137550" y="211155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4" name="椭圆 13">
            <a:extLst>
              <a:ext uri="{FF2B5EF4-FFF2-40B4-BE49-F238E27FC236}">
                <a16:creationId xmlns:a16="http://schemas.microsoft.com/office/drawing/2014/main" id="{4BC2E27C-6536-4E12-B0C0-E3E84D96DA65}"/>
              </a:ext>
            </a:extLst>
          </p:cNvPr>
          <p:cNvSpPr/>
          <p:nvPr userDrawn="1"/>
        </p:nvSpPr>
        <p:spPr>
          <a:xfrm>
            <a:off x="-1070158" y="116342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5" name="椭圆 14">
            <a:extLst>
              <a:ext uri="{FF2B5EF4-FFF2-40B4-BE49-F238E27FC236}">
                <a16:creationId xmlns:a16="http://schemas.microsoft.com/office/drawing/2014/main" id="{4064CFE2-5570-4DFF-BA78-682925C5EE0F}"/>
              </a:ext>
            </a:extLst>
          </p:cNvPr>
          <p:cNvSpPr/>
          <p:nvPr userDrawn="1"/>
        </p:nvSpPr>
        <p:spPr>
          <a:xfrm>
            <a:off x="-751414" y="24399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550E18EE-DC74-4788-9342-884F4EE81D93}"/>
              </a:ext>
            </a:extLst>
          </p:cNvPr>
          <p:cNvSpPr/>
          <p:nvPr userDrawn="1"/>
        </p:nvSpPr>
        <p:spPr>
          <a:xfrm>
            <a:off x="-1020804" y="142688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7" name="椭圆 16">
            <a:extLst>
              <a:ext uri="{FF2B5EF4-FFF2-40B4-BE49-F238E27FC236}">
                <a16:creationId xmlns:a16="http://schemas.microsoft.com/office/drawing/2014/main" id="{58EF7C46-E745-4FCC-B22D-AAA2D48B3BF9}"/>
              </a:ext>
            </a:extLst>
          </p:cNvPr>
          <p:cNvSpPr/>
          <p:nvPr userDrawn="1"/>
        </p:nvSpPr>
        <p:spPr>
          <a:xfrm>
            <a:off x="-1629752" y="147080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8" name="椭圆 17">
            <a:extLst>
              <a:ext uri="{FF2B5EF4-FFF2-40B4-BE49-F238E27FC236}">
                <a16:creationId xmlns:a16="http://schemas.microsoft.com/office/drawing/2014/main" id="{1C2450C0-6666-4A11-92CD-CE7F9BB466E3}"/>
              </a:ext>
            </a:extLst>
          </p:cNvPr>
          <p:cNvSpPr/>
          <p:nvPr userDrawn="1"/>
        </p:nvSpPr>
        <p:spPr>
          <a:xfrm>
            <a:off x="-1120105" y="260663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9" name="椭圆 18">
            <a:extLst>
              <a:ext uri="{FF2B5EF4-FFF2-40B4-BE49-F238E27FC236}">
                <a16:creationId xmlns:a16="http://schemas.microsoft.com/office/drawing/2014/main" id="{C9C6C442-46AF-4239-B456-2926D30D4318}"/>
              </a:ext>
            </a:extLst>
          </p:cNvPr>
          <p:cNvSpPr/>
          <p:nvPr userDrawn="1"/>
        </p:nvSpPr>
        <p:spPr>
          <a:xfrm>
            <a:off x="-1674542" y="187975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0" name="椭圆 19">
            <a:extLst>
              <a:ext uri="{FF2B5EF4-FFF2-40B4-BE49-F238E27FC236}">
                <a16:creationId xmlns:a16="http://schemas.microsoft.com/office/drawing/2014/main" id="{12E6553C-7426-41AA-B197-C980E5F1814F}"/>
              </a:ext>
            </a:extLst>
          </p:cNvPr>
          <p:cNvSpPr/>
          <p:nvPr userDrawn="1"/>
        </p:nvSpPr>
        <p:spPr>
          <a:xfrm>
            <a:off x="-727424" y="576222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1" name="椭圆 20">
            <a:extLst>
              <a:ext uri="{FF2B5EF4-FFF2-40B4-BE49-F238E27FC236}">
                <a16:creationId xmlns:a16="http://schemas.microsoft.com/office/drawing/2014/main" id="{5E1B9C01-2C77-4361-9419-543A3A8B8A17}"/>
              </a:ext>
            </a:extLst>
          </p:cNvPr>
          <p:cNvSpPr/>
          <p:nvPr userDrawn="1"/>
        </p:nvSpPr>
        <p:spPr>
          <a:xfrm>
            <a:off x="-1059346" y="622907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2" name="椭圆 21">
            <a:extLst>
              <a:ext uri="{FF2B5EF4-FFF2-40B4-BE49-F238E27FC236}">
                <a16:creationId xmlns:a16="http://schemas.microsoft.com/office/drawing/2014/main" id="{F365B53F-875A-43B3-A4D7-3BF4940251BF}"/>
              </a:ext>
            </a:extLst>
          </p:cNvPr>
          <p:cNvSpPr/>
          <p:nvPr userDrawn="1"/>
        </p:nvSpPr>
        <p:spPr>
          <a:xfrm>
            <a:off x="-982314" y="645960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3" name="椭圆 22">
            <a:extLst>
              <a:ext uri="{FF2B5EF4-FFF2-40B4-BE49-F238E27FC236}">
                <a16:creationId xmlns:a16="http://schemas.microsoft.com/office/drawing/2014/main" id="{0CAC78D7-603E-4E03-93FC-2A29B738EBB7}"/>
              </a:ext>
            </a:extLst>
          </p:cNvPr>
          <p:cNvSpPr/>
          <p:nvPr userDrawn="1"/>
        </p:nvSpPr>
        <p:spPr>
          <a:xfrm>
            <a:off x="-1032226" y="3643611"/>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4" name="Rectangle 7_1_1">
            <a:extLst>
              <a:ext uri="{FF2B5EF4-FFF2-40B4-BE49-F238E27FC236}">
                <a16:creationId xmlns:a16="http://schemas.microsoft.com/office/drawing/2014/main" id="{B4F5B58F-86FD-4091-9ED7-8BBDBB4CD3C5}"/>
              </a:ext>
            </a:extLst>
          </p:cNvPr>
          <p:cNvSpPr/>
          <p:nvPr userDrawn="1"/>
        </p:nvSpPr>
        <p:spPr>
          <a:xfrm flipV="1">
            <a:off x="0" y="0"/>
            <a:ext cx="12192000" cy="6887497"/>
          </a:xfrm>
          <a:prstGeom prst="rect">
            <a:avLst/>
          </a:prstGeom>
          <a:gradFill flip="none" rotWithShape="1">
            <a:gsLst>
              <a:gs pos="0">
                <a:srgbClr val="2B46B9">
                  <a:alpha val="0"/>
                </a:srgbClr>
              </a:gs>
              <a:gs pos="50000">
                <a:srgbClr val="439EFF">
                  <a:alpha val="0"/>
                </a:srgbClr>
              </a:gs>
              <a:gs pos="100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013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16667E-6 -0.25602 C 0.0845 -0.24838 0.15768 -0.22454 0.25364 -0.22662 C 0.37434 -0.22662 0.4694 -0.25348 0.59961 -0.25186 C 0.76328 -0.23773 0.8414 -0.20463 0.97031 -0.18727 C 1.03398 -0.17269 1.05429 -0.19815 1.10143 -0.18334 " pathEditMode="relative" rAng="0" ptsTypes="AAAAA">
                                      <p:cBhvr>
                                        <p:cTn id="6" dur="1750" fill="hold"/>
                                        <p:tgtEl>
                                          <p:spTgt spid="7"/>
                                        </p:tgtEl>
                                        <p:attrNameLst>
                                          <p:attrName>ppt_x</p:attrName>
                                          <p:attrName>ppt_y</p:attrName>
                                        </p:attrNameLst>
                                      </p:cBhvr>
                                      <p:rCtr x="55065" y="3657"/>
                                    </p:animMotion>
                                  </p:childTnLst>
                                </p:cTn>
                              </p:par>
                              <p:par>
                                <p:cTn id="7" presetID="0" presetClass="path" presetSubtype="0" accel="50000" decel="50000" fill="hold" grpId="0" nodeType="withEffect">
                                  <p:stCondLst>
                                    <p:cond delay="0"/>
                                  </p:stCondLst>
                                  <p:childTnLst>
                                    <p:animMotion origin="layout" path="M 0.0052 -0.07083 C 0.0888 -0.08472 0.16106 -0.12708 0.25599 -0.12361 C 0.37526 -0.12361 0.46914 -0.07546 0.59791 -0.07824 C 0.75963 -0.1037 0.83685 -0.16273 0.96419 -0.19352 C 1.02721 -0.21991 1.04726 -0.17431 1.09375 -0.2007 " pathEditMode="relative" rAng="0" ptsTypes="AAAAA">
                                      <p:cBhvr>
                                        <p:cTn id="8" dur="1000" fill="hold"/>
                                        <p:tgtEl>
                                          <p:spTgt spid="8"/>
                                        </p:tgtEl>
                                        <p:attrNameLst>
                                          <p:attrName>ppt_x</p:attrName>
                                          <p:attrName>ppt_y</p:attrName>
                                        </p:attrNameLst>
                                      </p:cBhvr>
                                      <p:rCtr x="54427" y="-6574"/>
                                    </p:animMotion>
                                  </p:childTnLst>
                                </p:cTn>
                              </p:par>
                              <p:par>
                                <p:cTn id="9" presetID="0" presetClass="path" presetSubtype="0" accel="50000" decel="50000" fill="hold" grpId="0" nodeType="withEffect">
                                  <p:stCondLst>
                                    <p:cond delay="0"/>
                                  </p:stCondLst>
                                  <p:childTnLst>
                                    <p:animMotion origin="layout" path="M -0.02188 -0.41505 C 0.06536 -0.42524 0.14023 -0.45579 0.23919 -0.45325 C 0.36341 -0.45325 0.46145 -0.41852 0.5957 -0.42038 C 0.76393 -0.43889 0.84466 -0.48149 0.97734 -0.50394 C 1.04309 -0.52292 1.0638 -0.49005 1.11263 -0.50903 " pathEditMode="relative" rAng="0" ptsTypes="AAAAA">
                                      <p:cBhvr>
                                        <p:cTn id="10" dur="2250" fill="hold"/>
                                        <p:tgtEl>
                                          <p:spTgt spid="10"/>
                                        </p:tgtEl>
                                        <p:attrNameLst>
                                          <p:attrName>ppt_x</p:attrName>
                                          <p:attrName>ppt_y</p:attrName>
                                        </p:attrNameLst>
                                      </p:cBhvr>
                                      <p:rCtr x="56719" y="-4769"/>
                                    </p:animMotion>
                                  </p:childTnLst>
                                </p:cTn>
                              </p:par>
                              <p:par>
                                <p:cTn id="11" presetID="0" presetClass="path" presetSubtype="0" accel="50000" decel="50000" fill="hold" grpId="0" nodeType="withEffect">
                                  <p:stCondLst>
                                    <p:cond delay="0"/>
                                  </p:stCondLst>
                                  <p:childTnLst>
                                    <p:animMotion origin="layout" path="M 0.0082 -0.08287 C 0.0918 -0.09676 0.16406 -0.13912 0.25899 -0.13565 C 0.37826 -0.13565 0.47214 -0.0875 0.60091 -0.09028 C 0.76263 -0.11574 0.83984 -0.17477 0.96719 -0.20556 C 1.03021 -0.23194 1.05026 -0.18634 1.09675 -0.21273 " pathEditMode="relative" rAng="0" ptsTypes="AAAAA">
                                      <p:cBhvr>
                                        <p:cTn id="12" dur="3750" fill="hold"/>
                                        <p:tgtEl>
                                          <p:spTgt spid="9"/>
                                        </p:tgtEl>
                                        <p:attrNameLst>
                                          <p:attrName>ppt_x</p:attrName>
                                          <p:attrName>ppt_y</p:attrName>
                                        </p:attrNameLst>
                                      </p:cBhvr>
                                      <p:rCtr x="54427" y="-6574"/>
                                    </p:animMotion>
                                  </p:childTnLst>
                                </p:cTn>
                              </p:par>
                              <p:par>
                                <p:cTn id="13" presetID="0" presetClass="path" presetSubtype="0" accel="50000" decel="50000" fill="hold" grpId="0" nodeType="withEffect">
                                  <p:stCondLst>
                                    <p:cond delay="0"/>
                                  </p:stCondLst>
                                  <p:childTnLst>
                                    <p:animMotion origin="layout" path="M 0.00377 -0.07037 C 0.08737 -0.08426 0.15963 -0.12662 0.25455 -0.12315 C 0.37382 -0.12315 0.4677 -0.075 0.59648 -0.07778 C 0.7582 -0.10324 0.83541 -0.16227 0.96276 -0.19305 C 1.02578 -0.21944 1.04583 -0.17384 1.09231 -0.20023 " pathEditMode="relative" rAng="0" ptsTypes="AAAAA">
                                      <p:cBhvr>
                                        <p:cTn id="14" dur="2650" fill="hold"/>
                                        <p:tgtEl>
                                          <p:spTgt spid="11"/>
                                        </p:tgtEl>
                                        <p:attrNameLst>
                                          <p:attrName>ppt_x</p:attrName>
                                          <p:attrName>ppt_y</p:attrName>
                                        </p:attrNameLst>
                                      </p:cBhvr>
                                      <p:rCtr x="54427" y="-6574"/>
                                    </p:animMotion>
                                  </p:childTnLst>
                                </p:cTn>
                              </p:par>
                              <p:par>
                                <p:cTn id="15" presetID="0" presetClass="path" presetSubtype="0" accel="50000" decel="50000" fill="hold" grpId="0" nodeType="withEffect">
                                  <p:stCondLst>
                                    <p:cond delay="50"/>
                                  </p:stCondLst>
                                  <p:childTnLst>
                                    <p:animMotion origin="layout" path="M 0.00378 -0.07269 C 0.08711 -0.08658 0.16745 -0.1257 0.25456 -0.12547 C 0.34102 -0.125 0.39427 -0.0676 0.52331 -0.07037 C 0.69115 -0.05533 0.80964 -0.01713 0.93711 -0.04653 C 1.01602 -0.08936 1.03216 -0.13982 1.10378 -0.12778 " pathEditMode="relative" rAng="0" ptsTypes="AAAAA">
                                      <p:cBhvr>
                                        <p:cTn id="16" dur="2000" fill="hold"/>
                                        <p:tgtEl>
                                          <p:spTgt spid="12"/>
                                        </p:tgtEl>
                                        <p:attrNameLst>
                                          <p:attrName>ppt_x</p:attrName>
                                          <p:attrName>ppt_y</p:attrName>
                                        </p:attrNameLst>
                                      </p:cBhvr>
                                      <p:rCtr x="55000" y="-1019"/>
                                    </p:animMotion>
                                  </p:childTnLst>
                                </p:cTn>
                              </p:par>
                              <p:par>
                                <p:cTn id="17" presetID="0" presetClass="path" presetSubtype="0" accel="50000" decel="50000" fill="hold" grpId="0" nodeType="withEffect">
                                  <p:stCondLst>
                                    <p:cond delay="0"/>
                                  </p:stCondLst>
                                  <p:childTnLst>
                                    <p:animMotion origin="layout" path="M 0.00377 -0.07037 C 0.09075 -0.08125 0.16601 -0.11435 0.26497 -0.11181 C 0.38919 -0.11181 0.48698 -0.07408 0.62122 -0.07639 C 0.78958 -0.09607 0.87005 -0.14236 1.00273 -0.16644 C 1.06836 -0.18704 1.08932 -0.15139 1.13776 -0.17199 " pathEditMode="relative" rAng="0" ptsTypes="AAAAA">
                                      <p:cBhvr>
                                        <p:cTn id="18" dur="3050" fill="hold"/>
                                        <p:tgtEl>
                                          <p:spTgt spid="13"/>
                                        </p:tgtEl>
                                        <p:attrNameLst>
                                          <p:attrName>ppt_x</p:attrName>
                                          <p:attrName>ppt_y</p:attrName>
                                        </p:attrNameLst>
                                      </p:cBhvr>
                                      <p:rCtr x="56693" y="-5139"/>
                                    </p:animMotion>
                                  </p:childTnLst>
                                </p:cTn>
                              </p:par>
                              <p:par>
                                <p:cTn id="19" presetID="0" presetClass="path" presetSubtype="0" accel="50000" decel="50000" fill="hold" grpId="0" nodeType="withEffect">
                                  <p:stCondLst>
                                    <p:cond delay="550"/>
                                  </p:stCondLst>
                                  <p:childTnLst>
                                    <p:animMotion origin="layout" path="M 0.00378 -0.07037 C 0.08737 -0.08426 0.15964 -0.12685 0.25456 -0.12314 C 0.37383 -0.12314 0.46771 -0.075 0.59649 -0.07777 C 0.75821 -0.10324 0.83542 -0.16226 0.96277 -0.19305 C 1.02579 -0.21944 1.04584 -0.17384 1.09232 -0.20023 " pathEditMode="relative" rAng="0" ptsTypes="AAAAA">
                                      <p:cBhvr>
                                        <p:cTn id="20" dur="2500" fill="hold"/>
                                        <p:tgtEl>
                                          <p:spTgt spid="14"/>
                                        </p:tgtEl>
                                        <p:attrNameLst>
                                          <p:attrName>ppt_x</p:attrName>
                                          <p:attrName>ppt_y</p:attrName>
                                        </p:attrNameLst>
                                      </p:cBhvr>
                                      <p:rCtr x="54427" y="-6551"/>
                                    </p:animMotion>
                                  </p:childTnLst>
                                </p:cTn>
                              </p:par>
                              <p:par>
                                <p:cTn id="21" presetID="0" presetClass="path" presetSubtype="0" accel="50000" decel="50000" fill="hold" grpId="0" nodeType="withEffect">
                                  <p:stCondLst>
                                    <p:cond delay="0"/>
                                  </p:stCondLst>
                                  <p:childTnLst>
                                    <p:animMotion origin="layout" path="M 0.00377 -0.07037 C 0.08737 -0.08426 0.15963 -0.12662 0.25455 -0.12315 C 0.37383 -0.12315 0.46771 -0.075 0.59648 -0.07778 C 0.7582 -0.10348 0.78424 -0.07963 0.91159 -0.11042 C 0.97461 -0.13681 1.04583 -0.17385 1.09231 -0.20024 " pathEditMode="relative" rAng="0" ptsTypes="AAAAA">
                                      <p:cBhvr>
                                        <p:cTn id="22" dur="1850" fill="hold"/>
                                        <p:tgtEl>
                                          <p:spTgt spid="15"/>
                                        </p:tgtEl>
                                        <p:attrNameLst>
                                          <p:attrName>ppt_x</p:attrName>
                                          <p:attrName>ppt_y</p:attrName>
                                        </p:attrNameLst>
                                      </p:cBhvr>
                                      <p:rCtr x="54427" y="-6481"/>
                                    </p:animMotion>
                                  </p:childTnLst>
                                </p:cTn>
                              </p:par>
                              <p:par>
                                <p:cTn id="23" presetID="0" presetClass="path" presetSubtype="0" accel="50000" decel="50000" fill="hold" grpId="0" nodeType="withEffect">
                                  <p:stCondLst>
                                    <p:cond delay="0"/>
                                  </p:stCondLst>
                                  <p:childTnLst>
                                    <p:animMotion origin="layout" path="M 0.00378 -0.07037 C 0.08386 -0.09097 0.15313 -0.15255 0.24388 -0.14745 C 0.3582 -0.14745 0.44831 -0.07755 0.57162 -0.08148 C 0.72656 -0.11829 0.78008 -0.10139 0.90208 -0.14606 C 0.9625 -0.18449 1.00222 -0.2213 1.04688 -0.25949 " pathEditMode="relative" rAng="0" ptsTypes="AAAAA">
                                      <p:cBhvr>
                                        <p:cTn id="24" dur="2850" fill="hold"/>
                                        <p:tgtEl>
                                          <p:spTgt spid="16"/>
                                        </p:tgtEl>
                                        <p:attrNameLst>
                                          <p:attrName>ppt_x</p:attrName>
                                          <p:attrName>ppt_y</p:attrName>
                                        </p:attrNameLst>
                                      </p:cBhvr>
                                      <p:rCtr x="52148" y="-9468"/>
                                    </p:animMotion>
                                  </p:childTnLst>
                                </p:cTn>
                              </p:par>
                              <p:par>
                                <p:cTn id="25" presetID="0" presetClass="path" presetSubtype="0" accel="50000" decel="50000" fill="hold" grpId="0" nodeType="withEffect">
                                  <p:stCondLst>
                                    <p:cond delay="0"/>
                                  </p:stCondLst>
                                  <p:childTnLst>
                                    <p:animMotion origin="layout" path="M 0.00378 -0.07037 C 0.09388 -0.07662 0.17162 -0.09491 0.27383 -0.09352 C 0.40235 -0.09352 0.50339 -0.07245 0.64219 -0.07361 C 0.81641 -0.08472 0.89948 -0.11042 1.03672 -0.12384 C 1.10456 -0.13542 1.12617 -0.11551 1.1763 -0.12708 " pathEditMode="relative" rAng="0" ptsTypes="AAAAA">
                                      <p:cBhvr>
                                        <p:cTn id="26" dur="2050" fill="hold"/>
                                        <p:tgtEl>
                                          <p:spTgt spid="17"/>
                                        </p:tgtEl>
                                        <p:attrNameLst>
                                          <p:attrName>ppt_x</p:attrName>
                                          <p:attrName>ppt_y</p:attrName>
                                        </p:attrNameLst>
                                      </p:cBhvr>
                                      <p:rCtr x="58620" y="-2870"/>
                                    </p:animMotion>
                                  </p:childTnLst>
                                </p:cTn>
                              </p:par>
                              <p:par>
                                <p:cTn id="27" presetID="0" presetClass="path" presetSubtype="0" accel="50000" decel="50000" fill="hold" grpId="0" nodeType="withEffect">
                                  <p:stCondLst>
                                    <p:cond delay="1250"/>
                                  </p:stCondLst>
                                  <p:childTnLst>
                                    <p:animMotion origin="layout" path="M 0.00377 -0.07037 C 0.08971 -0.0787 0.16406 -0.10347 0.26172 -0.10139 C 0.3845 -0.10139 0.48112 -0.07315 0.61354 -0.07477 C 0.77995 -0.08981 0.85937 -0.1243 0.99049 -0.14236 C 1.05534 -0.15787 1.07591 -0.13102 1.12383 -0.14653 " pathEditMode="relative" rAng="0" ptsTypes="AAAAA">
                                      <p:cBhvr>
                                        <p:cTn id="28" dur="1500" fill="hold"/>
                                        <p:tgtEl>
                                          <p:spTgt spid="18"/>
                                        </p:tgtEl>
                                        <p:attrNameLst>
                                          <p:attrName>ppt_x</p:attrName>
                                          <p:attrName>ppt_y</p:attrName>
                                        </p:attrNameLst>
                                      </p:cBhvr>
                                      <p:rCtr x="56003" y="-3866"/>
                                    </p:animMotion>
                                  </p:childTnLst>
                                </p:cTn>
                              </p:par>
                              <p:par>
                                <p:cTn id="29" presetID="0" presetClass="path" presetSubtype="0" accel="50000" decel="50000" fill="hold" grpId="0" nodeType="withEffect">
                                  <p:stCondLst>
                                    <p:cond delay="250"/>
                                  </p:stCondLst>
                                  <p:childTnLst>
                                    <p:animMotion origin="layout" path="M 0.00377 -0.07037 C 0.09622 -0.07569 0.17604 -0.0912 0.28099 -0.09004 C 0.41289 -0.09004 0.51666 -0.07222 0.65898 -0.07315 C 0.83776 -0.08264 0.92317 -0.10463 1.06393 -0.11597 C 1.13372 -0.12569 1.15586 -0.10879 1.20729 -0.11852 " pathEditMode="relative" rAng="0" ptsTypes="AAAAA">
                                      <p:cBhvr>
                                        <p:cTn id="30" dur="3400" fill="hold"/>
                                        <p:tgtEl>
                                          <p:spTgt spid="19"/>
                                        </p:tgtEl>
                                        <p:attrNameLst>
                                          <p:attrName>ppt_x</p:attrName>
                                          <p:attrName>ppt_y</p:attrName>
                                        </p:attrNameLst>
                                      </p:cBhvr>
                                      <p:rCtr x="60169" y="-2431"/>
                                    </p:animMotion>
                                  </p:childTnLst>
                                </p:cTn>
                              </p:par>
                              <p:par>
                                <p:cTn id="31" presetID="0" presetClass="path" presetSubtype="0" accel="50000" decel="50000" fill="hold" grpId="0" nodeType="withEffect">
                                  <p:stCondLst>
                                    <p:cond delay="50"/>
                                  </p:stCondLst>
                                  <p:childTnLst>
                                    <p:animMotion origin="layout" path="M 0.00378 -0.11621 C 0.09089 -0.14653 0.17865 -0.14954 0.26966 -0.14885 C 0.36003 -0.14792 0.41211 -0.1051 0.54688 -0.11112 C 0.72266 -0.07848 0.70846 -0.25996 0.84193 -0.32431 C 0.92461 -0.4176 1.12695 -0.49584 1.20234 -0.46945 " pathEditMode="relative" rAng="0" ptsTypes="AAAAA">
                                      <p:cBhvr>
                                        <p:cTn id="32" dur="3000" fill="hold"/>
                                        <p:tgtEl>
                                          <p:spTgt spid="20"/>
                                        </p:tgtEl>
                                        <p:attrNameLst>
                                          <p:attrName>ppt_x</p:attrName>
                                          <p:attrName>ppt_y</p:attrName>
                                        </p:attrNameLst>
                                      </p:cBhvr>
                                      <p:rCtr x="59922" y="-17500"/>
                                    </p:animMotion>
                                  </p:childTnLst>
                                </p:cTn>
                              </p:par>
                              <p:par>
                                <p:cTn id="33" presetID="0" presetClass="path" presetSubtype="0" accel="50000" decel="50000" fill="hold" grpId="0" nodeType="withEffect">
                                  <p:stCondLst>
                                    <p:cond delay="1650"/>
                                  </p:stCondLst>
                                  <p:childTnLst>
                                    <p:animMotion origin="layout" path="M 0.00377 -0.07315 C 0.08711 -0.08704 0.16718 -0.12616 0.25429 -0.12592 C 0.34101 -0.12546 0.39427 -0.06805 0.5233 -0.07083 C 0.69114 -0.05579 0.69869 -0.21852 0.82617 -0.24792 C 0.91679 -0.35625 1.10599 -0.43842 1.1776 -0.42662 " pathEditMode="relative" rAng="0" ptsTypes="AAAAA">
                                      <p:cBhvr>
                                        <p:cTn id="34" dur="2000" fill="hold"/>
                                        <p:tgtEl>
                                          <p:spTgt spid="21"/>
                                        </p:tgtEl>
                                        <p:attrNameLst>
                                          <p:attrName>ppt_x</p:attrName>
                                          <p:attrName>ppt_y</p:attrName>
                                        </p:attrNameLst>
                                      </p:cBhvr>
                                      <p:rCtr x="58685" y="-17546"/>
                                    </p:animMotion>
                                  </p:childTnLst>
                                </p:cTn>
                              </p:par>
                              <p:par>
                                <p:cTn id="35" presetID="0" presetClass="path" presetSubtype="0" accel="50000" decel="50000" fill="hold" grpId="0" nodeType="withEffect">
                                  <p:stCondLst>
                                    <p:cond delay="550"/>
                                  </p:stCondLst>
                                  <p:childTnLst>
                                    <p:animMotion origin="layout" path="M 0.00377 -0.15718 C 0.09049 -0.20301 0.17656 -0.18588 0.26731 -0.18496 C 0.35716 -0.18357 0.41015 -0.14051 0.54466 -0.14954 C 0.7194 -0.1 0.68216 -0.13102 0.81484 -0.22778 C 0.897 -0.36875 1.07487 -0.37824 1.14948 -0.33866 " pathEditMode="relative" rAng="0" ptsTypes="AAAAA">
                                      <p:cBhvr>
                                        <p:cTn id="36" dur="4400" fill="hold"/>
                                        <p:tgtEl>
                                          <p:spTgt spid="22"/>
                                        </p:tgtEl>
                                        <p:attrNameLst>
                                          <p:attrName>ppt_x</p:attrName>
                                          <p:attrName>ppt_y</p:attrName>
                                        </p:attrNameLst>
                                      </p:cBhvr>
                                      <p:rCtr x="57279" y="-8542"/>
                                    </p:animMotion>
                                  </p:childTnLst>
                                </p:cTn>
                              </p:par>
                              <p:par>
                                <p:cTn id="37" presetID="0" presetClass="path" presetSubtype="0" accel="50000" decel="50000" fill="hold" grpId="0" nodeType="withEffect">
                                  <p:stCondLst>
                                    <p:cond delay="1350"/>
                                  </p:stCondLst>
                                  <p:childTnLst>
                                    <p:animMotion origin="layout" path="M 0.02891 -0.07269 C 0.11224 -0.08658 0.19258 -0.1257 0.27969 -0.12546 C 0.36615 -0.125 0.4194 -0.06759 0.54844 -0.07037 C 0.71628 -0.05533 0.83477 -0.01713 0.96224 -0.04653 C 1.04115 -0.08935 1.05729 -0.13982 1.12891 -0.12778 " pathEditMode="relative" rAng="0" ptsTypes="AAAAA">
                                      <p:cBhvr>
                                        <p:cTn id="38" dur="3000" fill="hold"/>
                                        <p:tgtEl>
                                          <p:spTgt spid="23"/>
                                        </p:tgtEl>
                                        <p:attrNameLst>
                                          <p:attrName>ppt_x</p:attrName>
                                          <p:attrName>ppt_y</p:attrName>
                                        </p:attrNameLst>
                                      </p:cBhvr>
                                      <p:rCtr x="5500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CD70ACE5-01DA-402B-872F-52557D17DC5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Rectangle 7_1_1">
            <a:extLst>
              <a:ext uri="{FF2B5EF4-FFF2-40B4-BE49-F238E27FC236}">
                <a16:creationId xmlns:a16="http://schemas.microsoft.com/office/drawing/2014/main" id="{ABF69D34-8743-40D4-BF66-B48039DA62B6}"/>
              </a:ext>
            </a:extLst>
          </p:cNvPr>
          <p:cNvSpPr/>
          <p:nvPr userDrawn="1"/>
        </p:nvSpPr>
        <p:spPr>
          <a:xfrm flipH="1" flipV="1">
            <a:off x="0" y="0"/>
            <a:ext cx="12192000" cy="6887497"/>
          </a:xfrm>
          <a:prstGeom prst="rect">
            <a:avLst/>
          </a:prstGeom>
          <a:gradFill flip="none" rotWithShape="1">
            <a:gsLst>
              <a:gs pos="0">
                <a:srgbClr val="2B46B9">
                  <a:alpha val="0"/>
                </a:srgbClr>
              </a:gs>
              <a:gs pos="50000">
                <a:srgbClr val="439EFF">
                  <a:alpha val="0"/>
                </a:srgbClr>
              </a:gs>
              <a:gs pos="100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908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A0DF82F9-424C-4A43-9493-5E1C4BA7EF3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673"/>
            <a:ext cx="12192000" cy="6854653"/>
          </a:xfrm>
          <a:prstGeom prst="rect">
            <a:avLst/>
          </a:prstGeom>
        </p:spPr>
      </p:pic>
      <p:sp>
        <p:nvSpPr>
          <p:cNvPr id="27" name="Rectangle 7_1_1">
            <a:extLst>
              <a:ext uri="{FF2B5EF4-FFF2-40B4-BE49-F238E27FC236}">
                <a16:creationId xmlns:a16="http://schemas.microsoft.com/office/drawing/2014/main" id="{8377CA99-B89E-4BCC-823F-093E45972D43}"/>
              </a:ext>
            </a:extLst>
          </p:cNvPr>
          <p:cNvSpPr/>
          <p:nvPr userDrawn="1"/>
        </p:nvSpPr>
        <p:spPr>
          <a:xfrm>
            <a:off x="0" y="0"/>
            <a:ext cx="12192000" cy="6887497"/>
          </a:xfrm>
          <a:prstGeom prst="rect">
            <a:avLst/>
          </a:prstGeom>
          <a:gradFill flip="none" rotWithShape="1">
            <a:gsLst>
              <a:gs pos="0">
                <a:srgbClr val="2B46B9">
                  <a:alpha val="0"/>
                </a:srgbClr>
              </a:gs>
              <a:gs pos="50000">
                <a:srgbClr val="439EFF">
                  <a:alpha val="0"/>
                </a:srgbClr>
              </a:gs>
              <a:gs pos="97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2814158-3F49-4849-BD1B-BA64378E3120}"/>
              </a:ext>
            </a:extLst>
          </p:cNvPr>
          <p:cNvSpPr/>
          <p:nvPr userDrawn="1"/>
        </p:nvSpPr>
        <p:spPr>
          <a:xfrm>
            <a:off x="-911307" y="3084937"/>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8" name="椭圆 7">
            <a:extLst>
              <a:ext uri="{FF2B5EF4-FFF2-40B4-BE49-F238E27FC236}">
                <a16:creationId xmlns:a16="http://schemas.microsoft.com/office/drawing/2014/main" id="{2E324457-F03D-4E0A-B963-03E97CA4CBEC}"/>
              </a:ext>
            </a:extLst>
          </p:cNvPr>
          <p:cNvSpPr/>
          <p:nvPr userDrawn="1"/>
        </p:nvSpPr>
        <p:spPr>
          <a:xfrm>
            <a:off x="-909662" y="512319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9" name="椭圆 8">
            <a:extLst>
              <a:ext uri="{FF2B5EF4-FFF2-40B4-BE49-F238E27FC236}">
                <a16:creationId xmlns:a16="http://schemas.microsoft.com/office/drawing/2014/main" id="{3B78ECF1-BCED-459A-BEF8-56D58BD9F099}"/>
              </a:ext>
            </a:extLst>
          </p:cNvPr>
          <p:cNvSpPr/>
          <p:nvPr userDrawn="1"/>
        </p:nvSpPr>
        <p:spPr>
          <a:xfrm>
            <a:off x="-718871" y="3987320"/>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0" name="椭圆 9">
            <a:extLst>
              <a:ext uri="{FF2B5EF4-FFF2-40B4-BE49-F238E27FC236}">
                <a16:creationId xmlns:a16="http://schemas.microsoft.com/office/drawing/2014/main" id="{E441F47C-D646-4EF1-BC86-A272089D4B9C}"/>
              </a:ext>
            </a:extLst>
          </p:cNvPr>
          <p:cNvSpPr/>
          <p:nvPr userDrawn="1"/>
        </p:nvSpPr>
        <p:spPr>
          <a:xfrm>
            <a:off x="-1139691" y="445427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1" name="椭圆 10">
            <a:extLst>
              <a:ext uri="{FF2B5EF4-FFF2-40B4-BE49-F238E27FC236}">
                <a16:creationId xmlns:a16="http://schemas.microsoft.com/office/drawing/2014/main" id="{EBE5C983-AC2F-4015-91A4-212CF4064007}"/>
              </a:ext>
            </a:extLst>
          </p:cNvPr>
          <p:cNvSpPr/>
          <p:nvPr userDrawn="1"/>
        </p:nvSpPr>
        <p:spPr>
          <a:xfrm>
            <a:off x="-911307" y="550108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2" name="椭圆 11">
            <a:extLst>
              <a:ext uri="{FF2B5EF4-FFF2-40B4-BE49-F238E27FC236}">
                <a16:creationId xmlns:a16="http://schemas.microsoft.com/office/drawing/2014/main" id="{D30D8E1D-062A-40F7-BF5F-0FCDB5DD2838}"/>
              </a:ext>
            </a:extLst>
          </p:cNvPr>
          <p:cNvSpPr/>
          <p:nvPr userDrawn="1"/>
        </p:nvSpPr>
        <p:spPr>
          <a:xfrm>
            <a:off x="-1088715" y="70471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3" name="椭圆 12">
            <a:extLst>
              <a:ext uri="{FF2B5EF4-FFF2-40B4-BE49-F238E27FC236}">
                <a16:creationId xmlns:a16="http://schemas.microsoft.com/office/drawing/2014/main" id="{605F3487-F02F-4112-8B8B-90FE68FA412F}"/>
              </a:ext>
            </a:extLst>
          </p:cNvPr>
          <p:cNvSpPr/>
          <p:nvPr userDrawn="1"/>
        </p:nvSpPr>
        <p:spPr>
          <a:xfrm>
            <a:off x="-1137550" y="211155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4" name="椭圆 13">
            <a:extLst>
              <a:ext uri="{FF2B5EF4-FFF2-40B4-BE49-F238E27FC236}">
                <a16:creationId xmlns:a16="http://schemas.microsoft.com/office/drawing/2014/main" id="{4BC2E27C-6536-4E12-B0C0-E3E84D96DA65}"/>
              </a:ext>
            </a:extLst>
          </p:cNvPr>
          <p:cNvSpPr/>
          <p:nvPr userDrawn="1"/>
        </p:nvSpPr>
        <p:spPr>
          <a:xfrm>
            <a:off x="-1070158" y="116342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5" name="椭圆 14">
            <a:extLst>
              <a:ext uri="{FF2B5EF4-FFF2-40B4-BE49-F238E27FC236}">
                <a16:creationId xmlns:a16="http://schemas.microsoft.com/office/drawing/2014/main" id="{4064CFE2-5570-4DFF-BA78-682925C5EE0F}"/>
              </a:ext>
            </a:extLst>
          </p:cNvPr>
          <p:cNvSpPr/>
          <p:nvPr userDrawn="1"/>
        </p:nvSpPr>
        <p:spPr>
          <a:xfrm>
            <a:off x="-751414" y="24399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550E18EE-DC74-4788-9342-884F4EE81D93}"/>
              </a:ext>
            </a:extLst>
          </p:cNvPr>
          <p:cNvSpPr/>
          <p:nvPr userDrawn="1"/>
        </p:nvSpPr>
        <p:spPr>
          <a:xfrm>
            <a:off x="-1020804" y="142688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7" name="椭圆 16">
            <a:extLst>
              <a:ext uri="{FF2B5EF4-FFF2-40B4-BE49-F238E27FC236}">
                <a16:creationId xmlns:a16="http://schemas.microsoft.com/office/drawing/2014/main" id="{58EF7C46-E745-4FCC-B22D-AAA2D48B3BF9}"/>
              </a:ext>
            </a:extLst>
          </p:cNvPr>
          <p:cNvSpPr/>
          <p:nvPr userDrawn="1"/>
        </p:nvSpPr>
        <p:spPr>
          <a:xfrm>
            <a:off x="-1629752" y="147080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8" name="椭圆 17">
            <a:extLst>
              <a:ext uri="{FF2B5EF4-FFF2-40B4-BE49-F238E27FC236}">
                <a16:creationId xmlns:a16="http://schemas.microsoft.com/office/drawing/2014/main" id="{1C2450C0-6666-4A11-92CD-CE7F9BB466E3}"/>
              </a:ext>
            </a:extLst>
          </p:cNvPr>
          <p:cNvSpPr/>
          <p:nvPr userDrawn="1"/>
        </p:nvSpPr>
        <p:spPr>
          <a:xfrm>
            <a:off x="-1120105" y="260663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9" name="椭圆 18">
            <a:extLst>
              <a:ext uri="{FF2B5EF4-FFF2-40B4-BE49-F238E27FC236}">
                <a16:creationId xmlns:a16="http://schemas.microsoft.com/office/drawing/2014/main" id="{C9C6C442-46AF-4239-B456-2926D30D4318}"/>
              </a:ext>
            </a:extLst>
          </p:cNvPr>
          <p:cNvSpPr/>
          <p:nvPr userDrawn="1"/>
        </p:nvSpPr>
        <p:spPr>
          <a:xfrm>
            <a:off x="-1674542" y="187975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0" name="椭圆 19">
            <a:extLst>
              <a:ext uri="{FF2B5EF4-FFF2-40B4-BE49-F238E27FC236}">
                <a16:creationId xmlns:a16="http://schemas.microsoft.com/office/drawing/2014/main" id="{12E6553C-7426-41AA-B197-C980E5F1814F}"/>
              </a:ext>
            </a:extLst>
          </p:cNvPr>
          <p:cNvSpPr/>
          <p:nvPr userDrawn="1"/>
        </p:nvSpPr>
        <p:spPr>
          <a:xfrm>
            <a:off x="-727424" y="576222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1" name="椭圆 20">
            <a:extLst>
              <a:ext uri="{FF2B5EF4-FFF2-40B4-BE49-F238E27FC236}">
                <a16:creationId xmlns:a16="http://schemas.microsoft.com/office/drawing/2014/main" id="{5E1B9C01-2C77-4361-9419-543A3A8B8A17}"/>
              </a:ext>
            </a:extLst>
          </p:cNvPr>
          <p:cNvSpPr/>
          <p:nvPr userDrawn="1"/>
        </p:nvSpPr>
        <p:spPr>
          <a:xfrm>
            <a:off x="-1059346" y="622907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2" name="椭圆 21">
            <a:extLst>
              <a:ext uri="{FF2B5EF4-FFF2-40B4-BE49-F238E27FC236}">
                <a16:creationId xmlns:a16="http://schemas.microsoft.com/office/drawing/2014/main" id="{F365B53F-875A-43B3-A4D7-3BF4940251BF}"/>
              </a:ext>
            </a:extLst>
          </p:cNvPr>
          <p:cNvSpPr/>
          <p:nvPr userDrawn="1"/>
        </p:nvSpPr>
        <p:spPr>
          <a:xfrm>
            <a:off x="-982314" y="645960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3" name="椭圆 22">
            <a:extLst>
              <a:ext uri="{FF2B5EF4-FFF2-40B4-BE49-F238E27FC236}">
                <a16:creationId xmlns:a16="http://schemas.microsoft.com/office/drawing/2014/main" id="{0CAC78D7-603E-4E03-93FC-2A29B738EBB7}"/>
              </a:ext>
            </a:extLst>
          </p:cNvPr>
          <p:cNvSpPr/>
          <p:nvPr userDrawn="1"/>
        </p:nvSpPr>
        <p:spPr>
          <a:xfrm>
            <a:off x="-1032226" y="3643611"/>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181246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16667E-6 -0.25602 C 0.0845 -0.24838 0.15768 -0.22454 0.25364 -0.22662 C 0.37434 -0.22662 0.4694 -0.25348 0.59961 -0.25186 C 0.76328 -0.23773 0.8414 -0.20463 0.97031 -0.18727 C 1.03398 -0.17269 1.05429 -0.19815 1.10143 -0.18334 " pathEditMode="relative" rAng="0" ptsTypes="AAAAA">
                                      <p:cBhvr>
                                        <p:cTn id="6" dur="1750" fill="hold"/>
                                        <p:tgtEl>
                                          <p:spTgt spid="7"/>
                                        </p:tgtEl>
                                        <p:attrNameLst>
                                          <p:attrName>ppt_x</p:attrName>
                                          <p:attrName>ppt_y</p:attrName>
                                        </p:attrNameLst>
                                      </p:cBhvr>
                                      <p:rCtr x="55065" y="3657"/>
                                    </p:animMotion>
                                  </p:childTnLst>
                                </p:cTn>
                              </p:par>
                              <p:par>
                                <p:cTn id="7" presetID="0" presetClass="path" presetSubtype="0" accel="50000" decel="50000" fill="hold" grpId="0" nodeType="withEffect">
                                  <p:stCondLst>
                                    <p:cond delay="0"/>
                                  </p:stCondLst>
                                  <p:childTnLst>
                                    <p:animMotion origin="layout" path="M 0.0052 -0.07083 C 0.0888 -0.08472 0.16106 -0.12708 0.25599 -0.12361 C 0.37526 -0.12361 0.46914 -0.07546 0.59791 -0.07824 C 0.75963 -0.1037 0.83685 -0.16273 0.96419 -0.19352 C 1.02721 -0.21991 1.04726 -0.17431 1.09375 -0.2007 " pathEditMode="relative" rAng="0" ptsTypes="AAAAA">
                                      <p:cBhvr>
                                        <p:cTn id="8" dur="1000" fill="hold"/>
                                        <p:tgtEl>
                                          <p:spTgt spid="8"/>
                                        </p:tgtEl>
                                        <p:attrNameLst>
                                          <p:attrName>ppt_x</p:attrName>
                                          <p:attrName>ppt_y</p:attrName>
                                        </p:attrNameLst>
                                      </p:cBhvr>
                                      <p:rCtr x="54427" y="-6574"/>
                                    </p:animMotion>
                                  </p:childTnLst>
                                </p:cTn>
                              </p:par>
                              <p:par>
                                <p:cTn id="9" presetID="0" presetClass="path" presetSubtype="0" accel="50000" decel="50000" fill="hold" grpId="0" nodeType="withEffect">
                                  <p:stCondLst>
                                    <p:cond delay="0"/>
                                  </p:stCondLst>
                                  <p:childTnLst>
                                    <p:animMotion origin="layout" path="M -0.02188 -0.41505 C 0.06536 -0.42524 0.14023 -0.45579 0.23919 -0.45325 C 0.36341 -0.45325 0.46145 -0.41852 0.5957 -0.42038 C 0.76393 -0.43889 0.84466 -0.48149 0.97734 -0.50394 C 1.04309 -0.52292 1.0638 -0.49005 1.11263 -0.50903 " pathEditMode="relative" rAng="0" ptsTypes="AAAAA">
                                      <p:cBhvr>
                                        <p:cTn id="10" dur="2250" fill="hold"/>
                                        <p:tgtEl>
                                          <p:spTgt spid="10"/>
                                        </p:tgtEl>
                                        <p:attrNameLst>
                                          <p:attrName>ppt_x</p:attrName>
                                          <p:attrName>ppt_y</p:attrName>
                                        </p:attrNameLst>
                                      </p:cBhvr>
                                      <p:rCtr x="56719" y="-4769"/>
                                    </p:animMotion>
                                  </p:childTnLst>
                                </p:cTn>
                              </p:par>
                              <p:par>
                                <p:cTn id="11" presetID="0" presetClass="path" presetSubtype="0" accel="50000" decel="50000" fill="hold" grpId="0" nodeType="withEffect">
                                  <p:stCondLst>
                                    <p:cond delay="0"/>
                                  </p:stCondLst>
                                  <p:childTnLst>
                                    <p:animMotion origin="layout" path="M 0.0082 -0.08287 C 0.0918 -0.09676 0.16406 -0.13912 0.25899 -0.13565 C 0.37826 -0.13565 0.47214 -0.0875 0.60091 -0.09028 C 0.76263 -0.11574 0.83984 -0.17477 0.96719 -0.20556 C 1.03021 -0.23194 1.05026 -0.18634 1.09675 -0.21273 " pathEditMode="relative" rAng="0" ptsTypes="AAAAA">
                                      <p:cBhvr>
                                        <p:cTn id="12" dur="3750" fill="hold"/>
                                        <p:tgtEl>
                                          <p:spTgt spid="9"/>
                                        </p:tgtEl>
                                        <p:attrNameLst>
                                          <p:attrName>ppt_x</p:attrName>
                                          <p:attrName>ppt_y</p:attrName>
                                        </p:attrNameLst>
                                      </p:cBhvr>
                                      <p:rCtr x="54427" y="-6574"/>
                                    </p:animMotion>
                                  </p:childTnLst>
                                </p:cTn>
                              </p:par>
                              <p:par>
                                <p:cTn id="13" presetID="0" presetClass="path" presetSubtype="0" accel="50000" decel="50000" fill="hold" grpId="0" nodeType="withEffect">
                                  <p:stCondLst>
                                    <p:cond delay="0"/>
                                  </p:stCondLst>
                                  <p:childTnLst>
                                    <p:animMotion origin="layout" path="M 0.00377 -0.07037 C 0.08737 -0.08426 0.15963 -0.12662 0.25455 -0.12315 C 0.37382 -0.12315 0.4677 -0.075 0.59648 -0.07778 C 0.7582 -0.10324 0.83541 -0.16227 0.96276 -0.19305 C 1.02578 -0.21944 1.04583 -0.17384 1.09231 -0.20023 " pathEditMode="relative" rAng="0" ptsTypes="AAAAA">
                                      <p:cBhvr>
                                        <p:cTn id="14" dur="2650" fill="hold"/>
                                        <p:tgtEl>
                                          <p:spTgt spid="11"/>
                                        </p:tgtEl>
                                        <p:attrNameLst>
                                          <p:attrName>ppt_x</p:attrName>
                                          <p:attrName>ppt_y</p:attrName>
                                        </p:attrNameLst>
                                      </p:cBhvr>
                                      <p:rCtr x="54427" y="-6574"/>
                                    </p:animMotion>
                                  </p:childTnLst>
                                </p:cTn>
                              </p:par>
                              <p:par>
                                <p:cTn id="15" presetID="0" presetClass="path" presetSubtype="0" accel="50000" decel="50000" fill="hold" grpId="0" nodeType="withEffect">
                                  <p:stCondLst>
                                    <p:cond delay="50"/>
                                  </p:stCondLst>
                                  <p:childTnLst>
                                    <p:animMotion origin="layout" path="M 0.00378 -0.07269 C 0.08711 -0.08658 0.16745 -0.1257 0.25456 -0.12547 C 0.34102 -0.125 0.39427 -0.0676 0.52331 -0.07037 C 0.69115 -0.05533 0.80964 -0.01713 0.93711 -0.04653 C 1.01602 -0.08936 1.03216 -0.13982 1.10378 -0.12778 " pathEditMode="relative" rAng="0" ptsTypes="AAAAA">
                                      <p:cBhvr>
                                        <p:cTn id="16" dur="2000" fill="hold"/>
                                        <p:tgtEl>
                                          <p:spTgt spid="12"/>
                                        </p:tgtEl>
                                        <p:attrNameLst>
                                          <p:attrName>ppt_x</p:attrName>
                                          <p:attrName>ppt_y</p:attrName>
                                        </p:attrNameLst>
                                      </p:cBhvr>
                                      <p:rCtr x="55000" y="-1019"/>
                                    </p:animMotion>
                                  </p:childTnLst>
                                </p:cTn>
                              </p:par>
                              <p:par>
                                <p:cTn id="17" presetID="0" presetClass="path" presetSubtype="0" accel="50000" decel="50000" fill="hold" grpId="0" nodeType="withEffect">
                                  <p:stCondLst>
                                    <p:cond delay="0"/>
                                  </p:stCondLst>
                                  <p:childTnLst>
                                    <p:animMotion origin="layout" path="M 0.00377 -0.07037 C 0.09075 -0.08125 0.16601 -0.11435 0.26497 -0.11181 C 0.38919 -0.11181 0.48698 -0.07408 0.62122 -0.07639 C 0.78958 -0.09607 0.87005 -0.14236 1.00273 -0.16644 C 1.06836 -0.18704 1.08932 -0.15139 1.13776 -0.17199 " pathEditMode="relative" rAng="0" ptsTypes="AAAAA">
                                      <p:cBhvr>
                                        <p:cTn id="18" dur="3050" fill="hold"/>
                                        <p:tgtEl>
                                          <p:spTgt spid="13"/>
                                        </p:tgtEl>
                                        <p:attrNameLst>
                                          <p:attrName>ppt_x</p:attrName>
                                          <p:attrName>ppt_y</p:attrName>
                                        </p:attrNameLst>
                                      </p:cBhvr>
                                      <p:rCtr x="56693" y="-5139"/>
                                    </p:animMotion>
                                  </p:childTnLst>
                                </p:cTn>
                              </p:par>
                              <p:par>
                                <p:cTn id="19" presetID="0" presetClass="path" presetSubtype="0" accel="50000" decel="50000" fill="hold" grpId="0" nodeType="withEffect">
                                  <p:stCondLst>
                                    <p:cond delay="550"/>
                                  </p:stCondLst>
                                  <p:childTnLst>
                                    <p:animMotion origin="layout" path="M 0.00378 -0.07037 C 0.08737 -0.08426 0.15964 -0.12685 0.25456 -0.12314 C 0.37383 -0.12314 0.46771 -0.075 0.59649 -0.07777 C 0.75821 -0.10324 0.83542 -0.16226 0.96277 -0.19305 C 1.02579 -0.21944 1.04584 -0.17384 1.09232 -0.20023 " pathEditMode="relative" rAng="0" ptsTypes="AAAAA">
                                      <p:cBhvr>
                                        <p:cTn id="20" dur="2500" fill="hold"/>
                                        <p:tgtEl>
                                          <p:spTgt spid="14"/>
                                        </p:tgtEl>
                                        <p:attrNameLst>
                                          <p:attrName>ppt_x</p:attrName>
                                          <p:attrName>ppt_y</p:attrName>
                                        </p:attrNameLst>
                                      </p:cBhvr>
                                      <p:rCtr x="54427" y="-6551"/>
                                    </p:animMotion>
                                  </p:childTnLst>
                                </p:cTn>
                              </p:par>
                              <p:par>
                                <p:cTn id="21" presetID="0" presetClass="path" presetSubtype="0" accel="50000" decel="50000" fill="hold" grpId="0" nodeType="withEffect">
                                  <p:stCondLst>
                                    <p:cond delay="0"/>
                                  </p:stCondLst>
                                  <p:childTnLst>
                                    <p:animMotion origin="layout" path="M 0.00377 -0.07037 C 0.08737 -0.08426 0.15963 -0.12662 0.25455 -0.12315 C 0.37383 -0.12315 0.46771 -0.075 0.59648 -0.07778 C 0.7582 -0.10348 0.78424 -0.07963 0.91159 -0.11042 C 0.97461 -0.13681 1.04583 -0.17385 1.09231 -0.20024 " pathEditMode="relative" rAng="0" ptsTypes="AAAAA">
                                      <p:cBhvr>
                                        <p:cTn id="22" dur="1850" fill="hold"/>
                                        <p:tgtEl>
                                          <p:spTgt spid="15"/>
                                        </p:tgtEl>
                                        <p:attrNameLst>
                                          <p:attrName>ppt_x</p:attrName>
                                          <p:attrName>ppt_y</p:attrName>
                                        </p:attrNameLst>
                                      </p:cBhvr>
                                      <p:rCtr x="54427" y="-6481"/>
                                    </p:animMotion>
                                  </p:childTnLst>
                                </p:cTn>
                              </p:par>
                              <p:par>
                                <p:cTn id="23" presetID="0" presetClass="path" presetSubtype="0" accel="50000" decel="50000" fill="hold" grpId="0" nodeType="withEffect">
                                  <p:stCondLst>
                                    <p:cond delay="0"/>
                                  </p:stCondLst>
                                  <p:childTnLst>
                                    <p:animMotion origin="layout" path="M 0.00378 -0.07037 C 0.08386 -0.09097 0.15313 -0.15255 0.24388 -0.14745 C 0.3582 -0.14745 0.44831 -0.07755 0.57162 -0.08148 C 0.72656 -0.11829 0.78008 -0.10139 0.90208 -0.14606 C 0.9625 -0.18449 1.00222 -0.2213 1.04688 -0.25949 " pathEditMode="relative" rAng="0" ptsTypes="AAAAA">
                                      <p:cBhvr>
                                        <p:cTn id="24" dur="2850" fill="hold"/>
                                        <p:tgtEl>
                                          <p:spTgt spid="16"/>
                                        </p:tgtEl>
                                        <p:attrNameLst>
                                          <p:attrName>ppt_x</p:attrName>
                                          <p:attrName>ppt_y</p:attrName>
                                        </p:attrNameLst>
                                      </p:cBhvr>
                                      <p:rCtr x="52148" y="-9468"/>
                                    </p:animMotion>
                                  </p:childTnLst>
                                </p:cTn>
                              </p:par>
                              <p:par>
                                <p:cTn id="25" presetID="0" presetClass="path" presetSubtype="0" accel="50000" decel="50000" fill="hold" grpId="0" nodeType="withEffect">
                                  <p:stCondLst>
                                    <p:cond delay="0"/>
                                  </p:stCondLst>
                                  <p:childTnLst>
                                    <p:animMotion origin="layout" path="M 0.00378 -0.07037 C 0.09388 -0.07662 0.17162 -0.09491 0.27383 -0.09352 C 0.40235 -0.09352 0.50339 -0.07245 0.64219 -0.07361 C 0.81641 -0.08472 0.89948 -0.11042 1.03672 -0.12384 C 1.10456 -0.13542 1.12617 -0.11551 1.1763 -0.12708 " pathEditMode="relative" rAng="0" ptsTypes="AAAAA">
                                      <p:cBhvr>
                                        <p:cTn id="26" dur="2050" fill="hold"/>
                                        <p:tgtEl>
                                          <p:spTgt spid="17"/>
                                        </p:tgtEl>
                                        <p:attrNameLst>
                                          <p:attrName>ppt_x</p:attrName>
                                          <p:attrName>ppt_y</p:attrName>
                                        </p:attrNameLst>
                                      </p:cBhvr>
                                      <p:rCtr x="58620" y="-2870"/>
                                    </p:animMotion>
                                  </p:childTnLst>
                                </p:cTn>
                              </p:par>
                              <p:par>
                                <p:cTn id="27" presetID="0" presetClass="path" presetSubtype="0" accel="50000" decel="50000" fill="hold" grpId="0" nodeType="withEffect">
                                  <p:stCondLst>
                                    <p:cond delay="1250"/>
                                  </p:stCondLst>
                                  <p:childTnLst>
                                    <p:animMotion origin="layout" path="M 0.00377 -0.07037 C 0.08971 -0.0787 0.16406 -0.10347 0.26172 -0.10139 C 0.3845 -0.10139 0.48112 -0.07315 0.61354 -0.07477 C 0.77995 -0.08981 0.85937 -0.1243 0.99049 -0.14236 C 1.05534 -0.15787 1.07591 -0.13102 1.12383 -0.14653 " pathEditMode="relative" rAng="0" ptsTypes="AAAAA">
                                      <p:cBhvr>
                                        <p:cTn id="28" dur="1500" fill="hold"/>
                                        <p:tgtEl>
                                          <p:spTgt spid="18"/>
                                        </p:tgtEl>
                                        <p:attrNameLst>
                                          <p:attrName>ppt_x</p:attrName>
                                          <p:attrName>ppt_y</p:attrName>
                                        </p:attrNameLst>
                                      </p:cBhvr>
                                      <p:rCtr x="56003" y="-3866"/>
                                    </p:animMotion>
                                  </p:childTnLst>
                                </p:cTn>
                              </p:par>
                              <p:par>
                                <p:cTn id="29" presetID="0" presetClass="path" presetSubtype="0" accel="50000" decel="50000" fill="hold" grpId="0" nodeType="withEffect">
                                  <p:stCondLst>
                                    <p:cond delay="250"/>
                                  </p:stCondLst>
                                  <p:childTnLst>
                                    <p:animMotion origin="layout" path="M 0.00377 -0.07037 C 0.09622 -0.07569 0.17604 -0.0912 0.28099 -0.09004 C 0.41289 -0.09004 0.51666 -0.07222 0.65898 -0.07315 C 0.83776 -0.08264 0.92317 -0.10463 1.06393 -0.11597 C 1.13372 -0.12569 1.15586 -0.10879 1.20729 -0.11852 " pathEditMode="relative" rAng="0" ptsTypes="AAAAA">
                                      <p:cBhvr>
                                        <p:cTn id="30" dur="3400" fill="hold"/>
                                        <p:tgtEl>
                                          <p:spTgt spid="19"/>
                                        </p:tgtEl>
                                        <p:attrNameLst>
                                          <p:attrName>ppt_x</p:attrName>
                                          <p:attrName>ppt_y</p:attrName>
                                        </p:attrNameLst>
                                      </p:cBhvr>
                                      <p:rCtr x="60169" y="-2431"/>
                                    </p:animMotion>
                                  </p:childTnLst>
                                </p:cTn>
                              </p:par>
                              <p:par>
                                <p:cTn id="31" presetID="0" presetClass="path" presetSubtype="0" accel="50000" decel="50000" fill="hold" grpId="0" nodeType="withEffect">
                                  <p:stCondLst>
                                    <p:cond delay="50"/>
                                  </p:stCondLst>
                                  <p:childTnLst>
                                    <p:animMotion origin="layout" path="M 0.00378 -0.11621 C 0.09089 -0.14653 0.17865 -0.14954 0.26966 -0.14885 C 0.36003 -0.14792 0.41211 -0.1051 0.54688 -0.11112 C 0.72266 -0.07848 0.70846 -0.25996 0.84193 -0.32431 C 0.92461 -0.4176 1.12695 -0.49584 1.20234 -0.46945 " pathEditMode="relative" rAng="0" ptsTypes="AAAAA">
                                      <p:cBhvr>
                                        <p:cTn id="32" dur="3000" fill="hold"/>
                                        <p:tgtEl>
                                          <p:spTgt spid="20"/>
                                        </p:tgtEl>
                                        <p:attrNameLst>
                                          <p:attrName>ppt_x</p:attrName>
                                          <p:attrName>ppt_y</p:attrName>
                                        </p:attrNameLst>
                                      </p:cBhvr>
                                      <p:rCtr x="59922" y="-17500"/>
                                    </p:animMotion>
                                  </p:childTnLst>
                                </p:cTn>
                              </p:par>
                              <p:par>
                                <p:cTn id="33" presetID="0" presetClass="path" presetSubtype="0" accel="50000" decel="50000" fill="hold" grpId="0" nodeType="withEffect">
                                  <p:stCondLst>
                                    <p:cond delay="1650"/>
                                  </p:stCondLst>
                                  <p:childTnLst>
                                    <p:animMotion origin="layout" path="M 0.00377 -0.07315 C 0.08711 -0.08704 0.16718 -0.12616 0.25429 -0.12592 C 0.34101 -0.12546 0.39427 -0.06805 0.5233 -0.07083 C 0.69114 -0.05579 0.69869 -0.21852 0.82617 -0.24792 C 0.91679 -0.35625 1.10599 -0.43842 1.1776 -0.42662 " pathEditMode="relative" rAng="0" ptsTypes="AAAAA">
                                      <p:cBhvr>
                                        <p:cTn id="34" dur="2000" fill="hold"/>
                                        <p:tgtEl>
                                          <p:spTgt spid="21"/>
                                        </p:tgtEl>
                                        <p:attrNameLst>
                                          <p:attrName>ppt_x</p:attrName>
                                          <p:attrName>ppt_y</p:attrName>
                                        </p:attrNameLst>
                                      </p:cBhvr>
                                      <p:rCtr x="58685" y="-17546"/>
                                    </p:animMotion>
                                  </p:childTnLst>
                                </p:cTn>
                              </p:par>
                              <p:par>
                                <p:cTn id="35" presetID="0" presetClass="path" presetSubtype="0" accel="50000" decel="50000" fill="hold" grpId="0" nodeType="withEffect">
                                  <p:stCondLst>
                                    <p:cond delay="550"/>
                                  </p:stCondLst>
                                  <p:childTnLst>
                                    <p:animMotion origin="layout" path="M 0.00377 -0.15718 C 0.09049 -0.20301 0.17656 -0.18588 0.26731 -0.18496 C 0.35716 -0.18357 0.41015 -0.14051 0.54466 -0.14954 C 0.7194 -0.1 0.68216 -0.13102 0.81484 -0.22778 C 0.897 -0.36875 1.07487 -0.37824 1.14948 -0.33866 " pathEditMode="relative" rAng="0" ptsTypes="AAAAA">
                                      <p:cBhvr>
                                        <p:cTn id="36" dur="4400" fill="hold"/>
                                        <p:tgtEl>
                                          <p:spTgt spid="22"/>
                                        </p:tgtEl>
                                        <p:attrNameLst>
                                          <p:attrName>ppt_x</p:attrName>
                                          <p:attrName>ppt_y</p:attrName>
                                        </p:attrNameLst>
                                      </p:cBhvr>
                                      <p:rCtr x="57279" y="-8542"/>
                                    </p:animMotion>
                                  </p:childTnLst>
                                </p:cTn>
                              </p:par>
                              <p:par>
                                <p:cTn id="37" presetID="0" presetClass="path" presetSubtype="0" accel="50000" decel="50000" fill="hold" grpId="0" nodeType="withEffect">
                                  <p:stCondLst>
                                    <p:cond delay="1350"/>
                                  </p:stCondLst>
                                  <p:childTnLst>
                                    <p:animMotion origin="layout" path="M 0.02891 -0.07269 C 0.11224 -0.08658 0.19258 -0.1257 0.27969 -0.12546 C 0.36615 -0.125 0.4194 -0.06759 0.54844 -0.07037 C 0.71628 -0.05533 0.83477 -0.01713 0.96224 -0.04653 C 1.04115 -0.08935 1.05729 -0.13982 1.12891 -0.12778 " pathEditMode="relative" rAng="0" ptsTypes="AAAAA">
                                      <p:cBhvr>
                                        <p:cTn id="38" dur="3000" fill="hold"/>
                                        <p:tgtEl>
                                          <p:spTgt spid="23"/>
                                        </p:tgtEl>
                                        <p:attrNameLst>
                                          <p:attrName>ppt_x</p:attrName>
                                          <p:attrName>ppt_y</p:attrName>
                                        </p:attrNameLst>
                                      </p:cBhvr>
                                      <p:rCtr x="5500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9FD1FFB8-49A4-4BBB-98A6-42F4A5E822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flipH="1">
            <a:off x="2668155" y="-2665844"/>
            <a:ext cx="6855691" cy="12192002"/>
          </a:xfrm>
          <a:prstGeom prst="rect">
            <a:avLst/>
          </a:prstGeom>
        </p:spPr>
      </p:pic>
      <p:sp>
        <p:nvSpPr>
          <p:cNvPr id="7" name="椭圆 6">
            <a:extLst>
              <a:ext uri="{FF2B5EF4-FFF2-40B4-BE49-F238E27FC236}">
                <a16:creationId xmlns:a16="http://schemas.microsoft.com/office/drawing/2014/main" id="{32814158-3F49-4849-BD1B-BA64378E3120}"/>
              </a:ext>
            </a:extLst>
          </p:cNvPr>
          <p:cNvSpPr/>
          <p:nvPr userDrawn="1"/>
        </p:nvSpPr>
        <p:spPr>
          <a:xfrm>
            <a:off x="-911307" y="3084937"/>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8" name="椭圆 7">
            <a:extLst>
              <a:ext uri="{FF2B5EF4-FFF2-40B4-BE49-F238E27FC236}">
                <a16:creationId xmlns:a16="http://schemas.microsoft.com/office/drawing/2014/main" id="{2E324457-F03D-4E0A-B963-03E97CA4CBEC}"/>
              </a:ext>
            </a:extLst>
          </p:cNvPr>
          <p:cNvSpPr/>
          <p:nvPr userDrawn="1"/>
        </p:nvSpPr>
        <p:spPr>
          <a:xfrm>
            <a:off x="-909662" y="512319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9" name="椭圆 8">
            <a:extLst>
              <a:ext uri="{FF2B5EF4-FFF2-40B4-BE49-F238E27FC236}">
                <a16:creationId xmlns:a16="http://schemas.microsoft.com/office/drawing/2014/main" id="{3B78ECF1-BCED-459A-BEF8-56D58BD9F099}"/>
              </a:ext>
            </a:extLst>
          </p:cNvPr>
          <p:cNvSpPr/>
          <p:nvPr userDrawn="1"/>
        </p:nvSpPr>
        <p:spPr>
          <a:xfrm>
            <a:off x="-718871" y="3987320"/>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0" name="椭圆 9">
            <a:extLst>
              <a:ext uri="{FF2B5EF4-FFF2-40B4-BE49-F238E27FC236}">
                <a16:creationId xmlns:a16="http://schemas.microsoft.com/office/drawing/2014/main" id="{E441F47C-D646-4EF1-BC86-A272089D4B9C}"/>
              </a:ext>
            </a:extLst>
          </p:cNvPr>
          <p:cNvSpPr/>
          <p:nvPr userDrawn="1"/>
        </p:nvSpPr>
        <p:spPr>
          <a:xfrm>
            <a:off x="-1139691" y="445427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1" name="椭圆 10">
            <a:extLst>
              <a:ext uri="{FF2B5EF4-FFF2-40B4-BE49-F238E27FC236}">
                <a16:creationId xmlns:a16="http://schemas.microsoft.com/office/drawing/2014/main" id="{EBE5C983-AC2F-4015-91A4-212CF4064007}"/>
              </a:ext>
            </a:extLst>
          </p:cNvPr>
          <p:cNvSpPr/>
          <p:nvPr userDrawn="1"/>
        </p:nvSpPr>
        <p:spPr>
          <a:xfrm>
            <a:off x="-911307" y="550108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2" name="椭圆 11">
            <a:extLst>
              <a:ext uri="{FF2B5EF4-FFF2-40B4-BE49-F238E27FC236}">
                <a16:creationId xmlns:a16="http://schemas.microsoft.com/office/drawing/2014/main" id="{D30D8E1D-062A-40F7-BF5F-0FCDB5DD2838}"/>
              </a:ext>
            </a:extLst>
          </p:cNvPr>
          <p:cNvSpPr/>
          <p:nvPr userDrawn="1"/>
        </p:nvSpPr>
        <p:spPr>
          <a:xfrm>
            <a:off x="-1088715" y="70471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3" name="椭圆 12">
            <a:extLst>
              <a:ext uri="{FF2B5EF4-FFF2-40B4-BE49-F238E27FC236}">
                <a16:creationId xmlns:a16="http://schemas.microsoft.com/office/drawing/2014/main" id="{605F3487-F02F-4112-8B8B-90FE68FA412F}"/>
              </a:ext>
            </a:extLst>
          </p:cNvPr>
          <p:cNvSpPr/>
          <p:nvPr userDrawn="1"/>
        </p:nvSpPr>
        <p:spPr>
          <a:xfrm>
            <a:off x="-1137550" y="211155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4" name="椭圆 13">
            <a:extLst>
              <a:ext uri="{FF2B5EF4-FFF2-40B4-BE49-F238E27FC236}">
                <a16:creationId xmlns:a16="http://schemas.microsoft.com/office/drawing/2014/main" id="{4BC2E27C-6536-4E12-B0C0-E3E84D96DA65}"/>
              </a:ext>
            </a:extLst>
          </p:cNvPr>
          <p:cNvSpPr/>
          <p:nvPr userDrawn="1"/>
        </p:nvSpPr>
        <p:spPr>
          <a:xfrm>
            <a:off x="-1070158" y="116342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5" name="椭圆 14">
            <a:extLst>
              <a:ext uri="{FF2B5EF4-FFF2-40B4-BE49-F238E27FC236}">
                <a16:creationId xmlns:a16="http://schemas.microsoft.com/office/drawing/2014/main" id="{4064CFE2-5570-4DFF-BA78-682925C5EE0F}"/>
              </a:ext>
            </a:extLst>
          </p:cNvPr>
          <p:cNvSpPr/>
          <p:nvPr userDrawn="1"/>
        </p:nvSpPr>
        <p:spPr>
          <a:xfrm>
            <a:off x="-751414" y="24399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550E18EE-DC74-4788-9342-884F4EE81D93}"/>
              </a:ext>
            </a:extLst>
          </p:cNvPr>
          <p:cNvSpPr/>
          <p:nvPr userDrawn="1"/>
        </p:nvSpPr>
        <p:spPr>
          <a:xfrm>
            <a:off x="-1020804" y="142688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7" name="椭圆 16">
            <a:extLst>
              <a:ext uri="{FF2B5EF4-FFF2-40B4-BE49-F238E27FC236}">
                <a16:creationId xmlns:a16="http://schemas.microsoft.com/office/drawing/2014/main" id="{58EF7C46-E745-4FCC-B22D-AAA2D48B3BF9}"/>
              </a:ext>
            </a:extLst>
          </p:cNvPr>
          <p:cNvSpPr/>
          <p:nvPr userDrawn="1"/>
        </p:nvSpPr>
        <p:spPr>
          <a:xfrm>
            <a:off x="-1629752" y="147080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8" name="椭圆 17">
            <a:extLst>
              <a:ext uri="{FF2B5EF4-FFF2-40B4-BE49-F238E27FC236}">
                <a16:creationId xmlns:a16="http://schemas.microsoft.com/office/drawing/2014/main" id="{1C2450C0-6666-4A11-92CD-CE7F9BB466E3}"/>
              </a:ext>
            </a:extLst>
          </p:cNvPr>
          <p:cNvSpPr/>
          <p:nvPr userDrawn="1"/>
        </p:nvSpPr>
        <p:spPr>
          <a:xfrm>
            <a:off x="-1120105" y="2606639"/>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9" name="椭圆 18">
            <a:extLst>
              <a:ext uri="{FF2B5EF4-FFF2-40B4-BE49-F238E27FC236}">
                <a16:creationId xmlns:a16="http://schemas.microsoft.com/office/drawing/2014/main" id="{C9C6C442-46AF-4239-B456-2926D30D4318}"/>
              </a:ext>
            </a:extLst>
          </p:cNvPr>
          <p:cNvSpPr/>
          <p:nvPr userDrawn="1"/>
        </p:nvSpPr>
        <p:spPr>
          <a:xfrm>
            <a:off x="-1674542" y="1879756"/>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0" name="椭圆 19">
            <a:extLst>
              <a:ext uri="{FF2B5EF4-FFF2-40B4-BE49-F238E27FC236}">
                <a16:creationId xmlns:a16="http://schemas.microsoft.com/office/drawing/2014/main" id="{12E6553C-7426-41AA-B197-C980E5F1814F}"/>
              </a:ext>
            </a:extLst>
          </p:cNvPr>
          <p:cNvSpPr/>
          <p:nvPr userDrawn="1"/>
        </p:nvSpPr>
        <p:spPr>
          <a:xfrm>
            <a:off x="-727424" y="5762224"/>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1" name="椭圆 20">
            <a:extLst>
              <a:ext uri="{FF2B5EF4-FFF2-40B4-BE49-F238E27FC236}">
                <a16:creationId xmlns:a16="http://schemas.microsoft.com/office/drawing/2014/main" id="{5E1B9C01-2C77-4361-9419-543A3A8B8A17}"/>
              </a:ext>
            </a:extLst>
          </p:cNvPr>
          <p:cNvSpPr/>
          <p:nvPr userDrawn="1"/>
        </p:nvSpPr>
        <p:spPr>
          <a:xfrm>
            <a:off x="-1059346" y="6229075"/>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2" name="椭圆 21">
            <a:extLst>
              <a:ext uri="{FF2B5EF4-FFF2-40B4-BE49-F238E27FC236}">
                <a16:creationId xmlns:a16="http://schemas.microsoft.com/office/drawing/2014/main" id="{F365B53F-875A-43B3-A4D7-3BF4940251BF}"/>
              </a:ext>
            </a:extLst>
          </p:cNvPr>
          <p:cNvSpPr/>
          <p:nvPr userDrawn="1"/>
        </p:nvSpPr>
        <p:spPr>
          <a:xfrm>
            <a:off x="-982314" y="6459603"/>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23" name="椭圆 22">
            <a:extLst>
              <a:ext uri="{FF2B5EF4-FFF2-40B4-BE49-F238E27FC236}">
                <a16:creationId xmlns:a16="http://schemas.microsoft.com/office/drawing/2014/main" id="{0CAC78D7-603E-4E03-93FC-2A29B738EBB7}"/>
              </a:ext>
            </a:extLst>
          </p:cNvPr>
          <p:cNvSpPr/>
          <p:nvPr userDrawn="1"/>
        </p:nvSpPr>
        <p:spPr>
          <a:xfrm>
            <a:off x="-1032226" y="3643611"/>
            <a:ext cx="233491" cy="233491"/>
          </a:xfrm>
          <a:prstGeom prst="ellipse">
            <a:avLst/>
          </a:prstGeom>
          <a:gradFill flip="none" rotWithShape="1">
            <a:gsLst>
              <a:gs pos="68000">
                <a:srgbClr val="E44DF2">
                  <a:alpha val="20000"/>
                </a:srgbClr>
              </a:gs>
              <a:gs pos="0">
                <a:schemeClr val="bg1"/>
              </a:gs>
              <a:gs pos="22000">
                <a:srgbClr val="FFA4FF">
                  <a:alpha val="50000"/>
                </a:srgbClr>
              </a:gs>
              <a:gs pos="100000">
                <a:srgbClr val="E44DF2">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295999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16667E-6 -0.25602 C 0.0845 -0.24838 0.15768 -0.22454 0.25364 -0.22662 C 0.37434 -0.22662 0.4694 -0.25348 0.59961 -0.25186 C 0.76328 -0.23773 0.8414 -0.20463 0.97031 -0.18727 C 1.03398 -0.17269 1.05429 -0.19815 1.10143 -0.18334 " pathEditMode="relative" rAng="0" ptsTypes="AAAAA">
                                      <p:cBhvr>
                                        <p:cTn id="6" dur="1750" fill="hold"/>
                                        <p:tgtEl>
                                          <p:spTgt spid="7"/>
                                        </p:tgtEl>
                                        <p:attrNameLst>
                                          <p:attrName>ppt_x</p:attrName>
                                          <p:attrName>ppt_y</p:attrName>
                                        </p:attrNameLst>
                                      </p:cBhvr>
                                      <p:rCtr x="55065" y="3657"/>
                                    </p:animMotion>
                                  </p:childTnLst>
                                </p:cTn>
                              </p:par>
                              <p:par>
                                <p:cTn id="7" presetID="0" presetClass="path" presetSubtype="0" accel="50000" decel="50000" fill="hold" grpId="0" nodeType="withEffect">
                                  <p:stCondLst>
                                    <p:cond delay="0"/>
                                  </p:stCondLst>
                                  <p:childTnLst>
                                    <p:animMotion origin="layout" path="M 0.0052 -0.07083 C 0.0888 -0.08472 0.16106 -0.12708 0.25599 -0.12361 C 0.37526 -0.12361 0.46914 -0.07546 0.59791 -0.07824 C 0.75963 -0.1037 0.83685 -0.16273 0.96419 -0.19352 C 1.02721 -0.21991 1.04726 -0.17431 1.09375 -0.2007 " pathEditMode="relative" rAng="0" ptsTypes="AAAAA">
                                      <p:cBhvr>
                                        <p:cTn id="8" dur="1000" fill="hold"/>
                                        <p:tgtEl>
                                          <p:spTgt spid="8"/>
                                        </p:tgtEl>
                                        <p:attrNameLst>
                                          <p:attrName>ppt_x</p:attrName>
                                          <p:attrName>ppt_y</p:attrName>
                                        </p:attrNameLst>
                                      </p:cBhvr>
                                      <p:rCtr x="54427" y="-6574"/>
                                    </p:animMotion>
                                  </p:childTnLst>
                                </p:cTn>
                              </p:par>
                              <p:par>
                                <p:cTn id="9" presetID="0" presetClass="path" presetSubtype="0" accel="50000" decel="50000" fill="hold" grpId="0" nodeType="withEffect">
                                  <p:stCondLst>
                                    <p:cond delay="0"/>
                                  </p:stCondLst>
                                  <p:childTnLst>
                                    <p:animMotion origin="layout" path="M -0.02188 -0.41505 C 0.06536 -0.42524 0.14023 -0.45579 0.23919 -0.45325 C 0.36341 -0.45325 0.46145 -0.41852 0.5957 -0.42038 C 0.76393 -0.43889 0.84466 -0.48149 0.97734 -0.50394 C 1.04309 -0.52292 1.0638 -0.49005 1.11263 -0.50903 " pathEditMode="relative" rAng="0" ptsTypes="AAAAA">
                                      <p:cBhvr>
                                        <p:cTn id="10" dur="2250" fill="hold"/>
                                        <p:tgtEl>
                                          <p:spTgt spid="10"/>
                                        </p:tgtEl>
                                        <p:attrNameLst>
                                          <p:attrName>ppt_x</p:attrName>
                                          <p:attrName>ppt_y</p:attrName>
                                        </p:attrNameLst>
                                      </p:cBhvr>
                                      <p:rCtr x="56719" y="-4769"/>
                                    </p:animMotion>
                                  </p:childTnLst>
                                </p:cTn>
                              </p:par>
                              <p:par>
                                <p:cTn id="11" presetID="0" presetClass="path" presetSubtype="0" accel="50000" decel="50000" fill="hold" grpId="0" nodeType="withEffect">
                                  <p:stCondLst>
                                    <p:cond delay="0"/>
                                  </p:stCondLst>
                                  <p:childTnLst>
                                    <p:animMotion origin="layout" path="M 0.0082 -0.08287 C 0.0918 -0.09676 0.16406 -0.13912 0.25899 -0.13565 C 0.37826 -0.13565 0.47214 -0.0875 0.60091 -0.09028 C 0.76263 -0.11574 0.83984 -0.17477 0.96719 -0.20556 C 1.03021 -0.23194 1.05026 -0.18634 1.09675 -0.21273 " pathEditMode="relative" rAng="0" ptsTypes="AAAAA">
                                      <p:cBhvr>
                                        <p:cTn id="12" dur="3750" fill="hold"/>
                                        <p:tgtEl>
                                          <p:spTgt spid="9"/>
                                        </p:tgtEl>
                                        <p:attrNameLst>
                                          <p:attrName>ppt_x</p:attrName>
                                          <p:attrName>ppt_y</p:attrName>
                                        </p:attrNameLst>
                                      </p:cBhvr>
                                      <p:rCtr x="54427" y="-6574"/>
                                    </p:animMotion>
                                  </p:childTnLst>
                                </p:cTn>
                              </p:par>
                              <p:par>
                                <p:cTn id="13" presetID="0" presetClass="path" presetSubtype="0" accel="50000" decel="50000" fill="hold" grpId="0" nodeType="withEffect">
                                  <p:stCondLst>
                                    <p:cond delay="0"/>
                                  </p:stCondLst>
                                  <p:childTnLst>
                                    <p:animMotion origin="layout" path="M 0.00377 -0.07037 C 0.08737 -0.08426 0.15963 -0.12662 0.25455 -0.12315 C 0.37382 -0.12315 0.4677 -0.075 0.59648 -0.07778 C 0.7582 -0.10324 0.83541 -0.16227 0.96276 -0.19305 C 1.02578 -0.21944 1.04583 -0.17384 1.09231 -0.20023 " pathEditMode="relative" rAng="0" ptsTypes="AAAAA">
                                      <p:cBhvr>
                                        <p:cTn id="14" dur="2650" fill="hold"/>
                                        <p:tgtEl>
                                          <p:spTgt spid="11"/>
                                        </p:tgtEl>
                                        <p:attrNameLst>
                                          <p:attrName>ppt_x</p:attrName>
                                          <p:attrName>ppt_y</p:attrName>
                                        </p:attrNameLst>
                                      </p:cBhvr>
                                      <p:rCtr x="54427" y="-6574"/>
                                    </p:animMotion>
                                  </p:childTnLst>
                                </p:cTn>
                              </p:par>
                              <p:par>
                                <p:cTn id="15" presetID="0" presetClass="path" presetSubtype="0" accel="50000" decel="50000" fill="hold" grpId="0" nodeType="withEffect">
                                  <p:stCondLst>
                                    <p:cond delay="50"/>
                                  </p:stCondLst>
                                  <p:childTnLst>
                                    <p:animMotion origin="layout" path="M 0.00378 -0.07269 C 0.08711 -0.08658 0.16745 -0.1257 0.25456 -0.12547 C 0.34102 -0.125 0.39427 -0.0676 0.52331 -0.07037 C 0.69115 -0.05533 0.80964 -0.01713 0.93711 -0.04653 C 1.01602 -0.08936 1.03216 -0.13982 1.10378 -0.12778 " pathEditMode="relative" rAng="0" ptsTypes="AAAAA">
                                      <p:cBhvr>
                                        <p:cTn id="16" dur="2000" fill="hold"/>
                                        <p:tgtEl>
                                          <p:spTgt spid="12"/>
                                        </p:tgtEl>
                                        <p:attrNameLst>
                                          <p:attrName>ppt_x</p:attrName>
                                          <p:attrName>ppt_y</p:attrName>
                                        </p:attrNameLst>
                                      </p:cBhvr>
                                      <p:rCtr x="55000" y="-1019"/>
                                    </p:animMotion>
                                  </p:childTnLst>
                                </p:cTn>
                              </p:par>
                              <p:par>
                                <p:cTn id="17" presetID="0" presetClass="path" presetSubtype="0" accel="50000" decel="50000" fill="hold" grpId="0" nodeType="withEffect">
                                  <p:stCondLst>
                                    <p:cond delay="0"/>
                                  </p:stCondLst>
                                  <p:childTnLst>
                                    <p:animMotion origin="layout" path="M 0.00377 -0.07037 C 0.09075 -0.08125 0.16601 -0.11435 0.26497 -0.11181 C 0.38919 -0.11181 0.48698 -0.07408 0.62122 -0.07639 C 0.78958 -0.09607 0.87005 -0.14236 1.00273 -0.16644 C 1.06836 -0.18704 1.08932 -0.15139 1.13776 -0.17199 " pathEditMode="relative" rAng="0" ptsTypes="AAAAA">
                                      <p:cBhvr>
                                        <p:cTn id="18" dur="3050" fill="hold"/>
                                        <p:tgtEl>
                                          <p:spTgt spid="13"/>
                                        </p:tgtEl>
                                        <p:attrNameLst>
                                          <p:attrName>ppt_x</p:attrName>
                                          <p:attrName>ppt_y</p:attrName>
                                        </p:attrNameLst>
                                      </p:cBhvr>
                                      <p:rCtr x="56693" y="-5139"/>
                                    </p:animMotion>
                                  </p:childTnLst>
                                </p:cTn>
                              </p:par>
                              <p:par>
                                <p:cTn id="19" presetID="0" presetClass="path" presetSubtype="0" accel="50000" decel="50000" fill="hold" grpId="0" nodeType="withEffect">
                                  <p:stCondLst>
                                    <p:cond delay="550"/>
                                  </p:stCondLst>
                                  <p:childTnLst>
                                    <p:animMotion origin="layout" path="M 0.00378 -0.07037 C 0.08737 -0.08426 0.15964 -0.12685 0.25456 -0.12314 C 0.37383 -0.12314 0.46771 -0.075 0.59649 -0.07777 C 0.75821 -0.10324 0.83542 -0.16226 0.96277 -0.19305 C 1.02579 -0.21944 1.04584 -0.17384 1.09232 -0.20023 " pathEditMode="relative" rAng="0" ptsTypes="AAAAA">
                                      <p:cBhvr>
                                        <p:cTn id="20" dur="2500" fill="hold"/>
                                        <p:tgtEl>
                                          <p:spTgt spid="14"/>
                                        </p:tgtEl>
                                        <p:attrNameLst>
                                          <p:attrName>ppt_x</p:attrName>
                                          <p:attrName>ppt_y</p:attrName>
                                        </p:attrNameLst>
                                      </p:cBhvr>
                                      <p:rCtr x="54427" y="-6551"/>
                                    </p:animMotion>
                                  </p:childTnLst>
                                </p:cTn>
                              </p:par>
                              <p:par>
                                <p:cTn id="21" presetID="0" presetClass="path" presetSubtype="0" accel="50000" decel="50000" fill="hold" grpId="0" nodeType="withEffect">
                                  <p:stCondLst>
                                    <p:cond delay="0"/>
                                  </p:stCondLst>
                                  <p:childTnLst>
                                    <p:animMotion origin="layout" path="M 0.00377 -0.07037 C 0.08737 -0.08426 0.15963 -0.12662 0.25455 -0.12315 C 0.37383 -0.12315 0.46771 -0.075 0.59648 -0.07778 C 0.7582 -0.10348 0.78424 -0.07963 0.91159 -0.11042 C 0.97461 -0.13681 1.04583 -0.17385 1.09231 -0.20024 " pathEditMode="relative" rAng="0" ptsTypes="AAAAA">
                                      <p:cBhvr>
                                        <p:cTn id="22" dur="1850" fill="hold"/>
                                        <p:tgtEl>
                                          <p:spTgt spid="15"/>
                                        </p:tgtEl>
                                        <p:attrNameLst>
                                          <p:attrName>ppt_x</p:attrName>
                                          <p:attrName>ppt_y</p:attrName>
                                        </p:attrNameLst>
                                      </p:cBhvr>
                                      <p:rCtr x="54427" y="-6481"/>
                                    </p:animMotion>
                                  </p:childTnLst>
                                </p:cTn>
                              </p:par>
                              <p:par>
                                <p:cTn id="23" presetID="0" presetClass="path" presetSubtype="0" accel="50000" decel="50000" fill="hold" grpId="0" nodeType="withEffect">
                                  <p:stCondLst>
                                    <p:cond delay="0"/>
                                  </p:stCondLst>
                                  <p:childTnLst>
                                    <p:animMotion origin="layout" path="M 0.00378 -0.07037 C 0.08386 -0.09097 0.15313 -0.15255 0.24388 -0.14745 C 0.3582 -0.14745 0.44831 -0.07755 0.57162 -0.08148 C 0.72656 -0.11829 0.78008 -0.10139 0.90208 -0.14606 C 0.9625 -0.18449 1.00222 -0.2213 1.04688 -0.25949 " pathEditMode="relative" rAng="0" ptsTypes="AAAAA">
                                      <p:cBhvr>
                                        <p:cTn id="24" dur="2850" fill="hold"/>
                                        <p:tgtEl>
                                          <p:spTgt spid="16"/>
                                        </p:tgtEl>
                                        <p:attrNameLst>
                                          <p:attrName>ppt_x</p:attrName>
                                          <p:attrName>ppt_y</p:attrName>
                                        </p:attrNameLst>
                                      </p:cBhvr>
                                      <p:rCtr x="52148" y="-9468"/>
                                    </p:animMotion>
                                  </p:childTnLst>
                                </p:cTn>
                              </p:par>
                              <p:par>
                                <p:cTn id="25" presetID="0" presetClass="path" presetSubtype="0" accel="50000" decel="50000" fill="hold" grpId="0" nodeType="withEffect">
                                  <p:stCondLst>
                                    <p:cond delay="0"/>
                                  </p:stCondLst>
                                  <p:childTnLst>
                                    <p:animMotion origin="layout" path="M 0.00378 -0.07037 C 0.09388 -0.07662 0.17162 -0.09491 0.27383 -0.09352 C 0.40235 -0.09352 0.50339 -0.07245 0.64219 -0.07361 C 0.81641 -0.08472 0.89948 -0.11042 1.03672 -0.12384 C 1.10456 -0.13542 1.12617 -0.11551 1.1763 -0.12708 " pathEditMode="relative" rAng="0" ptsTypes="AAAAA">
                                      <p:cBhvr>
                                        <p:cTn id="26" dur="2050" fill="hold"/>
                                        <p:tgtEl>
                                          <p:spTgt spid="17"/>
                                        </p:tgtEl>
                                        <p:attrNameLst>
                                          <p:attrName>ppt_x</p:attrName>
                                          <p:attrName>ppt_y</p:attrName>
                                        </p:attrNameLst>
                                      </p:cBhvr>
                                      <p:rCtr x="58620" y="-2870"/>
                                    </p:animMotion>
                                  </p:childTnLst>
                                </p:cTn>
                              </p:par>
                              <p:par>
                                <p:cTn id="27" presetID="0" presetClass="path" presetSubtype="0" accel="50000" decel="50000" fill="hold" grpId="0" nodeType="withEffect">
                                  <p:stCondLst>
                                    <p:cond delay="1250"/>
                                  </p:stCondLst>
                                  <p:childTnLst>
                                    <p:animMotion origin="layout" path="M 0.00377 -0.07037 C 0.08971 -0.0787 0.16406 -0.10347 0.26172 -0.10139 C 0.3845 -0.10139 0.48112 -0.07315 0.61354 -0.07477 C 0.77995 -0.08981 0.85937 -0.1243 0.99049 -0.14236 C 1.05534 -0.15787 1.07591 -0.13102 1.12383 -0.14653 " pathEditMode="relative" rAng="0" ptsTypes="AAAAA">
                                      <p:cBhvr>
                                        <p:cTn id="28" dur="1500" fill="hold"/>
                                        <p:tgtEl>
                                          <p:spTgt spid="18"/>
                                        </p:tgtEl>
                                        <p:attrNameLst>
                                          <p:attrName>ppt_x</p:attrName>
                                          <p:attrName>ppt_y</p:attrName>
                                        </p:attrNameLst>
                                      </p:cBhvr>
                                      <p:rCtr x="56003" y="-3866"/>
                                    </p:animMotion>
                                  </p:childTnLst>
                                </p:cTn>
                              </p:par>
                              <p:par>
                                <p:cTn id="29" presetID="0" presetClass="path" presetSubtype="0" accel="50000" decel="50000" fill="hold" grpId="0" nodeType="withEffect">
                                  <p:stCondLst>
                                    <p:cond delay="250"/>
                                  </p:stCondLst>
                                  <p:childTnLst>
                                    <p:animMotion origin="layout" path="M 0.00377 -0.07037 C 0.09622 -0.07569 0.17604 -0.0912 0.28099 -0.09004 C 0.41289 -0.09004 0.51666 -0.07222 0.65898 -0.07315 C 0.83776 -0.08264 0.92317 -0.10463 1.06393 -0.11597 C 1.13372 -0.12569 1.15586 -0.10879 1.20729 -0.11852 " pathEditMode="relative" rAng="0" ptsTypes="AAAAA">
                                      <p:cBhvr>
                                        <p:cTn id="30" dur="3400" fill="hold"/>
                                        <p:tgtEl>
                                          <p:spTgt spid="19"/>
                                        </p:tgtEl>
                                        <p:attrNameLst>
                                          <p:attrName>ppt_x</p:attrName>
                                          <p:attrName>ppt_y</p:attrName>
                                        </p:attrNameLst>
                                      </p:cBhvr>
                                      <p:rCtr x="60169" y="-2431"/>
                                    </p:animMotion>
                                  </p:childTnLst>
                                </p:cTn>
                              </p:par>
                              <p:par>
                                <p:cTn id="31" presetID="0" presetClass="path" presetSubtype="0" accel="50000" decel="50000" fill="hold" grpId="0" nodeType="withEffect">
                                  <p:stCondLst>
                                    <p:cond delay="50"/>
                                  </p:stCondLst>
                                  <p:childTnLst>
                                    <p:animMotion origin="layout" path="M 0.00378 -0.11621 C 0.09089 -0.14653 0.17865 -0.14954 0.26966 -0.14885 C 0.36003 -0.14792 0.41211 -0.1051 0.54688 -0.11112 C 0.72266 -0.07848 0.70846 -0.25996 0.84193 -0.32431 C 0.92461 -0.4176 1.12695 -0.49584 1.20234 -0.46945 " pathEditMode="relative" rAng="0" ptsTypes="AAAAA">
                                      <p:cBhvr>
                                        <p:cTn id="32" dur="3000" fill="hold"/>
                                        <p:tgtEl>
                                          <p:spTgt spid="20"/>
                                        </p:tgtEl>
                                        <p:attrNameLst>
                                          <p:attrName>ppt_x</p:attrName>
                                          <p:attrName>ppt_y</p:attrName>
                                        </p:attrNameLst>
                                      </p:cBhvr>
                                      <p:rCtr x="59922" y="-17500"/>
                                    </p:animMotion>
                                  </p:childTnLst>
                                </p:cTn>
                              </p:par>
                              <p:par>
                                <p:cTn id="33" presetID="0" presetClass="path" presetSubtype="0" accel="50000" decel="50000" fill="hold" grpId="0" nodeType="withEffect">
                                  <p:stCondLst>
                                    <p:cond delay="1650"/>
                                  </p:stCondLst>
                                  <p:childTnLst>
                                    <p:animMotion origin="layout" path="M 0.00377 -0.07315 C 0.08711 -0.08704 0.16718 -0.12616 0.25429 -0.12592 C 0.34101 -0.12546 0.39427 -0.06805 0.5233 -0.07083 C 0.69114 -0.05579 0.69869 -0.21852 0.82617 -0.24792 C 0.91679 -0.35625 1.10599 -0.43842 1.1776 -0.42662 " pathEditMode="relative" rAng="0" ptsTypes="AAAAA">
                                      <p:cBhvr>
                                        <p:cTn id="34" dur="2000" fill="hold"/>
                                        <p:tgtEl>
                                          <p:spTgt spid="21"/>
                                        </p:tgtEl>
                                        <p:attrNameLst>
                                          <p:attrName>ppt_x</p:attrName>
                                          <p:attrName>ppt_y</p:attrName>
                                        </p:attrNameLst>
                                      </p:cBhvr>
                                      <p:rCtr x="58685" y="-17546"/>
                                    </p:animMotion>
                                  </p:childTnLst>
                                </p:cTn>
                              </p:par>
                              <p:par>
                                <p:cTn id="35" presetID="0" presetClass="path" presetSubtype="0" accel="50000" decel="50000" fill="hold" grpId="0" nodeType="withEffect">
                                  <p:stCondLst>
                                    <p:cond delay="550"/>
                                  </p:stCondLst>
                                  <p:childTnLst>
                                    <p:animMotion origin="layout" path="M 0.00377 -0.15718 C 0.09049 -0.20301 0.17656 -0.18588 0.26731 -0.18496 C 0.35716 -0.18357 0.41015 -0.14051 0.54466 -0.14954 C 0.7194 -0.1 0.68216 -0.13102 0.81484 -0.22778 C 0.897 -0.36875 1.07487 -0.37824 1.14948 -0.33866 " pathEditMode="relative" rAng="0" ptsTypes="AAAAA">
                                      <p:cBhvr>
                                        <p:cTn id="36" dur="4400" fill="hold"/>
                                        <p:tgtEl>
                                          <p:spTgt spid="22"/>
                                        </p:tgtEl>
                                        <p:attrNameLst>
                                          <p:attrName>ppt_x</p:attrName>
                                          <p:attrName>ppt_y</p:attrName>
                                        </p:attrNameLst>
                                      </p:cBhvr>
                                      <p:rCtr x="57279" y="-8542"/>
                                    </p:animMotion>
                                  </p:childTnLst>
                                </p:cTn>
                              </p:par>
                              <p:par>
                                <p:cTn id="37" presetID="0" presetClass="path" presetSubtype="0" accel="50000" decel="50000" fill="hold" grpId="0" nodeType="withEffect">
                                  <p:stCondLst>
                                    <p:cond delay="1350"/>
                                  </p:stCondLst>
                                  <p:childTnLst>
                                    <p:animMotion origin="layout" path="M 0.02891 -0.07269 C 0.11224 -0.08658 0.19258 -0.1257 0.27969 -0.12546 C 0.36615 -0.125 0.4194 -0.06759 0.54844 -0.07037 C 0.71628 -0.05533 0.83477 -0.01713 0.96224 -0.04653 C 1.04115 -0.08935 1.05729 -0.13982 1.12891 -0.12778 " pathEditMode="relative" rAng="0" ptsTypes="AAAAA">
                                      <p:cBhvr>
                                        <p:cTn id="38" dur="3000" fill="hold"/>
                                        <p:tgtEl>
                                          <p:spTgt spid="23"/>
                                        </p:tgtEl>
                                        <p:attrNameLst>
                                          <p:attrName>ppt_x</p:attrName>
                                          <p:attrName>ppt_y</p:attrName>
                                        </p:attrNameLst>
                                      </p:cBhvr>
                                      <p:rCtr x="5500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44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05785-7405-478B-96E6-51CB42A599E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B6B15DB-128A-4D60-8495-36B179E8162B}"/>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4" name="页脚占位符 3">
            <a:extLst>
              <a:ext uri="{FF2B5EF4-FFF2-40B4-BE49-F238E27FC236}">
                <a16:creationId xmlns:a16="http://schemas.microsoft.com/office/drawing/2014/main" id="{56D9D36F-EBE2-4BA1-B436-B589DA050D5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73035B4-5F52-41C8-A8E4-CABD00A3D18E}"/>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139805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F0D253-BC3D-4405-A4EF-E5B98385738B}"/>
              </a:ext>
            </a:extLst>
          </p:cNvPr>
          <p:cNvSpPr>
            <a:spLocks noGrp="1"/>
          </p:cNvSpPr>
          <p:nvPr>
            <p:ph type="dt" sz="half" idx="10"/>
          </p:nvPr>
        </p:nvSpPr>
        <p:spPr/>
        <p:txBody>
          <a:bodyPr/>
          <a:lstStyle/>
          <a:p>
            <a:fld id="{8AECF60E-E375-45F7-8312-41022C9BA154}" type="datetimeFigureOut">
              <a:rPr lang="zh-CN" altLang="en-US" smtClean="0"/>
              <a:t>2019/1/14</a:t>
            </a:fld>
            <a:endParaRPr lang="zh-CN" altLang="en-US"/>
          </a:p>
        </p:txBody>
      </p:sp>
      <p:sp>
        <p:nvSpPr>
          <p:cNvPr id="3" name="页脚占位符 2">
            <a:extLst>
              <a:ext uri="{FF2B5EF4-FFF2-40B4-BE49-F238E27FC236}">
                <a16:creationId xmlns:a16="http://schemas.microsoft.com/office/drawing/2014/main" id="{4AE697FB-3828-49CA-A6A0-30AA92E490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27D29C-C9F3-4720-885B-620AD2F92DB6}"/>
              </a:ext>
            </a:extLst>
          </p:cNvPr>
          <p:cNvSpPr>
            <a:spLocks noGrp="1"/>
          </p:cNvSpPr>
          <p:nvPr>
            <p:ph type="sldNum" sz="quarter" idx="12"/>
          </p:nvPr>
        </p:nvSpPr>
        <p:spPr/>
        <p:txBody>
          <a:body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324104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6148B36-45F0-494A-B47D-CC33ACC31A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0CDA47-AB80-4282-BE4C-93166A3E0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1D7BB1-CA66-4439-87ED-CDE6063F96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CF60E-E375-45F7-8312-41022C9BA154}" type="datetimeFigureOut">
              <a:rPr lang="zh-CN" altLang="en-US" smtClean="0"/>
              <a:t>2019/1/14</a:t>
            </a:fld>
            <a:endParaRPr lang="zh-CN" altLang="en-US"/>
          </a:p>
        </p:txBody>
      </p:sp>
      <p:sp>
        <p:nvSpPr>
          <p:cNvPr id="5" name="页脚占位符 4">
            <a:extLst>
              <a:ext uri="{FF2B5EF4-FFF2-40B4-BE49-F238E27FC236}">
                <a16:creationId xmlns:a16="http://schemas.microsoft.com/office/drawing/2014/main" id="{12177EC7-D989-41CC-9D0F-E476C9AD0C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46820A-1574-4573-8906-7CABCD1CF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CFEFD-A716-48C0-99EB-65DCF275EAD1}" type="slidenum">
              <a:rPr lang="zh-CN" altLang="en-US" smtClean="0"/>
              <a:t>‹#›</a:t>
            </a:fld>
            <a:endParaRPr lang="zh-CN" altLang="en-US"/>
          </a:p>
        </p:txBody>
      </p:sp>
    </p:spTree>
    <p:extLst>
      <p:ext uri="{BB962C8B-B14F-4D97-AF65-F5344CB8AC3E}">
        <p14:creationId xmlns:p14="http://schemas.microsoft.com/office/powerpoint/2010/main" val="415412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3" r:id="rId5"/>
    <p:sldLayoutId id="2147483664"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909192" y="2652141"/>
            <a:ext cx="7406640" cy="230832"/>
          </a:xfrm>
          <a:prstGeom prst="rect">
            <a:avLst/>
          </a:prstGeom>
          <a:noFill/>
        </p:spPr>
        <p:txBody>
          <a:bodyPr wrap="square" rtlCol="0">
            <a:spAutoFit/>
          </a:bodyPr>
          <a:lstStyle/>
          <a:p>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模板下载，精品</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模板，雷锋</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-WWW.LFPPT.COM</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每天更新</a:t>
            </a:r>
            <a:r>
              <a:rPr lang="en-US" altLang="zh-CN"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900" dirty="0">
                <a:no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p>
        </p:txBody>
      </p:sp>
    </p:spTree>
    <p:extLst>
      <p:ext uri="{BB962C8B-B14F-4D97-AF65-F5344CB8AC3E}">
        <p14:creationId xmlns:p14="http://schemas.microsoft.com/office/powerpoint/2010/main" val="21854857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microsoft.com/office/2007/relationships/media" Target="../media/media3.m4a"/><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xml"/><Relationship Id="rId5" Type="http://schemas.openxmlformats.org/officeDocument/2006/relationships/slideLayout" Target="../slideLayouts/slideLayout1.xml"/><Relationship Id="rId10" Type="http://schemas.openxmlformats.org/officeDocument/2006/relationships/image" Target="../media/image9.png"/><Relationship Id="rId4" Type="http://schemas.openxmlformats.org/officeDocument/2006/relationships/audio" Target="../media/media3.m4a"/><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24.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33.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lfppt.com/jldb_67.html" TargetMode="External"/><Relationship Id="rId7" Type="http://schemas.openxmlformats.org/officeDocument/2006/relationships/hyperlink" Target="http://www.lfppt.com/" TargetMode="External"/><Relationship Id="rId2" Type="http://schemas.openxmlformats.org/officeDocument/2006/relationships/hyperlink" Target="http://www.lfppt.com/pptmb_14.html" TargetMode="External"/><Relationship Id="rId1" Type="http://schemas.openxmlformats.org/officeDocument/2006/relationships/slideLayout" Target="../slideLayouts/slideLayout21.xml"/><Relationship Id="rId6" Type="http://schemas.openxmlformats.org/officeDocument/2006/relationships/hyperlink" Target="http://www.lfppt.com/pptjc_101.html" TargetMode="External"/><Relationship Id="rId5" Type="http://schemas.openxmlformats.org/officeDocument/2006/relationships/hyperlink" Target="http://www.lfppt.com/detail_5278.html" TargetMode="External"/><Relationship Id="rId4" Type="http://schemas.openxmlformats.org/officeDocument/2006/relationships/hyperlink" Target="http://www.lfppt.com/zchb.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ansejigiangkejiganqiyenianhuikaichang~1">
            <a:hlinkClick r:id="" action="ppaction://media"/>
            <a:extLst>
              <a:ext uri="{FF2B5EF4-FFF2-40B4-BE49-F238E27FC236}">
                <a16:creationId xmlns:a16="http://schemas.microsoft.com/office/drawing/2014/main" id="{6789065F-82F1-4846-AB15-4088C2B376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BF3C3F08-9350-4D0D-A2B7-05D4A135CE90}"/>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2" name="图片 41">
            <a:extLst>
              <a:ext uri="{FF2B5EF4-FFF2-40B4-BE49-F238E27FC236}">
                <a16:creationId xmlns:a16="http://schemas.microsoft.com/office/drawing/2014/main" id="{46EB1984-6B49-444A-8D39-ED3D4281A1B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959941" y="-1011421"/>
            <a:ext cx="4343400" cy="3524250"/>
          </a:xfrm>
          <a:prstGeom prst="rect">
            <a:avLst/>
          </a:prstGeom>
        </p:spPr>
      </p:pic>
      <p:pic>
        <p:nvPicPr>
          <p:cNvPr id="41" name="图片 40">
            <a:extLst>
              <a:ext uri="{FF2B5EF4-FFF2-40B4-BE49-F238E27FC236}">
                <a16:creationId xmlns:a16="http://schemas.microsoft.com/office/drawing/2014/main" id="{69F92EAD-8037-4665-954A-AE156315961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64968" y="3942765"/>
            <a:ext cx="4343400" cy="3524250"/>
          </a:xfrm>
          <a:prstGeom prst="rect">
            <a:avLst/>
          </a:prstGeom>
        </p:spPr>
      </p:pic>
      <p:sp>
        <p:nvSpPr>
          <p:cNvPr id="27" name="文本框 26">
            <a:extLst>
              <a:ext uri="{FF2B5EF4-FFF2-40B4-BE49-F238E27FC236}">
                <a16:creationId xmlns:a16="http://schemas.microsoft.com/office/drawing/2014/main" id="{BB98B2B7-9715-4FA7-A40B-7CEAB9050090}"/>
              </a:ext>
            </a:extLst>
          </p:cNvPr>
          <p:cNvSpPr txBox="1"/>
          <p:nvPr/>
        </p:nvSpPr>
        <p:spPr>
          <a:xfrm>
            <a:off x="9814561" y="6221650"/>
            <a:ext cx="176904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  0  1  X  .  1  2  .  0  4</a:t>
            </a:r>
            <a:endParaRPr kumimoji="0" lang="zh-CN" altLang="en-US"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459A8B1-8577-470E-A5D4-0C6D0F725A50}"/>
              </a:ext>
            </a:extLst>
          </p:cNvPr>
          <p:cNvSpPr/>
          <p:nvPr/>
        </p:nvSpPr>
        <p:spPr>
          <a:xfrm>
            <a:off x="699840" y="6318547"/>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29" name="文本框 28">
            <a:extLst>
              <a:ext uri="{FF2B5EF4-FFF2-40B4-BE49-F238E27FC236}">
                <a16:creationId xmlns:a16="http://schemas.microsoft.com/office/drawing/2014/main" id="{CC969BD1-2884-4B54-88B8-EAD0349B9103}"/>
              </a:ext>
            </a:extLst>
          </p:cNvPr>
          <p:cNvSpPr txBox="1"/>
          <p:nvPr/>
        </p:nvSpPr>
        <p:spPr>
          <a:xfrm>
            <a:off x="598240" y="5604405"/>
            <a:ext cx="1393395" cy="707886"/>
          </a:xfrm>
          <a:prstGeom prst="rect">
            <a:avLst/>
          </a:prstGeom>
          <a:noFill/>
        </p:spPr>
        <p:txBody>
          <a:bodyPr wrap="none" rtlCol="0">
            <a:spAutoFit/>
          </a:bodyPr>
          <a:lstStyle/>
          <a:p>
            <a:pPr lvl="0">
              <a:defRPr/>
            </a:pPr>
            <a:r>
              <a:rPr lang="en-US" altLang="zh-CN" sz="2000" b="1" dirty="0">
                <a:solidFill>
                  <a:prstClr val="white"/>
                </a:solidFill>
                <a:latin typeface="思源黑体 CN Heavy" panose="020B0A00000000000000" pitchFamily="34" charset="-122"/>
                <a:ea typeface="思源黑体 CN Heavy" panose="020B0A00000000000000" pitchFamily="34" charset="-122"/>
              </a:rPr>
              <a:t>PROJECT</a:t>
            </a:r>
          </a:p>
          <a:p>
            <a:pPr lvl="0">
              <a:defRPr/>
            </a:pPr>
            <a:r>
              <a:rPr lang="en-US" altLang="zh-CN" sz="2000" b="1" dirty="0">
                <a:solidFill>
                  <a:prstClr val="white"/>
                </a:solidFill>
                <a:latin typeface="思源黑体 CN Heavy" panose="020B0A00000000000000" pitchFamily="34" charset="-122"/>
                <a:ea typeface="思源黑体 CN Heavy" panose="020B0A00000000000000" pitchFamily="34" charset="-122"/>
              </a:rPr>
              <a:t>LAUNCH.</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0" name="文本框 29">
            <a:extLst>
              <a:ext uri="{FF2B5EF4-FFF2-40B4-BE49-F238E27FC236}">
                <a16:creationId xmlns:a16="http://schemas.microsoft.com/office/drawing/2014/main" id="{10473BD6-4A5C-4E0C-BF62-A9FAA487FBDD}"/>
              </a:ext>
            </a:extLst>
          </p:cNvPr>
          <p:cNvSpPr txBox="1"/>
          <p:nvPr/>
        </p:nvSpPr>
        <p:spPr>
          <a:xfrm rot="5400000">
            <a:off x="9756876" y="3595233"/>
            <a:ext cx="32563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B  U  S  I  N  E  S  </a:t>
            </a:r>
            <a:r>
              <a:rPr kumimoji="0" lang="en-US" altLang="zh-CN" sz="1200" b="0" i="0" u="none" strike="noStrike" kern="1200" cap="none" spc="60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a:t>
            </a:r>
            <a:endParaRPr kumimoji="0" lang="zh-CN" altLang="en-US" sz="12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B4F4AFE8-990E-43B6-A7D9-05418866140E}"/>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32" name="文本框 31">
            <a:extLst>
              <a:ext uri="{FF2B5EF4-FFF2-40B4-BE49-F238E27FC236}">
                <a16:creationId xmlns:a16="http://schemas.microsoft.com/office/drawing/2014/main" id="{EAC6CF1F-90FB-44B1-A5D7-DF001C1487E1}"/>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7" name="Audio Machine - Breath and Life">
            <a:hlinkClick r:id="" action="ppaction://media"/>
            <a:extLst>
              <a:ext uri="{FF2B5EF4-FFF2-40B4-BE49-F238E27FC236}">
                <a16:creationId xmlns:a16="http://schemas.microsoft.com/office/drawing/2014/main" id="{51D7E304-4BB3-4E4F-93C1-F8BA945F8103}"/>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527120" y="4757225"/>
            <a:ext cx="609600" cy="609600"/>
          </a:xfrm>
          <a:prstGeom prst="rect">
            <a:avLst/>
          </a:prstGeom>
        </p:spPr>
      </p:pic>
      <p:sp>
        <p:nvSpPr>
          <p:cNvPr id="18" name="雷锋PPT网www.lfppt.com">
            <a:extLst>
              <a:ext uri="{FF2B5EF4-FFF2-40B4-BE49-F238E27FC236}">
                <a16:creationId xmlns:a16="http://schemas.microsoft.com/office/drawing/2014/main" id="{76C35D6D-0DA2-41B5-9D4F-44C2BD5E9F07}"/>
              </a:ext>
            </a:extLst>
          </p:cNvPr>
          <p:cNvSpPr txBox="1"/>
          <p:nvPr/>
        </p:nvSpPr>
        <p:spPr>
          <a:xfrm>
            <a:off x="5723644" y="2875547"/>
            <a:ext cx="3377712" cy="707886"/>
          </a:xfrm>
          <a:prstGeom prst="rect">
            <a:avLst/>
          </a:prstGeom>
          <a:noFill/>
        </p:spPr>
        <p:txBody>
          <a:bodyPr wrap="square" rtlCol="0">
            <a:spAutoFit/>
          </a:bodyPr>
          <a:lstStyle/>
          <a:p>
            <a:r>
              <a:rPr lang="zh-CN" altLang="en-US" sz="4000" spc="600" dirty="0">
                <a:solidFill>
                  <a:schemeClr val="bg1"/>
                </a:solidFill>
                <a:effectLst>
                  <a:outerShdw blurRad="254000" dist="254000" dir="2700000" algn="tl" rotWithShape="0">
                    <a:prstClr val="black">
                      <a:alpha val="40000"/>
                    </a:prstClr>
                  </a:outerShdw>
                </a:effectLst>
                <a:latin typeface="汉仪菱心体简" panose="02010609000101010101" pitchFamily="49" charset="-122"/>
                <a:ea typeface="汉仪菱心体简" panose="02010609000101010101" pitchFamily="49" charset="-122"/>
                <a:cs typeface="Aharoni" panose="02010803020104030203" pitchFamily="2" charset="-79"/>
              </a:rPr>
              <a:t>项目启动会</a:t>
            </a:r>
          </a:p>
        </p:txBody>
      </p:sp>
      <p:sp>
        <p:nvSpPr>
          <p:cNvPr id="2" name="文本框 1">
            <a:extLst>
              <a:ext uri="{FF2B5EF4-FFF2-40B4-BE49-F238E27FC236}">
                <a16:creationId xmlns:a16="http://schemas.microsoft.com/office/drawing/2014/main" id="{E5F4A132-D43D-4249-AAAC-F2967AEDBF08}"/>
              </a:ext>
            </a:extLst>
          </p:cNvPr>
          <p:cNvSpPr txBox="1"/>
          <p:nvPr/>
        </p:nvSpPr>
        <p:spPr>
          <a:xfrm>
            <a:off x="2920557" y="1198672"/>
            <a:ext cx="1906622" cy="2862322"/>
          </a:xfrm>
          <a:prstGeom prst="rect">
            <a:avLst/>
          </a:prstGeom>
          <a:noFill/>
        </p:spPr>
        <p:txBody>
          <a:bodyPr wrap="square" rtlCol="0">
            <a:spAutoFit/>
          </a:bodyPr>
          <a:lstStyle/>
          <a:p>
            <a:r>
              <a:rPr lang="zh-CN" altLang="en-US" sz="18000" dirty="0">
                <a:solidFill>
                  <a:schemeClr val="bg1"/>
                </a:solidFill>
                <a:effectLst>
                  <a:outerShdw blurRad="254000" dist="38100" dir="8100000" algn="tr" rotWithShape="0">
                    <a:schemeClr val="bg1">
                      <a:alpha val="40000"/>
                    </a:schemeClr>
                  </a:outerShdw>
                </a:effectLst>
                <a:latin typeface="禹卫书法行书简体&#10;" panose="02000603000000000000" pitchFamily="2" charset="-122"/>
                <a:ea typeface="禹卫书法行书简体&#10;" panose="02000603000000000000" pitchFamily="2" charset="-122"/>
              </a:rPr>
              <a:t>赢</a:t>
            </a:r>
          </a:p>
        </p:txBody>
      </p:sp>
      <p:sp>
        <p:nvSpPr>
          <p:cNvPr id="20" name="文本框 19">
            <a:extLst>
              <a:ext uri="{FF2B5EF4-FFF2-40B4-BE49-F238E27FC236}">
                <a16:creationId xmlns:a16="http://schemas.microsoft.com/office/drawing/2014/main" id="{CED490F0-D46D-4164-A7D5-F07D92F54435}"/>
              </a:ext>
            </a:extLst>
          </p:cNvPr>
          <p:cNvSpPr txBox="1"/>
          <p:nvPr/>
        </p:nvSpPr>
        <p:spPr>
          <a:xfrm>
            <a:off x="5473246" y="1311545"/>
            <a:ext cx="1906622" cy="1708160"/>
          </a:xfrm>
          <a:prstGeom prst="rect">
            <a:avLst/>
          </a:prstGeom>
          <a:noFill/>
        </p:spPr>
        <p:txBody>
          <a:bodyPr wrap="square" rtlCol="0">
            <a:spAutoFit/>
          </a:bodyPr>
          <a:lstStyle/>
          <a:p>
            <a:r>
              <a:rPr lang="zh-CN" altLang="en-US" sz="10500" dirty="0">
                <a:solidFill>
                  <a:schemeClr val="bg1"/>
                </a:solidFill>
                <a:effectLst>
                  <a:outerShdw blurRad="254000" dist="38100" dir="8100000" algn="tr" rotWithShape="0">
                    <a:schemeClr val="bg1">
                      <a:alpha val="40000"/>
                    </a:schemeClr>
                  </a:outerShdw>
                </a:effectLst>
                <a:latin typeface="禹卫书法行书简体&#10;" panose="02000603000000000000" pitchFamily="2" charset="-122"/>
                <a:ea typeface="禹卫书法行书简体&#10;" panose="02000603000000000000" pitchFamily="2" charset="-122"/>
              </a:rPr>
              <a:t>战</a:t>
            </a:r>
          </a:p>
        </p:txBody>
      </p:sp>
      <p:sp>
        <p:nvSpPr>
          <p:cNvPr id="21" name="文本框 20">
            <a:extLst>
              <a:ext uri="{FF2B5EF4-FFF2-40B4-BE49-F238E27FC236}">
                <a16:creationId xmlns:a16="http://schemas.microsoft.com/office/drawing/2014/main" id="{75A609B7-1B3D-429D-92A0-12DF6ECB032E}"/>
              </a:ext>
            </a:extLst>
          </p:cNvPr>
          <p:cNvSpPr txBox="1"/>
          <p:nvPr/>
        </p:nvSpPr>
        <p:spPr>
          <a:xfrm>
            <a:off x="6925913" y="1604812"/>
            <a:ext cx="1272553" cy="1323439"/>
          </a:xfrm>
          <a:prstGeom prst="rect">
            <a:avLst/>
          </a:prstGeom>
          <a:noFill/>
        </p:spPr>
        <p:txBody>
          <a:bodyPr wrap="square" rtlCol="0">
            <a:spAutoFit/>
          </a:bodyPr>
          <a:lstStyle/>
          <a:p>
            <a:r>
              <a:rPr lang="zh-CN" altLang="en-US" sz="8000" dirty="0">
                <a:solidFill>
                  <a:schemeClr val="bg1"/>
                </a:solidFill>
                <a:effectLst>
                  <a:outerShdw blurRad="254000" dist="38100" dir="8100000" algn="tr" rotWithShape="0">
                    <a:schemeClr val="bg1">
                      <a:alpha val="40000"/>
                    </a:schemeClr>
                  </a:outerShdw>
                </a:effectLst>
                <a:latin typeface="禹卫书法行书简体&#10;" panose="02000603000000000000" pitchFamily="2" charset="-122"/>
                <a:ea typeface="禹卫书法行书简体&#10;" panose="02000603000000000000" pitchFamily="2" charset="-122"/>
              </a:rPr>
              <a:t>未</a:t>
            </a:r>
          </a:p>
        </p:txBody>
      </p:sp>
      <p:sp>
        <p:nvSpPr>
          <p:cNvPr id="33" name="文本框 32">
            <a:extLst>
              <a:ext uri="{FF2B5EF4-FFF2-40B4-BE49-F238E27FC236}">
                <a16:creationId xmlns:a16="http://schemas.microsoft.com/office/drawing/2014/main" id="{64459DAF-C139-4E71-9EAC-330C7E9B38C1}"/>
              </a:ext>
            </a:extLst>
          </p:cNvPr>
          <p:cNvSpPr txBox="1"/>
          <p:nvPr/>
        </p:nvSpPr>
        <p:spPr>
          <a:xfrm>
            <a:off x="7987791" y="1604811"/>
            <a:ext cx="1272553" cy="1323439"/>
          </a:xfrm>
          <a:prstGeom prst="rect">
            <a:avLst/>
          </a:prstGeom>
          <a:noFill/>
        </p:spPr>
        <p:txBody>
          <a:bodyPr wrap="square" rtlCol="0">
            <a:spAutoFit/>
          </a:bodyPr>
          <a:lstStyle/>
          <a:p>
            <a:r>
              <a:rPr lang="zh-CN" altLang="en-US" sz="8000" dirty="0">
                <a:solidFill>
                  <a:schemeClr val="bg1"/>
                </a:solidFill>
                <a:effectLst>
                  <a:outerShdw blurRad="254000" dist="38100" dir="8100000" algn="tr" rotWithShape="0">
                    <a:schemeClr val="bg1">
                      <a:alpha val="40000"/>
                    </a:schemeClr>
                  </a:outerShdw>
                </a:effectLst>
                <a:latin typeface="禹卫书法行书简体&#10;" panose="02000603000000000000" pitchFamily="2" charset="-122"/>
                <a:ea typeface="禹卫书法行书简体&#10;" panose="02000603000000000000" pitchFamily="2" charset="-122"/>
              </a:rPr>
              <a:t>来</a:t>
            </a:r>
          </a:p>
        </p:txBody>
      </p:sp>
      <p:sp>
        <p:nvSpPr>
          <p:cNvPr id="4" name="文本框 3"/>
          <p:cNvSpPr txBox="1"/>
          <p:nvPr/>
        </p:nvSpPr>
        <p:spPr>
          <a:xfrm>
            <a:off x="3443587" y="3921108"/>
            <a:ext cx="6385560" cy="369332"/>
          </a:xfrm>
          <a:prstGeom prst="rect">
            <a:avLst/>
          </a:prstGeom>
          <a:noFill/>
        </p:spPr>
        <p:txBody>
          <a:bodyPr wrap="square" rtlCol="0">
            <a:spAutoFit/>
          </a:bodyPr>
          <a:lstStyle/>
          <a:p>
            <a:r>
              <a:rPr lang="zh-CN" altLang="en-US" dirty="0">
                <a:solidFill>
                  <a:schemeClr val="bg1"/>
                </a:solidFill>
              </a:rPr>
              <a:t>开场倒计时</a:t>
            </a:r>
            <a:r>
              <a:rPr lang="en-US" altLang="zh-CN" dirty="0">
                <a:solidFill>
                  <a:schemeClr val="bg1"/>
                </a:solidFill>
              </a:rPr>
              <a:t>LOGO</a:t>
            </a:r>
            <a:r>
              <a:rPr lang="zh-CN" altLang="en-US" dirty="0">
                <a:solidFill>
                  <a:schemeClr val="bg1"/>
                </a:solidFill>
              </a:rPr>
              <a:t>在</a:t>
            </a:r>
            <a:r>
              <a:rPr lang="en-US" altLang="zh-CN" dirty="0">
                <a:solidFill>
                  <a:schemeClr val="bg1"/>
                </a:solidFill>
              </a:rPr>
              <a:t>PPT</a:t>
            </a:r>
            <a:r>
              <a:rPr lang="zh-CN" altLang="en-US" dirty="0">
                <a:solidFill>
                  <a:schemeClr val="bg1"/>
                </a:solidFill>
              </a:rPr>
              <a:t>母版中修改，视图</a:t>
            </a:r>
            <a:r>
              <a:rPr lang="en-US" altLang="zh-CN" dirty="0">
                <a:solidFill>
                  <a:schemeClr val="bg1"/>
                </a:solidFill>
              </a:rPr>
              <a:t>—----</a:t>
            </a:r>
            <a:r>
              <a:rPr lang="zh-CN" altLang="en-US" dirty="0">
                <a:solidFill>
                  <a:schemeClr val="bg1"/>
                </a:solidFill>
              </a:rPr>
              <a:t>换片母版</a:t>
            </a:r>
          </a:p>
        </p:txBody>
      </p:sp>
    </p:spTree>
    <p:extLst>
      <p:ext uri="{BB962C8B-B14F-4D97-AF65-F5344CB8AC3E}">
        <p14:creationId xmlns:p14="http://schemas.microsoft.com/office/powerpoint/2010/main" val="71100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mediacall" presetSubtype="0" fill="hold" nodeType="withEffect">
                                      <p:stCondLst>
                                        <p:cond delay="23000"/>
                                      </p:stCondLst>
                                      <p:childTnLst>
                                        <p:cmd type="call" cmd="playFrom(0.0)">
                                          <p:cBhvr>
                                            <p:cTn id="9" dur="7999" fill="hold"/>
                                            <p:tgtEl>
                                              <p:spTgt spid="3"/>
                                            </p:tgtEl>
                                          </p:cBhvr>
                                        </p:cmd>
                                      </p:childTnLst>
                                    </p:cTn>
                                  </p:par>
                                  <p:par>
                                    <p:cTn id="10" presetID="1" presetClass="mediacall" presetSubtype="0" fill="hold" nodeType="withEffect">
                                      <p:stCondLst>
                                        <p:cond delay="23000"/>
                                      </p:stCondLst>
                                      <p:childTnLst>
                                        <p:cmd type="call" cmd="playFrom(0.0)">
                                          <p:cBhvr>
                                            <p:cTn id="11" dur="1" fill="hold"/>
                                            <p:tgtEl>
                                              <p:spTgt spid="17"/>
                                            </p:tgtEl>
                                          </p:cBhvr>
                                        </p:cmd>
                                      </p:childTnLst>
                                    </p:cTn>
                                  </p:par>
                                  <p:par>
                                    <p:cTn id="12" presetID="2" presetClass="entr" presetSubtype="4" fill="hold" nodeType="withEffect" p14:presetBounceEnd="67000">
                                      <p:stCondLst>
                                        <p:cond delay="23000"/>
                                      </p:stCondLst>
                                      <p:childTnLst>
                                        <p:set>
                                          <p:cBhvr>
                                            <p:cTn id="13" dur="1" fill="hold">
                                              <p:stCondLst>
                                                <p:cond delay="0"/>
                                              </p:stCondLst>
                                            </p:cTn>
                                            <p:tgtEl>
                                              <p:spTgt spid="42"/>
                                            </p:tgtEl>
                                            <p:attrNameLst>
                                              <p:attrName>style.visibility</p:attrName>
                                            </p:attrNameLst>
                                          </p:cBhvr>
                                          <p:to>
                                            <p:strVal val="visible"/>
                                          </p:to>
                                        </p:set>
                                        <p:anim calcmode="lin" valueType="num" p14:bounceEnd="67000">
                                          <p:cBhvr additive="base">
                                            <p:cTn id="14" dur="2000" fill="hold"/>
                                            <p:tgtEl>
                                              <p:spTgt spid="42"/>
                                            </p:tgtEl>
                                            <p:attrNameLst>
                                              <p:attrName>ppt_x</p:attrName>
                                            </p:attrNameLst>
                                          </p:cBhvr>
                                          <p:tavLst>
                                            <p:tav tm="0">
                                              <p:val>
                                                <p:strVal val="#ppt_x"/>
                                              </p:val>
                                            </p:tav>
                                            <p:tav tm="100000">
                                              <p:val>
                                                <p:strVal val="#ppt_x"/>
                                              </p:val>
                                            </p:tav>
                                          </p:tavLst>
                                        </p:anim>
                                        <p:anim calcmode="lin" valueType="num" p14:bounceEnd="67000">
                                          <p:cBhvr additive="base">
                                            <p:cTn id="15" dur="2000" fill="hold"/>
                                            <p:tgtEl>
                                              <p:spTgt spid="42"/>
                                            </p:tgtEl>
                                            <p:attrNameLst>
                                              <p:attrName>ppt_y</p:attrName>
                                            </p:attrNameLst>
                                          </p:cBhvr>
                                          <p:tavLst>
                                            <p:tav tm="0">
                                              <p:val>
                                                <p:strVal val="1+#ppt_h/2"/>
                                              </p:val>
                                            </p:tav>
                                            <p:tav tm="100000">
                                              <p:val>
                                                <p:strVal val="#ppt_y"/>
                                              </p:val>
                                            </p:tav>
                                          </p:tavLst>
                                        </p:anim>
                                      </p:childTnLst>
                                    </p:cTn>
                                  </p:par>
                                  <p:par>
                                    <p:cTn id="16" presetID="8" presetClass="emph" presetSubtype="0" fill="hold" nodeType="withEffect">
                                      <p:stCondLst>
                                        <p:cond delay="23000"/>
                                      </p:stCondLst>
                                      <p:childTnLst>
                                        <p:animRot by="21600000">
                                          <p:cBhvr>
                                            <p:cTn id="17" dur="2000" fill="hold"/>
                                            <p:tgtEl>
                                              <p:spTgt spid="42"/>
                                            </p:tgtEl>
                                            <p:attrNameLst>
                                              <p:attrName>r</p:attrName>
                                            </p:attrNameLst>
                                          </p:cBhvr>
                                        </p:animRot>
                                      </p:childTnLst>
                                    </p:cTn>
                                  </p:par>
                                  <p:par>
                                    <p:cTn id="18" presetID="2" presetClass="entr" presetSubtype="4" fill="hold" nodeType="withEffect" p14:presetBounceEnd="67000">
                                      <p:stCondLst>
                                        <p:cond delay="23000"/>
                                      </p:stCondLst>
                                      <p:childTnLst>
                                        <p:set>
                                          <p:cBhvr>
                                            <p:cTn id="19" dur="1" fill="hold">
                                              <p:stCondLst>
                                                <p:cond delay="0"/>
                                              </p:stCondLst>
                                            </p:cTn>
                                            <p:tgtEl>
                                              <p:spTgt spid="41"/>
                                            </p:tgtEl>
                                            <p:attrNameLst>
                                              <p:attrName>style.visibility</p:attrName>
                                            </p:attrNameLst>
                                          </p:cBhvr>
                                          <p:to>
                                            <p:strVal val="visible"/>
                                          </p:to>
                                        </p:set>
                                        <p:anim calcmode="lin" valueType="num" p14:bounceEnd="67000">
                                          <p:cBhvr additive="base">
                                            <p:cTn id="20" dur="2000" fill="hold"/>
                                            <p:tgtEl>
                                              <p:spTgt spid="41"/>
                                            </p:tgtEl>
                                            <p:attrNameLst>
                                              <p:attrName>ppt_x</p:attrName>
                                            </p:attrNameLst>
                                          </p:cBhvr>
                                          <p:tavLst>
                                            <p:tav tm="0">
                                              <p:val>
                                                <p:strVal val="#ppt_x"/>
                                              </p:val>
                                            </p:tav>
                                            <p:tav tm="100000">
                                              <p:val>
                                                <p:strVal val="#ppt_x"/>
                                              </p:val>
                                            </p:tav>
                                          </p:tavLst>
                                        </p:anim>
                                        <p:anim calcmode="lin" valueType="num" p14:bounceEnd="67000">
                                          <p:cBhvr additive="base">
                                            <p:cTn id="21" dur="2000" fill="hold"/>
                                            <p:tgtEl>
                                              <p:spTgt spid="41"/>
                                            </p:tgtEl>
                                            <p:attrNameLst>
                                              <p:attrName>ppt_y</p:attrName>
                                            </p:attrNameLst>
                                          </p:cBhvr>
                                          <p:tavLst>
                                            <p:tav tm="0">
                                              <p:val>
                                                <p:strVal val="1+#ppt_h/2"/>
                                              </p:val>
                                            </p:tav>
                                            <p:tav tm="100000">
                                              <p:val>
                                                <p:strVal val="#ppt_y"/>
                                              </p:val>
                                            </p:tav>
                                          </p:tavLst>
                                        </p:anim>
                                      </p:childTnLst>
                                    </p:cTn>
                                  </p:par>
                                  <p:par>
                                    <p:cTn id="22" presetID="8" presetClass="emph" presetSubtype="0" fill="hold" nodeType="withEffect">
                                      <p:stCondLst>
                                        <p:cond delay="23000"/>
                                      </p:stCondLst>
                                      <p:childTnLst>
                                        <p:animRot by="21600000">
                                          <p:cBhvr>
                                            <p:cTn id="23" dur="2000" fill="hold"/>
                                            <p:tgtEl>
                                              <p:spTgt spid="41"/>
                                            </p:tgtEl>
                                            <p:attrNameLst>
                                              <p:attrName>r</p:attrName>
                                            </p:attrNameLst>
                                          </p:cBhvr>
                                        </p:animRot>
                                      </p:childTnLst>
                                    </p:cTn>
                                  </p:par>
                                </p:childTnLst>
                              </p:cTn>
                            </p:par>
                            <p:par>
                              <p:cTn id="24" fill="hold">
                                <p:stCondLst>
                                  <p:cond delay="30999"/>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31499"/>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par>
                                    <p:cTn id="46" presetID="35" presetClass="emph" presetSubtype="0" repeatCount="15000" fill="hold" grpId="1" nodeType="withEffect">
                                      <p:stCondLst>
                                        <p:cond delay="0"/>
                                      </p:stCondLst>
                                      <p:childTnLst>
                                        <p:anim calcmode="discrete" valueType="str">
                                          <p:cBhvr>
                                            <p:cTn id="47" dur="53" fill="hold"/>
                                            <p:tgtEl>
                                              <p:spTgt spid="2"/>
                                            </p:tgtEl>
                                            <p:attrNameLst>
                                              <p:attrName>style.visibility</p:attrName>
                                            </p:attrNameLst>
                                          </p:cBhvr>
                                          <p:tavLst>
                                            <p:tav tm="0">
                                              <p:val>
                                                <p:strVal val="hidden"/>
                                              </p:val>
                                            </p:tav>
                                            <p:tav tm="50000">
                                              <p:val>
                                                <p:strVal val="visible"/>
                                              </p:val>
                                            </p:tav>
                                          </p:tavLst>
                                        </p:anim>
                                      </p:childTnLst>
                                    </p:cTn>
                                  </p:par>
                                  <p:par>
                                    <p:cTn id="48" presetID="6" presetClass="emph" presetSubtype="0" autoRev="1" fill="hold" grpId="2" nodeType="withEffect">
                                      <p:stCondLst>
                                        <p:cond delay="300"/>
                                      </p:stCondLst>
                                      <p:childTnLst>
                                        <p:animScale>
                                          <p:cBhvr>
                                            <p:cTn id="49" dur="250" fill="hold"/>
                                            <p:tgtEl>
                                              <p:spTgt spid="2"/>
                                            </p:tgtEl>
                                          </p:cBhvr>
                                          <p:by x="120000" y="120000"/>
                                        </p:animScale>
                                      </p:childTnLst>
                                    </p:cTn>
                                  </p:par>
                                  <p:par>
                                    <p:cTn id="50" presetID="47" presetClass="exit" presetSubtype="0" fill="hold" grpId="3" nodeType="withEffect">
                                      <p:stCondLst>
                                        <p:cond delay="8000"/>
                                      </p:stCondLst>
                                      <p:childTnLst>
                                        <p:animEffect transition="out" filter="fade">
                                          <p:cBhvr>
                                            <p:cTn id="51" dur="1000"/>
                                            <p:tgtEl>
                                              <p:spTgt spid="2"/>
                                            </p:tgtEl>
                                          </p:cBhvr>
                                        </p:animEffect>
                                        <p:anim calcmode="lin" valueType="num">
                                          <p:cBhvr>
                                            <p:cTn id="52" dur="1000"/>
                                            <p:tgtEl>
                                              <p:spTgt spid="2"/>
                                            </p:tgtEl>
                                            <p:attrNameLst>
                                              <p:attrName>ppt_x</p:attrName>
                                            </p:attrNameLst>
                                          </p:cBhvr>
                                          <p:tavLst>
                                            <p:tav tm="0">
                                              <p:val>
                                                <p:strVal val="ppt_x"/>
                                              </p:val>
                                            </p:tav>
                                            <p:tav tm="100000">
                                              <p:val>
                                                <p:strVal val="ppt_x"/>
                                              </p:val>
                                            </p:tav>
                                          </p:tavLst>
                                        </p:anim>
                                        <p:anim calcmode="lin" valueType="num">
                                          <p:cBhvr>
                                            <p:cTn id="53" dur="1000"/>
                                            <p:tgtEl>
                                              <p:spTgt spid="2"/>
                                            </p:tgtEl>
                                            <p:attrNameLst>
                                              <p:attrName>ppt_y</p:attrName>
                                            </p:attrNameLst>
                                          </p:cBhvr>
                                          <p:tavLst>
                                            <p:tav tm="0">
                                              <p:val>
                                                <p:strVal val="ppt_y"/>
                                              </p:val>
                                            </p:tav>
                                            <p:tav tm="100000">
                                              <p:val>
                                                <p:strVal val="ppt_y-.1"/>
                                              </p:val>
                                            </p:tav>
                                          </p:tavLst>
                                        </p:anim>
                                        <p:set>
                                          <p:cBhvr>
                                            <p:cTn id="54" dur="1" fill="hold">
                                              <p:stCondLst>
                                                <p:cond delay="999"/>
                                              </p:stCondLst>
                                            </p:cTn>
                                            <p:tgtEl>
                                              <p:spTgt spid="2"/>
                                            </p:tgtEl>
                                            <p:attrNameLst>
                                              <p:attrName>style.visibility</p:attrName>
                                            </p:attrNameLst>
                                          </p:cBhvr>
                                          <p:to>
                                            <p:strVal val="hidden"/>
                                          </p:to>
                                        </p:set>
                                      </p:childTnLst>
                                    </p:cTn>
                                  </p:par>
                                </p:childTnLst>
                              </p:cTn>
                            </p:par>
                            <p:par>
                              <p:cTn id="55" fill="hold">
                                <p:stCondLst>
                                  <p:cond delay="40499"/>
                                </p:stCondLst>
                                <p:childTnLst>
                                  <p:par>
                                    <p:cTn id="56" presetID="55"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1000" fill="hold"/>
                                            <p:tgtEl>
                                              <p:spTgt spid="31"/>
                                            </p:tgtEl>
                                            <p:attrNameLst>
                                              <p:attrName>ppt_w</p:attrName>
                                            </p:attrNameLst>
                                          </p:cBhvr>
                                          <p:tavLst>
                                            <p:tav tm="0">
                                              <p:val>
                                                <p:strVal val="#ppt_w*0.70"/>
                                              </p:val>
                                            </p:tav>
                                            <p:tav tm="100000">
                                              <p:val>
                                                <p:strVal val="#ppt_w"/>
                                              </p:val>
                                            </p:tav>
                                          </p:tavLst>
                                        </p:anim>
                                        <p:anim calcmode="lin" valueType="num">
                                          <p:cBhvr>
                                            <p:cTn id="59" dur="1000" fill="hold"/>
                                            <p:tgtEl>
                                              <p:spTgt spid="31"/>
                                            </p:tgtEl>
                                            <p:attrNameLst>
                                              <p:attrName>ppt_h</p:attrName>
                                            </p:attrNameLst>
                                          </p:cBhvr>
                                          <p:tavLst>
                                            <p:tav tm="0">
                                              <p:val>
                                                <p:strVal val="#ppt_h"/>
                                              </p:val>
                                            </p:tav>
                                            <p:tav tm="100000">
                                              <p:val>
                                                <p:strVal val="#ppt_h"/>
                                              </p:val>
                                            </p:tav>
                                          </p:tavLst>
                                        </p:anim>
                                        <p:animEffect transition="in" filter="fade">
                                          <p:cBhvr>
                                            <p:cTn id="60" dur="1000"/>
                                            <p:tgtEl>
                                              <p:spTgt spid="31"/>
                                            </p:tgtEl>
                                          </p:cBhvr>
                                        </p:animEffect>
                                      </p:childTnLst>
                                    </p:cTn>
                                  </p:par>
                                </p:childTnLst>
                              </p:cTn>
                            </p:par>
                            <p:par>
                              <p:cTn id="61" fill="hold">
                                <p:stCondLst>
                                  <p:cond delay="41499"/>
                                </p:stCondLst>
                                <p:childTnLst>
                                  <p:par>
                                    <p:cTn id="62" presetID="55"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1000" fill="hold"/>
                                            <p:tgtEl>
                                              <p:spTgt spid="32"/>
                                            </p:tgtEl>
                                            <p:attrNameLst>
                                              <p:attrName>ppt_w</p:attrName>
                                            </p:attrNameLst>
                                          </p:cBhvr>
                                          <p:tavLst>
                                            <p:tav tm="0">
                                              <p:val>
                                                <p:strVal val="#ppt_w*0.70"/>
                                              </p:val>
                                            </p:tav>
                                            <p:tav tm="100000">
                                              <p:val>
                                                <p:strVal val="#ppt_w"/>
                                              </p:val>
                                            </p:tav>
                                          </p:tavLst>
                                        </p:anim>
                                        <p:anim calcmode="lin" valueType="num">
                                          <p:cBhvr>
                                            <p:cTn id="65" dur="1000" fill="hold"/>
                                            <p:tgtEl>
                                              <p:spTgt spid="32"/>
                                            </p:tgtEl>
                                            <p:attrNameLst>
                                              <p:attrName>ppt_h</p:attrName>
                                            </p:attrNameLst>
                                          </p:cBhvr>
                                          <p:tavLst>
                                            <p:tav tm="0">
                                              <p:val>
                                                <p:strVal val="#ppt_h"/>
                                              </p:val>
                                            </p:tav>
                                            <p:tav tm="100000">
                                              <p:val>
                                                <p:strVal val="#ppt_h"/>
                                              </p:val>
                                            </p:tav>
                                          </p:tavLst>
                                        </p:anim>
                                        <p:animEffect transition="in" filter="fade">
                                          <p:cBhvr>
                                            <p:cTn id="66" dur="1000"/>
                                            <p:tgtEl>
                                              <p:spTgt spid="32"/>
                                            </p:tgtEl>
                                          </p:cBhvr>
                                        </p:animEffect>
                                      </p:childTnLst>
                                    </p:cTn>
                                  </p:par>
                                </p:childTnLst>
                              </p:cTn>
                            </p:par>
                            <p:par>
                              <p:cTn id="67" fill="hold">
                                <p:stCondLst>
                                  <p:cond delay="42499"/>
                                </p:stCondLst>
                                <p:childTnLst>
                                  <p:par>
                                    <p:cTn id="68" presetID="42" presetClass="entr" presetSubtype="0"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childTnLst>
                              </p:cTn>
                            </p:par>
                            <p:par>
                              <p:cTn id="73" fill="hold">
                                <p:stCondLst>
                                  <p:cond delay="43499"/>
                                </p:stCondLst>
                                <p:childTnLst>
                                  <p:par>
                                    <p:cTn id="74" presetID="55"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strVal val="#ppt_w*0.70"/>
                                              </p:val>
                                            </p:tav>
                                            <p:tav tm="100000">
                                              <p:val>
                                                <p:strVal val="#ppt_w"/>
                                              </p:val>
                                            </p:tav>
                                          </p:tavLst>
                                        </p:anim>
                                        <p:anim calcmode="lin" valueType="num">
                                          <p:cBhvr>
                                            <p:cTn id="77" dur="1000" fill="hold"/>
                                            <p:tgtEl>
                                              <p:spTgt spid="29"/>
                                            </p:tgtEl>
                                            <p:attrNameLst>
                                              <p:attrName>ppt_h</p:attrName>
                                            </p:attrNameLst>
                                          </p:cBhvr>
                                          <p:tavLst>
                                            <p:tav tm="0">
                                              <p:val>
                                                <p:strVal val="#ppt_h"/>
                                              </p:val>
                                            </p:tav>
                                            <p:tav tm="100000">
                                              <p:val>
                                                <p:strVal val="#ppt_h"/>
                                              </p:val>
                                            </p:tav>
                                          </p:tavLst>
                                        </p:anim>
                                        <p:animEffect transition="in" filter="fade">
                                          <p:cBhvr>
                                            <p:cTn id="78" dur="1000"/>
                                            <p:tgtEl>
                                              <p:spTgt spid="29"/>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1000" fill="hold"/>
                                            <p:tgtEl>
                                              <p:spTgt spid="28"/>
                                            </p:tgtEl>
                                            <p:attrNameLst>
                                              <p:attrName>ppt_w</p:attrName>
                                            </p:attrNameLst>
                                          </p:cBhvr>
                                          <p:tavLst>
                                            <p:tav tm="0">
                                              <p:val>
                                                <p:strVal val="#ppt_w*0.70"/>
                                              </p:val>
                                            </p:tav>
                                            <p:tav tm="100000">
                                              <p:val>
                                                <p:strVal val="#ppt_w"/>
                                              </p:val>
                                            </p:tav>
                                          </p:tavLst>
                                        </p:anim>
                                        <p:anim calcmode="lin" valueType="num">
                                          <p:cBhvr>
                                            <p:cTn id="82" dur="1000" fill="hold"/>
                                            <p:tgtEl>
                                              <p:spTgt spid="28"/>
                                            </p:tgtEl>
                                            <p:attrNameLst>
                                              <p:attrName>ppt_h</p:attrName>
                                            </p:attrNameLst>
                                          </p:cBhvr>
                                          <p:tavLst>
                                            <p:tav tm="0">
                                              <p:val>
                                                <p:strVal val="#ppt_h"/>
                                              </p:val>
                                            </p:tav>
                                            <p:tav tm="100000">
                                              <p:val>
                                                <p:strVal val="#ppt_h"/>
                                              </p:val>
                                            </p:tav>
                                          </p:tavLst>
                                        </p:anim>
                                        <p:animEffect transition="in" filter="fade">
                                          <p:cBhvr>
                                            <p:cTn id="83" dur="1000"/>
                                            <p:tgtEl>
                                              <p:spTgt spid="28"/>
                                            </p:tgtEl>
                                          </p:cBhvr>
                                        </p:animEffect>
                                      </p:childTnLst>
                                    </p:cTn>
                                  </p:par>
                                </p:childTnLst>
                              </p:cTn>
                            </p:par>
                            <p:par>
                              <p:cTn id="84" fill="hold">
                                <p:stCondLst>
                                  <p:cond delay="44499"/>
                                </p:stCondLst>
                                <p:childTnLst>
                                  <p:par>
                                    <p:cTn id="85" presetID="2" presetClass="entr" presetSubtype="2" fill="hold" grpId="0" nodeType="afterEffect" p14:presetBounceEnd="67000">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14:bounceEnd="67000">
                                          <p:cBhvr additive="base">
                                            <p:cTn id="87" dur="2000" fill="hold"/>
                                            <p:tgtEl>
                                              <p:spTgt spid="27"/>
                                            </p:tgtEl>
                                            <p:attrNameLst>
                                              <p:attrName>ppt_x</p:attrName>
                                            </p:attrNameLst>
                                          </p:cBhvr>
                                          <p:tavLst>
                                            <p:tav tm="0">
                                              <p:val>
                                                <p:strVal val="1+#ppt_w/2"/>
                                              </p:val>
                                            </p:tav>
                                            <p:tav tm="100000">
                                              <p:val>
                                                <p:strVal val="#ppt_x"/>
                                              </p:val>
                                            </p:tav>
                                          </p:tavLst>
                                        </p:anim>
                                        <p:anim calcmode="lin" valueType="num" p14:bounceEnd="67000">
                                          <p:cBhvr additive="base">
                                            <p:cTn id="88" dur="2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89" fill="hold" display="0">
                      <p:stCondLst>
                        <p:cond delay="indefinite"/>
                      </p:stCondLst>
                    </p:cTn>
                    <p:tgtEl>
                      <p:spTgt spid="3"/>
                    </p:tgtEl>
                  </p:cMediaNode>
                </p:video>
                <p:audio>
                  <p:cMediaNode vol="100000" numSld="999" showWhenStopped="0">
                    <p:cTn id="90" repeatCount="indefinite" fill="hold" display="0">
                      <p:stCondLst>
                        <p:cond delay="indefinite"/>
                      </p:stCondLst>
                      <p:endCondLst>
                        <p:cond evt="onStopAudio" delay="0">
                          <p:tgtEl>
                            <p:sldTgt/>
                          </p:tgtEl>
                        </p:cond>
                      </p:endCondLst>
                    </p:cTn>
                    <p:tgtEl>
                      <p:spTgt spid="17"/>
                    </p:tgtEl>
                  </p:cMediaNode>
                </p:audio>
              </p:childTnLst>
            </p:cTn>
          </p:par>
        </p:tnLst>
        <p:bldLst>
          <p:bldP spid="27" grpId="0"/>
          <p:bldP spid="28" grpId="0" animBg="1"/>
          <p:bldP spid="29" grpId="0"/>
          <p:bldP spid="30" grpId="0"/>
          <p:bldP spid="31" grpId="0" animBg="1"/>
          <p:bldP spid="32" grpId="0"/>
          <p:bldP spid="18" grpId="0"/>
          <p:bldP spid="2" grpId="0"/>
          <p:bldP spid="2" grpId="1"/>
          <p:bldP spid="2" grpId="2"/>
          <p:bldP spid="2" grpId="3"/>
          <p:bldP spid="20" grpId="0"/>
          <p:bldP spid="21"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mediacall" presetSubtype="0" fill="hold" nodeType="withEffect">
                                      <p:stCondLst>
                                        <p:cond delay="23000"/>
                                      </p:stCondLst>
                                      <p:childTnLst>
                                        <p:cmd type="call" cmd="playFrom(0.0)">
                                          <p:cBhvr>
                                            <p:cTn id="9" dur="7999" fill="hold"/>
                                            <p:tgtEl>
                                              <p:spTgt spid="3"/>
                                            </p:tgtEl>
                                          </p:cBhvr>
                                        </p:cmd>
                                      </p:childTnLst>
                                    </p:cTn>
                                  </p:par>
                                  <p:par>
                                    <p:cTn id="10" presetID="1" presetClass="mediacall" presetSubtype="0" fill="hold" nodeType="withEffect">
                                      <p:stCondLst>
                                        <p:cond delay="23000"/>
                                      </p:stCondLst>
                                      <p:childTnLst>
                                        <p:cmd type="call" cmd="playFrom(0.0)">
                                          <p:cBhvr>
                                            <p:cTn id="11" dur="1" fill="hold"/>
                                            <p:tgtEl>
                                              <p:spTgt spid="17"/>
                                            </p:tgtEl>
                                          </p:cBhvr>
                                        </p:cmd>
                                      </p:childTnLst>
                                    </p:cTn>
                                  </p:par>
                                  <p:par>
                                    <p:cTn id="12" presetID="2" presetClass="entr" presetSubtype="4" fill="hold" nodeType="withEffect">
                                      <p:stCondLst>
                                        <p:cond delay="2300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2000" fill="hold"/>
                                            <p:tgtEl>
                                              <p:spTgt spid="42"/>
                                            </p:tgtEl>
                                            <p:attrNameLst>
                                              <p:attrName>ppt_x</p:attrName>
                                            </p:attrNameLst>
                                          </p:cBhvr>
                                          <p:tavLst>
                                            <p:tav tm="0">
                                              <p:val>
                                                <p:strVal val="#ppt_x"/>
                                              </p:val>
                                            </p:tav>
                                            <p:tav tm="100000">
                                              <p:val>
                                                <p:strVal val="#ppt_x"/>
                                              </p:val>
                                            </p:tav>
                                          </p:tavLst>
                                        </p:anim>
                                        <p:anim calcmode="lin" valueType="num">
                                          <p:cBhvr additive="base">
                                            <p:cTn id="15" dur="2000" fill="hold"/>
                                            <p:tgtEl>
                                              <p:spTgt spid="42"/>
                                            </p:tgtEl>
                                            <p:attrNameLst>
                                              <p:attrName>ppt_y</p:attrName>
                                            </p:attrNameLst>
                                          </p:cBhvr>
                                          <p:tavLst>
                                            <p:tav tm="0">
                                              <p:val>
                                                <p:strVal val="1+#ppt_h/2"/>
                                              </p:val>
                                            </p:tav>
                                            <p:tav tm="100000">
                                              <p:val>
                                                <p:strVal val="#ppt_y"/>
                                              </p:val>
                                            </p:tav>
                                          </p:tavLst>
                                        </p:anim>
                                      </p:childTnLst>
                                    </p:cTn>
                                  </p:par>
                                  <p:par>
                                    <p:cTn id="16" presetID="8" presetClass="emph" presetSubtype="0" fill="hold" nodeType="withEffect">
                                      <p:stCondLst>
                                        <p:cond delay="23000"/>
                                      </p:stCondLst>
                                      <p:childTnLst>
                                        <p:animRot by="21600000">
                                          <p:cBhvr>
                                            <p:cTn id="17" dur="2000" fill="hold"/>
                                            <p:tgtEl>
                                              <p:spTgt spid="42"/>
                                            </p:tgtEl>
                                            <p:attrNameLst>
                                              <p:attrName>r</p:attrName>
                                            </p:attrNameLst>
                                          </p:cBhvr>
                                        </p:animRot>
                                      </p:childTnLst>
                                    </p:cTn>
                                  </p:par>
                                  <p:par>
                                    <p:cTn id="18" presetID="2" presetClass="entr" presetSubtype="4" fill="hold" nodeType="withEffect">
                                      <p:stCondLst>
                                        <p:cond delay="2300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2000" fill="hold"/>
                                            <p:tgtEl>
                                              <p:spTgt spid="41"/>
                                            </p:tgtEl>
                                            <p:attrNameLst>
                                              <p:attrName>ppt_x</p:attrName>
                                            </p:attrNameLst>
                                          </p:cBhvr>
                                          <p:tavLst>
                                            <p:tav tm="0">
                                              <p:val>
                                                <p:strVal val="#ppt_x"/>
                                              </p:val>
                                            </p:tav>
                                            <p:tav tm="100000">
                                              <p:val>
                                                <p:strVal val="#ppt_x"/>
                                              </p:val>
                                            </p:tav>
                                          </p:tavLst>
                                        </p:anim>
                                        <p:anim calcmode="lin" valueType="num">
                                          <p:cBhvr additive="base">
                                            <p:cTn id="21" dur="2000" fill="hold"/>
                                            <p:tgtEl>
                                              <p:spTgt spid="41"/>
                                            </p:tgtEl>
                                            <p:attrNameLst>
                                              <p:attrName>ppt_y</p:attrName>
                                            </p:attrNameLst>
                                          </p:cBhvr>
                                          <p:tavLst>
                                            <p:tav tm="0">
                                              <p:val>
                                                <p:strVal val="1+#ppt_h/2"/>
                                              </p:val>
                                            </p:tav>
                                            <p:tav tm="100000">
                                              <p:val>
                                                <p:strVal val="#ppt_y"/>
                                              </p:val>
                                            </p:tav>
                                          </p:tavLst>
                                        </p:anim>
                                      </p:childTnLst>
                                    </p:cTn>
                                  </p:par>
                                  <p:par>
                                    <p:cTn id="22" presetID="8" presetClass="emph" presetSubtype="0" fill="hold" nodeType="withEffect">
                                      <p:stCondLst>
                                        <p:cond delay="23000"/>
                                      </p:stCondLst>
                                      <p:childTnLst>
                                        <p:animRot by="21600000">
                                          <p:cBhvr>
                                            <p:cTn id="23" dur="2000" fill="hold"/>
                                            <p:tgtEl>
                                              <p:spTgt spid="41"/>
                                            </p:tgtEl>
                                            <p:attrNameLst>
                                              <p:attrName>r</p:attrName>
                                            </p:attrNameLst>
                                          </p:cBhvr>
                                        </p:animRot>
                                      </p:childTnLst>
                                    </p:cTn>
                                  </p:par>
                                </p:childTnLst>
                              </p:cTn>
                            </p:par>
                            <p:par>
                              <p:cTn id="24" fill="hold">
                                <p:stCondLst>
                                  <p:cond delay="30999"/>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31499"/>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par>
                                    <p:cTn id="46" presetID="35" presetClass="emph" presetSubtype="0" repeatCount="15000" fill="hold" grpId="1" nodeType="withEffect">
                                      <p:stCondLst>
                                        <p:cond delay="0"/>
                                      </p:stCondLst>
                                      <p:childTnLst>
                                        <p:anim calcmode="discrete" valueType="str">
                                          <p:cBhvr>
                                            <p:cTn id="47" dur="53" fill="hold"/>
                                            <p:tgtEl>
                                              <p:spTgt spid="2"/>
                                            </p:tgtEl>
                                            <p:attrNameLst>
                                              <p:attrName>style.visibility</p:attrName>
                                            </p:attrNameLst>
                                          </p:cBhvr>
                                          <p:tavLst>
                                            <p:tav tm="0">
                                              <p:val>
                                                <p:strVal val="hidden"/>
                                              </p:val>
                                            </p:tav>
                                            <p:tav tm="50000">
                                              <p:val>
                                                <p:strVal val="visible"/>
                                              </p:val>
                                            </p:tav>
                                          </p:tavLst>
                                        </p:anim>
                                      </p:childTnLst>
                                    </p:cTn>
                                  </p:par>
                                  <p:par>
                                    <p:cTn id="48" presetID="6" presetClass="emph" presetSubtype="0" autoRev="1" fill="hold" grpId="2" nodeType="withEffect">
                                      <p:stCondLst>
                                        <p:cond delay="300"/>
                                      </p:stCondLst>
                                      <p:childTnLst>
                                        <p:animScale>
                                          <p:cBhvr>
                                            <p:cTn id="49" dur="250" fill="hold"/>
                                            <p:tgtEl>
                                              <p:spTgt spid="2"/>
                                            </p:tgtEl>
                                          </p:cBhvr>
                                          <p:by x="120000" y="120000"/>
                                        </p:animScale>
                                      </p:childTnLst>
                                    </p:cTn>
                                  </p:par>
                                  <p:par>
                                    <p:cTn id="50" presetID="47" presetClass="exit" presetSubtype="0" fill="hold" grpId="3" nodeType="withEffect">
                                      <p:stCondLst>
                                        <p:cond delay="8000"/>
                                      </p:stCondLst>
                                      <p:childTnLst>
                                        <p:animEffect transition="out" filter="fade">
                                          <p:cBhvr>
                                            <p:cTn id="51" dur="1000"/>
                                            <p:tgtEl>
                                              <p:spTgt spid="2"/>
                                            </p:tgtEl>
                                          </p:cBhvr>
                                        </p:animEffect>
                                        <p:anim calcmode="lin" valueType="num">
                                          <p:cBhvr>
                                            <p:cTn id="52" dur="1000"/>
                                            <p:tgtEl>
                                              <p:spTgt spid="2"/>
                                            </p:tgtEl>
                                            <p:attrNameLst>
                                              <p:attrName>ppt_x</p:attrName>
                                            </p:attrNameLst>
                                          </p:cBhvr>
                                          <p:tavLst>
                                            <p:tav tm="0">
                                              <p:val>
                                                <p:strVal val="ppt_x"/>
                                              </p:val>
                                            </p:tav>
                                            <p:tav tm="100000">
                                              <p:val>
                                                <p:strVal val="ppt_x"/>
                                              </p:val>
                                            </p:tav>
                                          </p:tavLst>
                                        </p:anim>
                                        <p:anim calcmode="lin" valueType="num">
                                          <p:cBhvr>
                                            <p:cTn id="53" dur="1000"/>
                                            <p:tgtEl>
                                              <p:spTgt spid="2"/>
                                            </p:tgtEl>
                                            <p:attrNameLst>
                                              <p:attrName>ppt_y</p:attrName>
                                            </p:attrNameLst>
                                          </p:cBhvr>
                                          <p:tavLst>
                                            <p:tav tm="0">
                                              <p:val>
                                                <p:strVal val="ppt_y"/>
                                              </p:val>
                                            </p:tav>
                                            <p:tav tm="100000">
                                              <p:val>
                                                <p:strVal val="ppt_y-.1"/>
                                              </p:val>
                                            </p:tav>
                                          </p:tavLst>
                                        </p:anim>
                                        <p:set>
                                          <p:cBhvr>
                                            <p:cTn id="54" dur="1" fill="hold">
                                              <p:stCondLst>
                                                <p:cond delay="999"/>
                                              </p:stCondLst>
                                            </p:cTn>
                                            <p:tgtEl>
                                              <p:spTgt spid="2"/>
                                            </p:tgtEl>
                                            <p:attrNameLst>
                                              <p:attrName>style.visibility</p:attrName>
                                            </p:attrNameLst>
                                          </p:cBhvr>
                                          <p:to>
                                            <p:strVal val="hidden"/>
                                          </p:to>
                                        </p:set>
                                      </p:childTnLst>
                                    </p:cTn>
                                  </p:par>
                                </p:childTnLst>
                              </p:cTn>
                            </p:par>
                            <p:par>
                              <p:cTn id="55" fill="hold">
                                <p:stCondLst>
                                  <p:cond delay="40499"/>
                                </p:stCondLst>
                                <p:childTnLst>
                                  <p:par>
                                    <p:cTn id="56" presetID="55"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1000" fill="hold"/>
                                            <p:tgtEl>
                                              <p:spTgt spid="31"/>
                                            </p:tgtEl>
                                            <p:attrNameLst>
                                              <p:attrName>ppt_w</p:attrName>
                                            </p:attrNameLst>
                                          </p:cBhvr>
                                          <p:tavLst>
                                            <p:tav tm="0">
                                              <p:val>
                                                <p:strVal val="#ppt_w*0.70"/>
                                              </p:val>
                                            </p:tav>
                                            <p:tav tm="100000">
                                              <p:val>
                                                <p:strVal val="#ppt_w"/>
                                              </p:val>
                                            </p:tav>
                                          </p:tavLst>
                                        </p:anim>
                                        <p:anim calcmode="lin" valueType="num">
                                          <p:cBhvr>
                                            <p:cTn id="59" dur="1000" fill="hold"/>
                                            <p:tgtEl>
                                              <p:spTgt spid="31"/>
                                            </p:tgtEl>
                                            <p:attrNameLst>
                                              <p:attrName>ppt_h</p:attrName>
                                            </p:attrNameLst>
                                          </p:cBhvr>
                                          <p:tavLst>
                                            <p:tav tm="0">
                                              <p:val>
                                                <p:strVal val="#ppt_h"/>
                                              </p:val>
                                            </p:tav>
                                            <p:tav tm="100000">
                                              <p:val>
                                                <p:strVal val="#ppt_h"/>
                                              </p:val>
                                            </p:tav>
                                          </p:tavLst>
                                        </p:anim>
                                        <p:animEffect transition="in" filter="fade">
                                          <p:cBhvr>
                                            <p:cTn id="60" dur="1000"/>
                                            <p:tgtEl>
                                              <p:spTgt spid="31"/>
                                            </p:tgtEl>
                                          </p:cBhvr>
                                        </p:animEffect>
                                      </p:childTnLst>
                                    </p:cTn>
                                  </p:par>
                                </p:childTnLst>
                              </p:cTn>
                            </p:par>
                            <p:par>
                              <p:cTn id="61" fill="hold">
                                <p:stCondLst>
                                  <p:cond delay="41499"/>
                                </p:stCondLst>
                                <p:childTnLst>
                                  <p:par>
                                    <p:cTn id="62" presetID="55"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1000" fill="hold"/>
                                            <p:tgtEl>
                                              <p:spTgt spid="32"/>
                                            </p:tgtEl>
                                            <p:attrNameLst>
                                              <p:attrName>ppt_w</p:attrName>
                                            </p:attrNameLst>
                                          </p:cBhvr>
                                          <p:tavLst>
                                            <p:tav tm="0">
                                              <p:val>
                                                <p:strVal val="#ppt_w*0.70"/>
                                              </p:val>
                                            </p:tav>
                                            <p:tav tm="100000">
                                              <p:val>
                                                <p:strVal val="#ppt_w"/>
                                              </p:val>
                                            </p:tav>
                                          </p:tavLst>
                                        </p:anim>
                                        <p:anim calcmode="lin" valueType="num">
                                          <p:cBhvr>
                                            <p:cTn id="65" dur="1000" fill="hold"/>
                                            <p:tgtEl>
                                              <p:spTgt spid="32"/>
                                            </p:tgtEl>
                                            <p:attrNameLst>
                                              <p:attrName>ppt_h</p:attrName>
                                            </p:attrNameLst>
                                          </p:cBhvr>
                                          <p:tavLst>
                                            <p:tav tm="0">
                                              <p:val>
                                                <p:strVal val="#ppt_h"/>
                                              </p:val>
                                            </p:tav>
                                            <p:tav tm="100000">
                                              <p:val>
                                                <p:strVal val="#ppt_h"/>
                                              </p:val>
                                            </p:tav>
                                          </p:tavLst>
                                        </p:anim>
                                        <p:animEffect transition="in" filter="fade">
                                          <p:cBhvr>
                                            <p:cTn id="66" dur="1000"/>
                                            <p:tgtEl>
                                              <p:spTgt spid="32"/>
                                            </p:tgtEl>
                                          </p:cBhvr>
                                        </p:animEffect>
                                      </p:childTnLst>
                                    </p:cTn>
                                  </p:par>
                                </p:childTnLst>
                              </p:cTn>
                            </p:par>
                            <p:par>
                              <p:cTn id="67" fill="hold">
                                <p:stCondLst>
                                  <p:cond delay="42499"/>
                                </p:stCondLst>
                                <p:childTnLst>
                                  <p:par>
                                    <p:cTn id="68" presetID="42" presetClass="entr" presetSubtype="0"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childTnLst>
                              </p:cTn>
                            </p:par>
                            <p:par>
                              <p:cTn id="73" fill="hold">
                                <p:stCondLst>
                                  <p:cond delay="43499"/>
                                </p:stCondLst>
                                <p:childTnLst>
                                  <p:par>
                                    <p:cTn id="74" presetID="55"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strVal val="#ppt_w*0.70"/>
                                              </p:val>
                                            </p:tav>
                                            <p:tav tm="100000">
                                              <p:val>
                                                <p:strVal val="#ppt_w"/>
                                              </p:val>
                                            </p:tav>
                                          </p:tavLst>
                                        </p:anim>
                                        <p:anim calcmode="lin" valueType="num">
                                          <p:cBhvr>
                                            <p:cTn id="77" dur="1000" fill="hold"/>
                                            <p:tgtEl>
                                              <p:spTgt spid="29"/>
                                            </p:tgtEl>
                                            <p:attrNameLst>
                                              <p:attrName>ppt_h</p:attrName>
                                            </p:attrNameLst>
                                          </p:cBhvr>
                                          <p:tavLst>
                                            <p:tav tm="0">
                                              <p:val>
                                                <p:strVal val="#ppt_h"/>
                                              </p:val>
                                            </p:tav>
                                            <p:tav tm="100000">
                                              <p:val>
                                                <p:strVal val="#ppt_h"/>
                                              </p:val>
                                            </p:tav>
                                          </p:tavLst>
                                        </p:anim>
                                        <p:animEffect transition="in" filter="fade">
                                          <p:cBhvr>
                                            <p:cTn id="78" dur="1000"/>
                                            <p:tgtEl>
                                              <p:spTgt spid="29"/>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1000" fill="hold"/>
                                            <p:tgtEl>
                                              <p:spTgt spid="28"/>
                                            </p:tgtEl>
                                            <p:attrNameLst>
                                              <p:attrName>ppt_w</p:attrName>
                                            </p:attrNameLst>
                                          </p:cBhvr>
                                          <p:tavLst>
                                            <p:tav tm="0">
                                              <p:val>
                                                <p:strVal val="#ppt_w*0.70"/>
                                              </p:val>
                                            </p:tav>
                                            <p:tav tm="100000">
                                              <p:val>
                                                <p:strVal val="#ppt_w"/>
                                              </p:val>
                                            </p:tav>
                                          </p:tavLst>
                                        </p:anim>
                                        <p:anim calcmode="lin" valueType="num">
                                          <p:cBhvr>
                                            <p:cTn id="82" dur="1000" fill="hold"/>
                                            <p:tgtEl>
                                              <p:spTgt spid="28"/>
                                            </p:tgtEl>
                                            <p:attrNameLst>
                                              <p:attrName>ppt_h</p:attrName>
                                            </p:attrNameLst>
                                          </p:cBhvr>
                                          <p:tavLst>
                                            <p:tav tm="0">
                                              <p:val>
                                                <p:strVal val="#ppt_h"/>
                                              </p:val>
                                            </p:tav>
                                            <p:tav tm="100000">
                                              <p:val>
                                                <p:strVal val="#ppt_h"/>
                                              </p:val>
                                            </p:tav>
                                          </p:tavLst>
                                        </p:anim>
                                        <p:animEffect transition="in" filter="fade">
                                          <p:cBhvr>
                                            <p:cTn id="83" dur="1000"/>
                                            <p:tgtEl>
                                              <p:spTgt spid="28"/>
                                            </p:tgtEl>
                                          </p:cBhvr>
                                        </p:animEffect>
                                      </p:childTnLst>
                                    </p:cTn>
                                  </p:par>
                                </p:childTnLst>
                              </p:cTn>
                            </p:par>
                            <p:par>
                              <p:cTn id="84" fill="hold">
                                <p:stCondLst>
                                  <p:cond delay="44499"/>
                                </p:stCondLst>
                                <p:childTnLst>
                                  <p:par>
                                    <p:cTn id="85" presetID="2" presetClass="entr" presetSubtype="2"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2000" fill="hold"/>
                                            <p:tgtEl>
                                              <p:spTgt spid="27"/>
                                            </p:tgtEl>
                                            <p:attrNameLst>
                                              <p:attrName>ppt_x</p:attrName>
                                            </p:attrNameLst>
                                          </p:cBhvr>
                                          <p:tavLst>
                                            <p:tav tm="0">
                                              <p:val>
                                                <p:strVal val="1+#ppt_w/2"/>
                                              </p:val>
                                            </p:tav>
                                            <p:tav tm="100000">
                                              <p:val>
                                                <p:strVal val="#ppt_x"/>
                                              </p:val>
                                            </p:tav>
                                          </p:tavLst>
                                        </p:anim>
                                        <p:anim calcmode="lin" valueType="num">
                                          <p:cBhvr additive="base">
                                            <p:cTn id="88" dur="2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89" fill="hold" display="0">
                      <p:stCondLst>
                        <p:cond delay="indefinite"/>
                      </p:stCondLst>
                    </p:cTn>
                    <p:tgtEl>
                      <p:spTgt spid="3"/>
                    </p:tgtEl>
                  </p:cMediaNode>
                </p:video>
                <p:audio>
                  <p:cMediaNode vol="100000" numSld="999" showWhenStopped="0">
                    <p:cTn id="90" repeatCount="indefinite" fill="hold" display="0">
                      <p:stCondLst>
                        <p:cond delay="indefinite"/>
                      </p:stCondLst>
                      <p:endCondLst>
                        <p:cond evt="onStopAudio" delay="0">
                          <p:tgtEl>
                            <p:sldTgt/>
                          </p:tgtEl>
                        </p:cond>
                      </p:endCondLst>
                    </p:cTn>
                    <p:tgtEl>
                      <p:spTgt spid="17"/>
                    </p:tgtEl>
                  </p:cMediaNode>
                </p:audio>
              </p:childTnLst>
            </p:cTn>
          </p:par>
        </p:tnLst>
        <p:bldLst>
          <p:bldP spid="27" grpId="0"/>
          <p:bldP spid="28" grpId="0" animBg="1"/>
          <p:bldP spid="29" grpId="0"/>
          <p:bldP spid="30" grpId="0"/>
          <p:bldP spid="31" grpId="0" animBg="1"/>
          <p:bldP spid="32" grpId="0"/>
          <p:bldP spid="18" grpId="0"/>
          <p:bldP spid="2" grpId="0"/>
          <p:bldP spid="2" grpId="1"/>
          <p:bldP spid="2" grpId="2"/>
          <p:bldP spid="2" grpId="3"/>
          <p:bldP spid="20" grpId="0"/>
          <p:bldP spid="21" grpId="0"/>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0" name="直接连接符 19"/>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产品功能</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77412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07</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pic>
        <p:nvPicPr>
          <p:cNvPr id="46" name="图片 45">
            <a:extLst>
              <a:ext uri="{FF2B5EF4-FFF2-40B4-BE49-F238E27FC236}">
                <a16:creationId xmlns:a16="http://schemas.microsoft.com/office/drawing/2014/main" id="{D721098A-6564-4D8A-AE5E-17FDB7E93A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52258" y="1509070"/>
            <a:ext cx="8817592" cy="517358"/>
          </a:xfrm>
          <a:prstGeom prst="rect">
            <a:avLst/>
          </a:prstGeom>
        </p:spPr>
      </p:pic>
      <p:pic>
        <p:nvPicPr>
          <p:cNvPr id="47" name="图片 46">
            <a:extLst>
              <a:ext uri="{FF2B5EF4-FFF2-40B4-BE49-F238E27FC236}">
                <a16:creationId xmlns:a16="http://schemas.microsoft.com/office/drawing/2014/main" id="{978BF987-7C18-4059-B328-37987215AA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82258" y="2983847"/>
            <a:ext cx="8817592" cy="517358"/>
          </a:xfrm>
          <a:prstGeom prst="rect">
            <a:avLst/>
          </a:prstGeom>
        </p:spPr>
      </p:pic>
      <p:pic>
        <p:nvPicPr>
          <p:cNvPr id="48" name="图片 47">
            <a:extLst>
              <a:ext uri="{FF2B5EF4-FFF2-40B4-BE49-F238E27FC236}">
                <a16:creationId xmlns:a16="http://schemas.microsoft.com/office/drawing/2014/main" id="{32BEF384-077B-45C6-8308-F5B5A3C073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1890" y="4574471"/>
            <a:ext cx="8817592" cy="517358"/>
          </a:xfrm>
          <a:prstGeom prst="rect">
            <a:avLst/>
          </a:prstGeom>
        </p:spPr>
      </p:pic>
      <p:pic>
        <p:nvPicPr>
          <p:cNvPr id="49" name="图片 48">
            <a:extLst>
              <a:ext uri="{FF2B5EF4-FFF2-40B4-BE49-F238E27FC236}">
                <a16:creationId xmlns:a16="http://schemas.microsoft.com/office/drawing/2014/main" id="{F9E1D40F-E2DF-4564-99DA-3F6D5B5A70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1890" y="6049248"/>
            <a:ext cx="8817592" cy="517358"/>
          </a:xfrm>
          <a:prstGeom prst="rect">
            <a:avLst/>
          </a:prstGeom>
        </p:spPr>
      </p:pic>
      <p:sp>
        <p:nvSpPr>
          <p:cNvPr id="50" name="Freeform 5">
            <a:extLst>
              <a:ext uri="{FF2B5EF4-FFF2-40B4-BE49-F238E27FC236}">
                <a16:creationId xmlns:a16="http://schemas.microsoft.com/office/drawing/2014/main" id="{75188995-2586-4443-81F0-C9B643FA9698}"/>
              </a:ext>
            </a:extLst>
          </p:cNvPr>
          <p:cNvSpPr>
            <a:spLocks noEditPoints="1"/>
          </p:cNvSpPr>
          <p:nvPr/>
        </p:nvSpPr>
        <p:spPr bwMode="auto">
          <a:xfrm>
            <a:off x="4730487" y="1157567"/>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
            <a:extLst>
              <a:ext uri="{FF2B5EF4-FFF2-40B4-BE49-F238E27FC236}">
                <a16:creationId xmlns:a16="http://schemas.microsoft.com/office/drawing/2014/main" id="{5821D78C-19A4-4DD6-8C08-EC4D4D3AA882}"/>
              </a:ext>
            </a:extLst>
          </p:cNvPr>
          <p:cNvSpPr>
            <a:spLocks noEditPoints="1"/>
          </p:cNvSpPr>
          <p:nvPr/>
        </p:nvSpPr>
        <p:spPr bwMode="auto">
          <a:xfrm>
            <a:off x="8096472" y="5568692"/>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3">
            <a:extLst>
              <a:ext uri="{FF2B5EF4-FFF2-40B4-BE49-F238E27FC236}">
                <a16:creationId xmlns:a16="http://schemas.microsoft.com/office/drawing/2014/main" id="{94063393-B855-4AD8-B1C0-F5FA864003C0}"/>
              </a:ext>
            </a:extLst>
          </p:cNvPr>
          <p:cNvSpPr>
            <a:spLocks noEditPoints="1"/>
          </p:cNvSpPr>
          <p:nvPr/>
        </p:nvSpPr>
        <p:spPr bwMode="auto">
          <a:xfrm>
            <a:off x="6129304" y="2657836"/>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53" name="Group 16">
            <a:extLst>
              <a:ext uri="{FF2B5EF4-FFF2-40B4-BE49-F238E27FC236}">
                <a16:creationId xmlns:a16="http://schemas.microsoft.com/office/drawing/2014/main" id="{77B550B7-9C47-4CE4-AFFC-692E58C28E89}"/>
              </a:ext>
            </a:extLst>
          </p:cNvPr>
          <p:cNvGrpSpPr>
            <a:grpSpLocks noChangeAspect="1"/>
          </p:cNvGrpSpPr>
          <p:nvPr/>
        </p:nvGrpSpPr>
        <p:grpSpPr bwMode="auto">
          <a:xfrm>
            <a:off x="7143462" y="4116223"/>
            <a:ext cx="436563" cy="438150"/>
            <a:chOff x="4686" y="2921"/>
            <a:chExt cx="275" cy="276"/>
          </a:xfrm>
          <a:gradFill>
            <a:gsLst>
              <a:gs pos="100000">
                <a:srgbClr val="5541F9"/>
              </a:gs>
              <a:gs pos="0">
                <a:srgbClr val="439EFF">
                  <a:alpha val="70000"/>
                </a:srgbClr>
              </a:gs>
            </a:gsLst>
            <a:lin ang="0" scaled="1"/>
          </a:gradFill>
          <a:effectLst>
            <a:outerShdw blurRad="254000" dist="38100" dir="8100000" algn="tr" rotWithShape="0">
              <a:srgbClr val="439EFF">
                <a:alpha val="40000"/>
              </a:srgbClr>
            </a:outerShdw>
          </a:effectLst>
        </p:grpSpPr>
        <p:sp>
          <p:nvSpPr>
            <p:cNvPr id="54" name="Freeform 17">
              <a:extLst>
                <a:ext uri="{FF2B5EF4-FFF2-40B4-BE49-F238E27FC236}">
                  <a16:creationId xmlns:a16="http://schemas.microsoft.com/office/drawing/2014/main" id="{4815888C-7A67-4571-A5BE-8AD703E61010}"/>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8">
              <a:extLst>
                <a:ext uri="{FF2B5EF4-FFF2-40B4-BE49-F238E27FC236}">
                  <a16:creationId xmlns:a16="http://schemas.microsoft.com/office/drawing/2014/main" id="{0AF77172-F867-4502-A85E-C699016B4AFB}"/>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9">
              <a:extLst>
                <a:ext uri="{FF2B5EF4-FFF2-40B4-BE49-F238E27FC236}">
                  <a16:creationId xmlns:a16="http://schemas.microsoft.com/office/drawing/2014/main" id="{12278FC6-E8C2-402C-9060-D92A2567FCCB}"/>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0">
              <a:extLst>
                <a:ext uri="{FF2B5EF4-FFF2-40B4-BE49-F238E27FC236}">
                  <a16:creationId xmlns:a16="http://schemas.microsoft.com/office/drawing/2014/main" id="{B4756D49-02AA-4498-8219-2897548CF1B2}"/>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8" name="矩形 57">
            <a:extLst>
              <a:ext uri="{FF2B5EF4-FFF2-40B4-BE49-F238E27FC236}">
                <a16:creationId xmlns:a16="http://schemas.microsoft.com/office/drawing/2014/main" id="{DAD7F322-3A13-4803-A617-A9744AEC23D4}"/>
              </a:ext>
            </a:extLst>
          </p:cNvPr>
          <p:cNvSpPr/>
          <p:nvPr/>
        </p:nvSpPr>
        <p:spPr>
          <a:xfrm>
            <a:off x="5241189" y="1212647"/>
            <a:ext cx="1338828" cy="369332"/>
          </a:xfrm>
          <a:prstGeom prst="rect">
            <a:avLst/>
          </a:prstGeom>
        </p:spPr>
        <p:txBody>
          <a:bodyPr wrap="none">
            <a:spAutoFit/>
          </a:bodyPr>
          <a:lstStyle/>
          <a:p>
            <a:r>
              <a:rPr lang="zh-CN" altLang="en-US" dirty="0">
                <a:solidFill>
                  <a:schemeClr val="bg1"/>
                </a:soli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59" name="矩形 58">
            <a:extLst>
              <a:ext uri="{FF2B5EF4-FFF2-40B4-BE49-F238E27FC236}">
                <a16:creationId xmlns:a16="http://schemas.microsoft.com/office/drawing/2014/main" id="{942863FF-D908-42EB-AEB7-A699E83ED5D4}"/>
              </a:ext>
            </a:extLst>
          </p:cNvPr>
          <p:cNvSpPr/>
          <p:nvPr/>
        </p:nvSpPr>
        <p:spPr>
          <a:xfrm>
            <a:off x="8592813" y="5555596"/>
            <a:ext cx="1338828" cy="369332"/>
          </a:xfrm>
          <a:prstGeom prst="rect">
            <a:avLst/>
          </a:prstGeom>
        </p:spPr>
        <p:txBody>
          <a:bodyPr wrap="none">
            <a:spAutoFit/>
          </a:bodyPr>
          <a:lstStyle/>
          <a:p>
            <a:r>
              <a:rPr lang="zh-CN" altLang="en-US" dirty="0">
                <a:solidFill>
                  <a:schemeClr val="bg1"/>
                </a:soli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60" name="矩形 59">
            <a:extLst>
              <a:ext uri="{FF2B5EF4-FFF2-40B4-BE49-F238E27FC236}">
                <a16:creationId xmlns:a16="http://schemas.microsoft.com/office/drawing/2014/main" id="{13BEAAC6-DEB7-4A7F-AD43-897E5F86B0F6}"/>
              </a:ext>
            </a:extLst>
          </p:cNvPr>
          <p:cNvSpPr/>
          <p:nvPr/>
        </p:nvSpPr>
        <p:spPr>
          <a:xfrm>
            <a:off x="6661835" y="2693710"/>
            <a:ext cx="1338828" cy="369332"/>
          </a:xfrm>
          <a:prstGeom prst="rect">
            <a:avLst/>
          </a:prstGeom>
        </p:spPr>
        <p:txBody>
          <a:bodyPr wrap="none">
            <a:spAutoFit/>
          </a:bodyPr>
          <a:lstStyle/>
          <a:p>
            <a:r>
              <a:rPr lang="zh-CN" altLang="en-US" dirty="0">
                <a:solidFill>
                  <a:schemeClr val="bg1"/>
                </a:soli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61" name="矩形 60">
            <a:extLst>
              <a:ext uri="{FF2B5EF4-FFF2-40B4-BE49-F238E27FC236}">
                <a16:creationId xmlns:a16="http://schemas.microsoft.com/office/drawing/2014/main" id="{0201842E-361A-437A-9CDD-C04639082E28}"/>
              </a:ext>
            </a:extLst>
          </p:cNvPr>
          <p:cNvSpPr/>
          <p:nvPr/>
        </p:nvSpPr>
        <p:spPr>
          <a:xfrm>
            <a:off x="7645371" y="4146400"/>
            <a:ext cx="1338828" cy="369332"/>
          </a:xfrm>
          <a:prstGeom prst="rect">
            <a:avLst/>
          </a:prstGeom>
        </p:spPr>
        <p:txBody>
          <a:bodyPr wrap="none">
            <a:spAutoFit/>
          </a:bodyPr>
          <a:lstStyle/>
          <a:p>
            <a:r>
              <a:rPr lang="zh-CN" altLang="en-US" dirty="0">
                <a:solidFill>
                  <a:schemeClr val="bg1"/>
                </a:soli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62" name="文本框 61">
            <a:extLst>
              <a:ext uri="{FF2B5EF4-FFF2-40B4-BE49-F238E27FC236}">
                <a16:creationId xmlns:a16="http://schemas.microsoft.com/office/drawing/2014/main" id="{6307F82F-373B-4CD4-AE83-DC8D19010A68}"/>
              </a:ext>
            </a:extLst>
          </p:cNvPr>
          <p:cNvSpPr txBox="1"/>
          <p:nvPr/>
        </p:nvSpPr>
        <p:spPr>
          <a:xfrm>
            <a:off x="5250257" y="1552587"/>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63" name="文本框 62">
            <a:extLst>
              <a:ext uri="{FF2B5EF4-FFF2-40B4-BE49-F238E27FC236}">
                <a16:creationId xmlns:a16="http://schemas.microsoft.com/office/drawing/2014/main" id="{E424F894-E5F9-46AA-A7D0-663CDD8C9BF7}"/>
              </a:ext>
            </a:extLst>
          </p:cNvPr>
          <p:cNvSpPr txBox="1"/>
          <p:nvPr/>
        </p:nvSpPr>
        <p:spPr>
          <a:xfrm>
            <a:off x="8592813" y="5890218"/>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64" name="文本框 63">
            <a:extLst>
              <a:ext uri="{FF2B5EF4-FFF2-40B4-BE49-F238E27FC236}">
                <a16:creationId xmlns:a16="http://schemas.microsoft.com/office/drawing/2014/main" id="{E025C78D-9101-4C03-ACA3-AF78FC999435}"/>
              </a:ext>
            </a:extLst>
          </p:cNvPr>
          <p:cNvSpPr txBox="1"/>
          <p:nvPr/>
        </p:nvSpPr>
        <p:spPr>
          <a:xfrm>
            <a:off x="6675702" y="3017362"/>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65" name="文本框 64">
            <a:extLst>
              <a:ext uri="{FF2B5EF4-FFF2-40B4-BE49-F238E27FC236}">
                <a16:creationId xmlns:a16="http://schemas.microsoft.com/office/drawing/2014/main" id="{5E6451D3-C7EC-4AB8-8CBC-35B533E918A0}"/>
              </a:ext>
            </a:extLst>
          </p:cNvPr>
          <p:cNvSpPr txBox="1"/>
          <p:nvPr/>
        </p:nvSpPr>
        <p:spPr>
          <a:xfrm>
            <a:off x="7669724" y="4466295"/>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Tree>
    <p:extLst>
      <p:ext uri="{BB962C8B-B14F-4D97-AF65-F5344CB8AC3E}">
        <p14:creationId xmlns:p14="http://schemas.microsoft.com/office/powerpoint/2010/main" val="12366028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2" presetClass="entr" presetSubtype="8" fill="hold" nodeType="afterEffect" p14:presetBounceEnd="66667">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14:bounceEnd="66667">
                                          <p:cBhvr additive="base">
                                            <p:cTn id="17" dur="300" fill="hold"/>
                                            <p:tgtEl>
                                              <p:spTgt spid="46"/>
                                            </p:tgtEl>
                                            <p:attrNameLst>
                                              <p:attrName>ppt_x</p:attrName>
                                            </p:attrNameLst>
                                          </p:cBhvr>
                                          <p:tavLst>
                                            <p:tav tm="0">
                                              <p:val>
                                                <p:strVal val="0-#ppt_w/2"/>
                                              </p:val>
                                            </p:tav>
                                            <p:tav tm="100000">
                                              <p:val>
                                                <p:strVal val="#ppt_x"/>
                                              </p:val>
                                            </p:tav>
                                          </p:tavLst>
                                        </p:anim>
                                        <p:anim calcmode="lin" valueType="num" p14:bounceEnd="66667">
                                          <p:cBhvr additive="base">
                                            <p:cTn id="18" dur="3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300"/>
                                </p:stCondLst>
                                <p:childTnLst>
                                  <p:par>
                                    <p:cTn id="20" presetID="2" presetClass="entr" presetSubtype="8" fill="hold" nodeType="afterEffect" p14:presetBounceEnd="66667">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14:bounceEnd="66667">
                                          <p:cBhvr additive="base">
                                            <p:cTn id="22" dur="300" fill="hold"/>
                                            <p:tgtEl>
                                              <p:spTgt spid="47"/>
                                            </p:tgtEl>
                                            <p:attrNameLst>
                                              <p:attrName>ppt_x</p:attrName>
                                            </p:attrNameLst>
                                          </p:cBhvr>
                                          <p:tavLst>
                                            <p:tav tm="0">
                                              <p:val>
                                                <p:strVal val="0-#ppt_w/2"/>
                                              </p:val>
                                            </p:tav>
                                            <p:tav tm="100000">
                                              <p:val>
                                                <p:strVal val="#ppt_x"/>
                                              </p:val>
                                            </p:tav>
                                          </p:tavLst>
                                        </p:anim>
                                        <p:anim calcmode="lin" valueType="num" p14:bounceEnd="66667">
                                          <p:cBhvr additive="base">
                                            <p:cTn id="23" dur="3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1600"/>
                                </p:stCondLst>
                                <p:childTnLst>
                                  <p:par>
                                    <p:cTn id="25" presetID="2" presetClass="entr" presetSubtype="8" fill="hold" nodeType="afterEffect" p14:presetBounceEnd="66667">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14:bounceEnd="66667">
                                          <p:cBhvr additive="base">
                                            <p:cTn id="27" dur="300" fill="hold"/>
                                            <p:tgtEl>
                                              <p:spTgt spid="48"/>
                                            </p:tgtEl>
                                            <p:attrNameLst>
                                              <p:attrName>ppt_x</p:attrName>
                                            </p:attrNameLst>
                                          </p:cBhvr>
                                          <p:tavLst>
                                            <p:tav tm="0">
                                              <p:val>
                                                <p:strVal val="0-#ppt_w/2"/>
                                              </p:val>
                                            </p:tav>
                                            <p:tav tm="100000">
                                              <p:val>
                                                <p:strVal val="#ppt_x"/>
                                              </p:val>
                                            </p:tav>
                                          </p:tavLst>
                                        </p:anim>
                                        <p:anim calcmode="lin" valueType="num" p14:bounceEnd="66667">
                                          <p:cBhvr additive="base">
                                            <p:cTn id="28" dur="3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1900"/>
                                </p:stCondLst>
                                <p:childTnLst>
                                  <p:par>
                                    <p:cTn id="30" presetID="2" presetClass="entr" presetSubtype="8" fill="hold" nodeType="afterEffect" p14:presetBounceEnd="66667">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14:bounceEnd="66667">
                                          <p:cBhvr additive="base">
                                            <p:cTn id="32" dur="300" fill="hold"/>
                                            <p:tgtEl>
                                              <p:spTgt spid="49"/>
                                            </p:tgtEl>
                                            <p:attrNameLst>
                                              <p:attrName>ppt_x</p:attrName>
                                            </p:attrNameLst>
                                          </p:cBhvr>
                                          <p:tavLst>
                                            <p:tav tm="0">
                                              <p:val>
                                                <p:strVal val="0-#ppt_w/2"/>
                                              </p:val>
                                            </p:tav>
                                            <p:tav tm="100000">
                                              <p:val>
                                                <p:strVal val="#ppt_x"/>
                                              </p:val>
                                            </p:tav>
                                          </p:tavLst>
                                        </p:anim>
                                        <p:anim calcmode="lin" valueType="num" p14:bounceEnd="66667">
                                          <p:cBhvr additive="base">
                                            <p:cTn id="33" dur="300" fill="hold"/>
                                            <p:tgtEl>
                                              <p:spTgt spid="49"/>
                                            </p:tgtEl>
                                            <p:attrNameLst>
                                              <p:attrName>ppt_y</p:attrName>
                                            </p:attrNameLst>
                                          </p:cBhvr>
                                          <p:tavLst>
                                            <p:tav tm="0">
                                              <p:val>
                                                <p:strVal val="#ppt_y"/>
                                              </p:val>
                                            </p:tav>
                                            <p:tav tm="100000">
                                              <p:val>
                                                <p:strVal val="#ppt_y"/>
                                              </p:val>
                                            </p:tav>
                                          </p:tavLst>
                                        </p:anim>
                                      </p:childTnLst>
                                    </p:cTn>
                                  </p:par>
                                </p:childTnLst>
                              </p:cTn>
                            </p:par>
                            <p:par>
                              <p:cTn id="34" fill="hold">
                                <p:stCondLst>
                                  <p:cond delay="2200"/>
                                </p:stCondLst>
                                <p:childTnLst>
                                  <p:par>
                                    <p:cTn id="35" presetID="49" presetClass="entr" presetSubtype="0" decel="10000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 calcmode="lin" valueType="num">
                                          <p:cBhvr>
                                            <p:cTn id="39" dur="500" fill="hold"/>
                                            <p:tgtEl>
                                              <p:spTgt spid="50"/>
                                            </p:tgtEl>
                                            <p:attrNameLst>
                                              <p:attrName>style.rotation</p:attrName>
                                            </p:attrNameLst>
                                          </p:cBhvr>
                                          <p:tavLst>
                                            <p:tav tm="0">
                                              <p:val>
                                                <p:fltVal val="360"/>
                                              </p:val>
                                            </p:tav>
                                            <p:tav tm="100000">
                                              <p:val>
                                                <p:fltVal val="0"/>
                                              </p:val>
                                            </p:tav>
                                          </p:tavLst>
                                        </p:anim>
                                        <p:animEffect transition="in" filter="fade">
                                          <p:cBhvr>
                                            <p:cTn id="40" dur="500"/>
                                            <p:tgtEl>
                                              <p:spTgt spid="50"/>
                                            </p:tgtEl>
                                          </p:cBhvr>
                                        </p:animEffect>
                                      </p:childTnLst>
                                    </p:cTn>
                                  </p:par>
                                </p:childTnLst>
                              </p:cTn>
                            </p:par>
                            <p:par>
                              <p:cTn id="41" fill="hold">
                                <p:stCondLst>
                                  <p:cond delay="2700"/>
                                </p:stCondLst>
                                <p:childTnLst>
                                  <p:par>
                                    <p:cTn id="42" presetID="55"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strVal val="#ppt_w*0.70"/>
                                              </p:val>
                                            </p:tav>
                                            <p:tav tm="100000">
                                              <p:val>
                                                <p:strVal val="#ppt_w"/>
                                              </p:val>
                                            </p:tav>
                                          </p:tavLst>
                                        </p:anim>
                                        <p:anim calcmode="lin" valueType="num">
                                          <p:cBhvr>
                                            <p:cTn id="45" dur="1000" fill="hold"/>
                                            <p:tgtEl>
                                              <p:spTgt spid="58"/>
                                            </p:tgtEl>
                                            <p:attrNameLst>
                                              <p:attrName>ppt_h</p:attrName>
                                            </p:attrNameLst>
                                          </p:cBhvr>
                                          <p:tavLst>
                                            <p:tav tm="0">
                                              <p:val>
                                                <p:strVal val="#ppt_h"/>
                                              </p:val>
                                            </p:tav>
                                            <p:tav tm="100000">
                                              <p:val>
                                                <p:strVal val="#ppt_h"/>
                                              </p:val>
                                            </p:tav>
                                          </p:tavLst>
                                        </p:anim>
                                        <p:animEffect transition="in" filter="fade">
                                          <p:cBhvr>
                                            <p:cTn id="46" dur="1000"/>
                                            <p:tgtEl>
                                              <p:spTgt spid="58"/>
                                            </p:tgtEl>
                                          </p:cBhvr>
                                        </p:animEffect>
                                      </p:childTnLst>
                                    </p:cTn>
                                  </p:par>
                                </p:childTnLst>
                              </p:cTn>
                            </p:par>
                            <p:par>
                              <p:cTn id="47" fill="hold">
                                <p:stCondLst>
                                  <p:cond delay="3700"/>
                                </p:stCondLst>
                                <p:childTnLst>
                                  <p:par>
                                    <p:cTn id="48" presetID="14" presetClass="entr" presetSubtype="10"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randombar(horizontal)">
                                          <p:cBhvr>
                                            <p:cTn id="50" dur="500"/>
                                            <p:tgtEl>
                                              <p:spTgt spid="62"/>
                                            </p:tgtEl>
                                          </p:cBhvr>
                                        </p:animEffect>
                                      </p:childTnLst>
                                    </p:cTn>
                                  </p:par>
                                </p:childTnLst>
                              </p:cTn>
                            </p:par>
                            <p:par>
                              <p:cTn id="51" fill="hold">
                                <p:stCondLst>
                                  <p:cond delay="4200"/>
                                </p:stCondLst>
                                <p:childTnLst>
                                  <p:par>
                                    <p:cTn id="52" presetID="49" presetClass="entr" presetSubtype="0" decel="100000" fill="hold" grpId="0" nodeType="after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p:cTn id="54" dur="500" fill="hold"/>
                                            <p:tgtEl>
                                              <p:spTgt spid="52"/>
                                            </p:tgtEl>
                                            <p:attrNameLst>
                                              <p:attrName>ppt_w</p:attrName>
                                            </p:attrNameLst>
                                          </p:cBhvr>
                                          <p:tavLst>
                                            <p:tav tm="0">
                                              <p:val>
                                                <p:fltVal val="0"/>
                                              </p:val>
                                            </p:tav>
                                            <p:tav tm="100000">
                                              <p:val>
                                                <p:strVal val="#ppt_w"/>
                                              </p:val>
                                            </p:tav>
                                          </p:tavLst>
                                        </p:anim>
                                        <p:anim calcmode="lin" valueType="num">
                                          <p:cBhvr>
                                            <p:cTn id="55" dur="500" fill="hold"/>
                                            <p:tgtEl>
                                              <p:spTgt spid="52"/>
                                            </p:tgtEl>
                                            <p:attrNameLst>
                                              <p:attrName>ppt_h</p:attrName>
                                            </p:attrNameLst>
                                          </p:cBhvr>
                                          <p:tavLst>
                                            <p:tav tm="0">
                                              <p:val>
                                                <p:fltVal val="0"/>
                                              </p:val>
                                            </p:tav>
                                            <p:tav tm="100000">
                                              <p:val>
                                                <p:strVal val="#ppt_h"/>
                                              </p:val>
                                            </p:tav>
                                          </p:tavLst>
                                        </p:anim>
                                        <p:anim calcmode="lin" valueType="num">
                                          <p:cBhvr>
                                            <p:cTn id="56" dur="500" fill="hold"/>
                                            <p:tgtEl>
                                              <p:spTgt spid="52"/>
                                            </p:tgtEl>
                                            <p:attrNameLst>
                                              <p:attrName>style.rotation</p:attrName>
                                            </p:attrNameLst>
                                          </p:cBhvr>
                                          <p:tavLst>
                                            <p:tav tm="0">
                                              <p:val>
                                                <p:fltVal val="360"/>
                                              </p:val>
                                            </p:tav>
                                            <p:tav tm="100000">
                                              <p:val>
                                                <p:fltVal val="0"/>
                                              </p:val>
                                            </p:tav>
                                          </p:tavLst>
                                        </p:anim>
                                        <p:animEffect transition="in" filter="fade">
                                          <p:cBhvr>
                                            <p:cTn id="57" dur="500"/>
                                            <p:tgtEl>
                                              <p:spTgt spid="52"/>
                                            </p:tgtEl>
                                          </p:cBhvr>
                                        </p:animEffect>
                                      </p:childTnLst>
                                    </p:cTn>
                                  </p:par>
                                </p:childTnLst>
                              </p:cTn>
                            </p:par>
                            <p:par>
                              <p:cTn id="58" fill="hold">
                                <p:stCondLst>
                                  <p:cond delay="4700"/>
                                </p:stCondLst>
                                <p:childTnLst>
                                  <p:par>
                                    <p:cTn id="59" presetID="55"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1000" fill="hold"/>
                                            <p:tgtEl>
                                              <p:spTgt spid="60"/>
                                            </p:tgtEl>
                                            <p:attrNameLst>
                                              <p:attrName>ppt_w</p:attrName>
                                            </p:attrNameLst>
                                          </p:cBhvr>
                                          <p:tavLst>
                                            <p:tav tm="0">
                                              <p:val>
                                                <p:strVal val="#ppt_w*0.70"/>
                                              </p:val>
                                            </p:tav>
                                            <p:tav tm="100000">
                                              <p:val>
                                                <p:strVal val="#ppt_w"/>
                                              </p:val>
                                            </p:tav>
                                          </p:tavLst>
                                        </p:anim>
                                        <p:anim calcmode="lin" valueType="num">
                                          <p:cBhvr>
                                            <p:cTn id="62" dur="1000" fill="hold"/>
                                            <p:tgtEl>
                                              <p:spTgt spid="60"/>
                                            </p:tgtEl>
                                            <p:attrNameLst>
                                              <p:attrName>ppt_h</p:attrName>
                                            </p:attrNameLst>
                                          </p:cBhvr>
                                          <p:tavLst>
                                            <p:tav tm="0">
                                              <p:val>
                                                <p:strVal val="#ppt_h"/>
                                              </p:val>
                                            </p:tav>
                                            <p:tav tm="100000">
                                              <p:val>
                                                <p:strVal val="#ppt_h"/>
                                              </p:val>
                                            </p:tav>
                                          </p:tavLst>
                                        </p:anim>
                                        <p:animEffect transition="in" filter="fade">
                                          <p:cBhvr>
                                            <p:cTn id="63" dur="1000"/>
                                            <p:tgtEl>
                                              <p:spTgt spid="60"/>
                                            </p:tgtEl>
                                          </p:cBhvr>
                                        </p:animEffect>
                                      </p:childTnLst>
                                    </p:cTn>
                                  </p:par>
                                </p:childTnLst>
                              </p:cTn>
                            </p:par>
                            <p:par>
                              <p:cTn id="64" fill="hold">
                                <p:stCondLst>
                                  <p:cond delay="5700"/>
                                </p:stCondLst>
                                <p:childTnLst>
                                  <p:par>
                                    <p:cTn id="65" presetID="14" presetClass="entr" presetSubtype="10"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randombar(horizontal)">
                                          <p:cBhvr>
                                            <p:cTn id="67" dur="500"/>
                                            <p:tgtEl>
                                              <p:spTgt spid="64"/>
                                            </p:tgtEl>
                                          </p:cBhvr>
                                        </p:animEffect>
                                      </p:childTnLst>
                                    </p:cTn>
                                  </p:par>
                                </p:childTnLst>
                              </p:cTn>
                            </p:par>
                            <p:par>
                              <p:cTn id="68" fill="hold">
                                <p:stCondLst>
                                  <p:cond delay="6200"/>
                                </p:stCondLst>
                                <p:childTnLst>
                                  <p:par>
                                    <p:cTn id="69" presetID="49" presetClass="entr" presetSubtype="0" decel="10000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p:cTn id="71" dur="500" fill="hold"/>
                                            <p:tgtEl>
                                              <p:spTgt spid="53"/>
                                            </p:tgtEl>
                                            <p:attrNameLst>
                                              <p:attrName>ppt_w</p:attrName>
                                            </p:attrNameLst>
                                          </p:cBhvr>
                                          <p:tavLst>
                                            <p:tav tm="0">
                                              <p:val>
                                                <p:fltVal val="0"/>
                                              </p:val>
                                            </p:tav>
                                            <p:tav tm="100000">
                                              <p:val>
                                                <p:strVal val="#ppt_w"/>
                                              </p:val>
                                            </p:tav>
                                          </p:tavLst>
                                        </p:anim>
                                        <p:anim calcmode="lin" valueType="num">
                                          <p:cBhvr>
                                            <p:cTn id="72" dur="500" fill="hold"/>
                                            <p:tgtEl>
                                              <p:spTgt spid="53"/>
                                            </p:tgtEl>
                                            <p:attrNameLst>
                                              <p:attrName>ppt_h</p:attrName>
                                            </p:attrNameLst>
                                          </p:cBhvr>
                                          <p:tavLst>
                                            <p:tav tm="0">
                                              <p:val>
                                                <p:fltVal val="0"/>
                                              </p:val>
                                            </p:tav>
                                            <p:tav tm="100000">
                                              <p:val>
                                                <p:strVal val="#ppt_h"/>
                                              </p:val>
                                            </p:tav>
                                          </p:tavLst>
                                        </p:anim>
                                        <p:anim calcmode="lin" valueType="num">
                                          <p:cBhvr>
                                            <p:cTn id="73" dur="500" fill="hold"/>
                                            <p:tgtEl>
                                              <p:spTgt spid="53"/>
                                            </p:tgtEl>
                                            <p:attrNameLst>
                                              <p:attrName>style.rotation</p:attrName>
                                            </p:attrNameLst>
                                          </p:cBhvr>
                                          <p:tavLst>
                                            <p:tav tm="0">
                                              <p:val>
                                                <p:fltVal val="360"/>
                                              </p:val>
                                            </p:tav>
                                            <p:tav tm="100000">
                                              <p:val>
                                                <p:fltVal val="0"/>
                                              </p:val>
                                            </p:tav>
                                          </p:tavLst>
                                        </p:anim>
                                        <p:animEffect transition="in" filter="fade">
                                          <p:cBhvr>
                                            <p:cTn id="74" dur="500"/>
                                            <p:tgtEl>
                                              <p:spTgt spid="53"/>
                                            </p:tgtEl>
                                          </p:cBhvr>
                                        </p:animEffect>
                                      </p:childTnLst>
                                    </p:cTn>
                                  </p:par>
                                </p:childTnLst>
                              </p:cTn>
                            </p:par>
                            <p:par>
                              <p:cTn id="75" fill="hold">
                                <p:stCondLst>
                                  <p:cond delay="6700"/>
                                </p:stCondLst>
                                <p:childTnLst>
                                  <p:par>
                                    <p:cTn id="76" presetID="55" presetClass="entr" presetSubtype="0"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p:cTn id="78" dur="1000" fill="hold"/>
                                            <p:tgtEl>
                                              <p:spTgt spid="61"/>
                                            </p:tgtEl>
                                            <p:attrNameLst>
                                              <p:attrName>ppt_w</p:attrName>
                                            </p:attrNameLst>
                                          </p:cBhvr>
                                          <p:tavLst>
                                            <p:tav tm="0">
                                              <p:val>
                                                <p:strVal val="#ppt_w*0.70"/>
                                              </p:val>
                                            </p:tav>
                                            <p:tav tm="100000">
                                              <p:val>
                                                <p:strVal val="#ppt_w"/>
                                              </p:val>
                                            </p:tav>
                                          </p:tavLst>
                                        </p:anim>
                                        <p:anim calcmode="lin" valueType="num">
                                          <p:cBhvr>
                                            <p:cTn id="79" dur="1000" fill="hold"/>
                                            <p:tgtEl>
                                              <p:spTgt spid="61"/>
                                            </p:tgtEl>
                                            <p:attrNameLst>
                                              <p:attrName>ppt_h</p:attrName>
                                            </p:attrNameLst>
                                          </p:cBhvr>
                                          <p:tavLst>
                                            <p:tav tm="0">
                                              <p:val>
                                                <p:strVal val="#ppt_h"/>
                                              </p:val>
                                            </p:tav>
                                            <p:tav tm="100000">
                                              <p:val>
                                                <p:strVal val="#ppt_h"/>
                                              </p:val>
                                            </p:tav>
                                          </p:tavLst>
                                        </p:anim>
                                        <p:animEffect transition="in" filter="fade">
                                          <p:cBhvr>
                                            <p:cTn id="80" dur="1000"/>
                                            <p:tgtEl>
                                              <p:spTgt spid="61"/>
                                            </p:tgtEl>
                                          </p:cBhvr>
                                        </p:animEffect>
                                      </p:childTnLst>
                                    </p:cTn>
                                  </p:par>
                                </p:childTnLst>
                              </p:cTn>
                            </p:par>
                            <p:par>
                              <p:cTn id="81" fill="hold">
                                <p:stCondLst>
                                  <p:cond delay="7700"/>
                                </p:stCondLst>
                                <p:childTnLst>
                                  <p:par>
                                    <p:cTn id="82" presetID="14" presetClass="entr" presetSubtype="1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randombar(horizontal)">
                                          <p:cBhvr>
                                            <p:cTn id="84" dur="500"/>
                                            <p:tgtEl>
                                              <p:spTgt spid="65"/>
                                            </p:tgtEl>
                                          </p:cBhvr>
                                        </p:animEffect>
                                      </p:childTnLst>
                                    </p:cTn>
                                  </p:par>
                                </p:childTnLst>
                              </p:cTn>
                            </p:par>
                            <p:par>
                              <p:cTn id="85" fill="hold">
                                <p:stCondLst>
                                  <p:cond delay="8200"/>
                                </p:stCondLst>
                                <p:childTnLst>
                                  <p:par>
                                    <p:cTn id="86" presetID="49" presetClass="entr" presetSubtype="0" decel="10000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 calcmode="lin" valueType="num">
                                          <p:cBhvr>
                                            <p:cTn id="90" dur="500" fill="hold"/>
                                            <p:tgtEl>
                                              <p:spTgt spid="51"/>
                                            </p:tgtEl>
                                            <p:attrNameLst>
                                              <p:attrName>style.rotation</p:attrName>
                                            </p:attrNameLst>
                                          </p:cBhvr>
                                          <p:tavLst>
                                            <p:tav tm="0">
                                              <p:val>
                                                <p:fltVal val="360"/>
                                              </p:val>
                                            </p:tav>
                                            <p:tav tm="100000">
                                              <p:val>
                                                <p:fltVal val="0"/>
                                              </p:val>
                                            </p:tav>
                                          </p:tavLst>
                                        </p:anim>
                                        <p:animEffect transition="in" filter="fade">
                                          <p:cBhvr>
                                            <p:cTn id="91" dur="500"/>
                                            <p:tgtEl>
                                              <p:spTgt spid="51"/>
                                            </p:tgtEl>
                                          </p:cBhvr>
                                        </p:animEffect>
                                      </p:childTnLst>
                                    </p:cTn>
                                  </p:par>
                                </p:childTnLst>
                              </p:cTn>
                            </p:par>
                            <p:par>
                              <p:cTn id="92" fill="hold">
                                <p:stCondLst>
                                  <p:cond delay="8700"/>
                                </p:stCondLst>
                                <p:childTnLst>
                                  <p:par>
                                    <p:cTn id="93" presetID="55" presetClass="entr" presetSubtype="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p:cTn id="95" dur="1000" fill="hold"/>
                                            <p:tgtEl>
                                              <p:spTgt spid="59"/>
                                            </p:tgtEl>
                                            <p:attrNameLst>
                                              <p:attrName>ppt_w</p:attrName>
                                            </p:attrNameLst>
                                          </p:cBhvr>
                                          <p:tavLst>
                                            <p:tav tm="0">
                                              <p:val>
                                                <p:strVal val="#ppt_w*0.70"/>
                                              </p:val>
                                            </p:tav>
                                            <p:tav tm="100000">
                                              <p:val>
                                                <p:strVal val="#ppt_w"/>
                                              </p:val>
                                            </p:tav>
                                          </p:tavLst>
                                        </p:anim>
                                        <p:anim calcmode="lin" valueType="num">
                                          <p:cBhvr>
                                            <p:cTn id="96" dur="1000" fill="hold"/>
                                            <p:tgtEl>
                                              <p:spTgt spid="59"/>
                                            </p:tgtEl>
                                            <p:attrNameLst>
                                              <p:attrName>ppt_h</p:attrName>
                                            </p:attrNameLst>
                                          </p:cBhvr>
                                          <p:tavLst>
                                            <p:tav tm="0">
                                              <p:val>
                                                <p:strVal val="#ppt_h"/>
                                              </p:val>
                                            </p:tav>
                                            <p:tav tm="100000">
                                              <p:val>
                                                <p:strVal val="#ppt_h"/>
                                              </p:val>
                                            </p:tav>
                                          </p:tavLst>
                                        </p:anim>
                                        <p:animEffect transition="in" filter="fade">
                                          <p:cBhvr>
                                            <p:cTn id="97" dur="1000"/>
                                            <p:tgtEl>
                                              <p:spTgt spid="59"/>
                                            </p:tgtEl>
                                          </p:cBhvr>
                                        </p:animEffect>
                                      </p:childTnLst>
                                    </p:cTn>
                                  </p:par>
                                </p:childTnLst>
                              </p:cTn>
                            </p:par>
                            <p:par>
                              <p:cTn id="98" fill="hold">
                                <p:stCondLst>
                                  <p:cond delay="9700"/>
                                </p:stCondLst>
                                <p:childTnLst>
                                  <p:par>
                                    <p:cTn id="99" presetID="14" presetClass="entr" presetSubtype="1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randombar(horizontal)">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0" grpId="0" animBg="1"/>
          <p:bldP spid="51" grpId="0" animBg="1"/>
          <p:bldP spid="52" grpId="0" animBg="1"/>
          <p:bldP spid="58" grpId="0"/>
          <p:bldP spid="59" grpId="0"/>
          <p:bldP spid="60" grpId="0"/>
          <p:bldP spid="61" grpId="0"/>
          <p:bldP spid="62" grpId="0"/>
          <p:bldP spid="63" grpId="0"/>
          <p:bldP spid="64"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300" fill="hold"/>
                                            <p:tgtEl>
                                              <p:spTgt spid="46"/>
                                            </p:tgtEl>
                                            <p:attrNameLst>
                                              <p:attrName>ppt_x</p:attrName>
                                            </p:attrNameLst>
                                          </p:cBhvr>
                                          <p:tavLst>
                                            <p:tav tm="0">
                                              <p:val>
                                                <p:strVal val="0-#ppt_w/2"/>
                                              </p:val>
                                            </p:tav>
                                            <p:tav tm="100000">
                                              <p:val>
                                                <p:strVal val="#ppt_x"/>
                                              </p:val>
                                            </p:tav>
                                          </p:tavLst>
                                        </p:anim>
                                        <p:anim calcmode="lin" valueType="num">
                                          <p:cBhvr additive="base">
                                            <p:cTn id="18" dur="300" fill="hold"/>
                                            <p:tgtEl>
                                              <p:spTgt spid="46"/>
                                            </p:tgtEl>
                                            <p:attrNameLst>
                                              <p:attrName>ppt_y</p:attrName>
                                            </p:attrNameLst>
                                          </p:cBhvr>
                                          <p:tavLst>
                                            <p:tav tm="0">
                                              <p:val>
                                                <p:strVal val="#ppt_y"/>
                                              </p:val>
                                            </p:tav>
                                            <p:tav tm="100000">
                                              <p:val>
                                                <p:strVal val="#ppt_y"/>
                                              </p:val>
                                            </p:tav>
                                          </p:tavLst>
                                        </p:anim>
                                      </p:childTnLst>
                                    </p:cTn>
                                  </p:par>
                                </p:childTnLst>
                              </p:cTn>
                            </p:par>
                            <p:par>
                              <p:cTn id="19" fill="hold">
                                <p:stCondLst>
                                  <p:cond delay="1300"/>
                                </p:stCondLst>
                                <p:childTnLst>
                                  <p:par>
                                    <p:cTn id="20" presetID="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additive="base">
                                            <p:cTn id="22" dur="300" fill="hold"/>
                                            <p:tgtEl>
                                              <p:spTgt spid="47"/>
                                            </p:tgtEl>
                                            <p:attrNameLst>
                                              <p:attrName>ppt_x</p:attrName>
                                            </p:attrNameLst>
                                          </p:cBhvr>
                                          <p:tavLst>
                                            <p:tav tm="0">
                                              <p:val>
                                                <p:strVal val="0-#ppt_w/2"/>
                                              </p:val>
                                            </p:tav>
                                            <p:tav tm="100000">
                                              <p:val>
                                                <p:strVal val="#ppt_x"/>
                                              </p:val>
                                            </p:tav>
                                          </p:tavLst>
                                        </p:anim>
                                        <p:anim calcmode="lin" valueType="num">
                                          <p:cBhvr additive="base">
                                            <p:cTn id="23" dur="300" fill="hold"/>
                                            <p:tgtEl>
                                              <p:spTgt spid="47"/>
                                            </p:tgtEl>
                                            <p:attrNameLst>
                                              <p:attrName>ppt_y</p:attrName>
                                            </p:attrNameLst>
                                          </p:cBhvr>
                                          <p:tavLst>
                                            <p:tav tm="0">
                                              <p:val>
                                                <p:strVal val="#ppt_y"/>
                                              </p:val>
                                            </p:tav>
                                            <p:tav tm="100000">
                                              <p:val>
                                                <p:strVal val="#ppt_y"/>
                                              </p:val>
                                            </p:tav>
                                          </p:tavLst>
                                        </p:anim>
                                      </p:childTnLst>
                                    </p:cTn>
                                  </p:par>
                                </p:childTnLst>
                              </p:cTn>
                            </p:par>
                            <p:par>
                              <p:cTn id="24" fill="hold">
                                <p:stCondLst>
                                  <p:cond delay="1600"/>
                                </p:stCondLst>
                                <p:childTnLst>
                                  <p:par>
                                    <p:cTn id="25" presetID="2" presetClass="entr" presetSubtype="8"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300" fill="hold"/>
                                            <p:tgtEl>
                                              <p:spTgt spid="48"/>
                                            </p:tgtEl>
                                            <p:attrNameLst>
                                              <p:attrName>ppt_x</p:attrName>
                                            </p:attrNameLst>
                                          </p:cBhvr>
                                          <p:tavLst>
                                            <p:tav tm="0">
                                              <p:val>
                                                <p:strVal val="0-#ppt_w/2"/>
                                              </p:val>
                                            </p:tav>
                                            <p:tav tm="100000">
                                              <p:val>
                                                <p:strVal val="#ppt_x"/>
                                              </p:val>
                                            </p:tav>
                                          </p:tavLst>
                                        </p:anim>
                                        <p:anim calcmode="lin" valueType="num">
                                          <p:cBhvr additive="base">
                                            <p:cTn id="28" dur="3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1900"/>
                                </p:stCondLst>
                                <p:childTnLst>
                                  <p:par>
                                    <p:cTn id="30" presetID="2" presetClass="entr" presetSubtype="8"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300" fill="hold"/>
                                            <p:tgtEl>
                                              <p:spTgt spid="49"/>
                                            </p:tgtEl>
                                            <p:attrNameLst>
                                              <p:attrName>ppt_x</p:attrName>
                                            </p:attrNameLst>
                                          </p:cBhvr>
                                          <p:tavLst>
                                            <p:tav tm="0">
                                              <p:val>
                                                <p:strVal val="0-#ppt_w/2"/>
                                              </p:val>
                                            </p:tav>
                                            <p:tav tm="100000">
                                              <p:val>
                                                <p:strVal val="#ppt_x"/>
                                              </p:val>
                                            </p:tav>
                                          </p:tavLst>
                                        </p:anim>
                                        <p:anim calcmode="lin" valueType="num">
                                          <p:cBhvr additive="base">
                                            <p:cTn id="33" dur="300" fill="hold"/>
                                            <p:tgtEl>
                                              <p:spTgt spid="49"/>
                                            </p:tgtEl>
                                            <p:attrNameLst>
                                              <p:attrName>ppt_y</p:attrName>
                                            </p:attrNameLst>
                                          </p:cBhvr>
                                          <p:tavLst>
                                            <p:tav tm="0">
                                              <p:val>
                                                <p:strVal val="#ppt_y"/>
                                              </p:val>
                                            </p:tav>
                                            <p:tav tm="100000">
                                              <p:val>
                                                <p:strVal val="#ppt_y"/>
                                              </p:val>
                                            </p:tav>
                                          </p:tavLst>
                                        </p:anim>
                                      </p:childTnLst>
                                    </p:cTn>
                                  </p:par>
                                </p:childTnLst>
                              </p:cTn>
                            </p:par>
                            <p:par>
                              <p:cTn id="34" fill="hold">
                                <p:stCondLst>
                                  <p:cond delay="2200"/>
                                </p:stCondLst>
                                <p:childTnLst>
                                  <p:par>
                                    <p:cTn id="35" presetID="49" presetClass="entr" presetSubtype="0" decel="10000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 calcmode="lin" valueType="num">
                                          <p:cBhvr>
                                            <p:cTn id="39" dur="500" fill="hold"/>
                                            <p:tgtEl>
                                              <p:spTgt spid="50"/>
                                            </p:tgtEl>
                                            <p:attrNameLst>
                                              <p:attrName>style.rotation</p:attrName>
                                            </p:attrNameLst>
                                          </p:cBhvr>
                                          <p:tavLst>
                                            <p:tav tm="0">
                                              <p:val>
                                                <p:fltVal val="360"/>
                                              </p:val>
                                            </p:tav>
                                            <p:tav tm="100000">
                                              <p:val>
                                                <p:fltVal val="0"/>
                                              </p:val>
                                            </p:tav>
                                          </p:tavLst>
                                        </p:anim>
                                        <p:animEffect transition="in" filter="fade">
                                          <p:cBhvr>
                                            <p:cTn id="40" dur="500"/>
                                            <p:tgtEl>
                                              <p:spTgt spid="50"/>
                                            </p:tgtEl>
                                          </p:cBhvr>
                                        </p:animEffect>
                                      </p:childTnLst>
                                    </p:cTn>
                                  </p:par>
                                </p:childTnLst>
                              </p:cTn>
                            </p:par>
                            <p:par>
                              <p:cTn id="41" fill="hold">
                                <p:stCondLst>
                                  <p:cond delay="2700"/>
                                </p:stCondLst>
                                <p:childTnLst>
                                  <p:par>
                                    <p:cTn id="42" presetID="55"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strVal val="#ppt_w*0.70"/>
                                              </p:val>
                                            </p:tav>
                                            <p:tav tm="100000">
                                              <p:val>
                                                <p:strVal val="#ppt_w"/>
                                              </p:val>
                                            </p:tav>
                                          </p:tavLst>
                                        </p:anim>
                                        <p:anim calcmode="lin" valueType="num">
                                          <p:cBhvr>
                                            <p:cTn id="45" dur="1000" fill="hold"/>
                                            <p:tgtEl>
                                              <p:spTgt spid="58"/>
                                            </p:tgtEl>
                                            <p:attrNameLst>
                                              <p:attrName>ppt_h</p:attrName>
                                            </p:attrNameLst>
                                          </p:cBhvr>
                                          <p:tavLst>
                                            <p:tav tm="0">
                                              <p:val>
                                                <p:strVal val="#ppt_h"/>
                                              </p:val>
                                            </p:tav>
                                            <p:tav tm="100000">
                                              <p:val>
                                                <p:strVal val="#ppt_h"/>
                                              </p:val>
                                            </p:tav>
                                          </p:tavLst>
                                        </p:anim>
                                        <p:animEffect transition="in" filter="fade">
                                          <p:cBhvr>
                                            <p:cTn id="46" dur="1000"/>
                                            <p:tgtEl>
                                              <p:spTgt spid="58"/>
                                            </p:tgtEl>
                                          </p:cBhvr>
                                        </p:animEffect>
                                      </p:childTnLst>
                                    </p:cTn>
                                  </p:par>
                                </p:childTnLst>
                              </p:cTn>
                            </p:par>
                            <p:par>
                              <p:cTn id="47" fill="hold">
                                <p:stCondLst>
                                  <p:cond delay="3700"/>
                                </p:stCondLst>
                                <p:childTnLst>
                                  <p:par>
                                    <p:cTn id="48" presetID="14" presetClass="entr" presetSubtype="10"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randombar(horizontal)">
                                          <p:cBhvr>
                                            <p:cTn id="50" dur="500"/>
                                            <p:tgtEl>
                                              <p:spTgt spid="62"/>
                                            </p:tgtEl>
                                          </p:cBhvr>
                                        </p:animEffect>
                                      </p:childTnLst>
                                    </p:cTn>
                                  </p:par>
                                </p:childTnLst>
                              </p:cTn>
                            </p:par>
                            <p:par>
                              <p:cTn id="51" fill="hold">
                                <p:stCondLst>
                                  <p:cond delay="4200"/>
                                </p:stCondLst>
                                <p:childTnLst>
                                  <p:par>
                                    <p:cTn id="52" presetID="49" presetClass="entr" presetSubtype="0" decel="100000" fill="hold" grpId="0" nodeType="after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p:cTn id="54" dur="500" fill="hold"/>
                                            <p:tgtEl>
                                              <p:spTgt spid="52"/>
                                            </p:tgtEl>
                                            <p:attrNameLst>
                                              <p:attrName>ppt_w</p:attrName>
                                            </p:attrNameLst>
                                          </p:cBhvr>
                                          <p:tavLst>
                                            <p:tav tm="0">
                                              <p:val>
                                                <p:fltVal val="0"/>
                                              </p:val>
                                            </p:tav>
                                            <p:tav tm="100000">
                                              <p:val>
                                                <p:strVal val="#ppt_w"/>
                                              </p:val>
                                            </p:tav>
                                          </p:tavLst>
                                        </p:anim>
                                        <p:anim calcmode="lin" valueType="num">
                                          <p:cBhvr>
                                            <p:cTn id="55" dur="500" fill="hold"/>
                                            <p:tgtEl>
                                              <p:spTgt spid="52"/>
                                            </p:tgtEl>
                                            <p:attrNameLst>
                                              <p:attrName>ppt_h</p:attrName>
                                            </p:attrNameLst>
                                          </p:cBhvr>
                                          <p:tavLst>
                                            <p:tav tm="0">
                                              <p:val>
                                                <p:fltVal val="0"/>
                                              </p:val>
                                            </p:tav>
                                            <p:tav tm="100000">
                                              <p:val>
                                                <p:strVal val="#ppt_h"/>
                                              </p:val>
                                            </p:tav>
                                          </p:tavLst>
                                        </p:anim>
                                        <p:anim calcmode="lin" valueType="num">
                                          <p:cBhvr>
                                            <p:cTn id="56" dur="500" fill="hold"/>
                                            <p:tgtEl>
                                              <p:spTgt spid="52"/>
                                            </p:tgtEl>
                                            <p:attrNameLst>
                                              <p:attrName>style.rotation</p:attrName>
                                            </p:attrNameLst>
                                          </p:cBhvr>
                                          <p:tavLst>
                                            <p:tav tm="0">
                                              <p:val>
                                                <p:fltVal val="360"/>
                                              </p:val>
                                            </p:tav>
                                            <p:tav tm="100000">
                                              <p:val>
                                                <p:fltVal val="0"/>
                                              </p:val>
                                            </p:tav>
                                          </p:tavLst>
                                        </p:anim>
                                        <p:animEffect transition="in" filter="fade">
                                          <p:cBhvr>
                                            <p:cTn id="57" dur="500"/>
                                            <p:tgtEl>
                                              <p:spTgt spid="52"/>
                                            </p:tgtEl>
                                          </p:cBhvr>
                                        </p:animEffect>
                                      </p:childTnLst>
                                    </p:cTn>
                                  </p:par>
                                </p:childTnLst>
                              </p:cTn>
                            </p:par>
                            <p:par>
                              <p:cTn id="58" fill="hold">
                                <p:stCondLst>
                                  <p:cond delay="4700"/>
                                </p:stCondLst>
                                <p:childTnLst>
                                  <p:par>
                                    <p:cTn id="59" presetID="55" presetClass="entr" presetSubtype="0"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p:cTn id="61" dur="1000" fill="hold"/>
                                            <p:tgtEl>
                                              <p:spTgt spid="60"/>
                                            </p:tgtEl>
                                            <p:attrNameLst>
                                              <p:attrName>ppt_w</p:attrName>
                                            </p:attrNameLst>
                                          </p:cBhvr>
                                          <p:tavLst>
                                            <p:tav tm="0">
                                              <p:val>
                                                <p:strVal val="#ppt_w*0.70"/>
                                              </p:val>
                                            </p:tav>
                                            <p:tav tm="100000">
                                              <p:val>
                                                <p:strVal val="#ppt_w"/>
                                              </p:val>
                                            </p:tav>
                                          </p:tavLst>
                                        </p:anim>
                                        <p:anim calcmode="lin" valueType="num">
                                          <p:cBhvr>
                                            <p:cTn id="62" dur="1000" fill="hold"/>
                                            <p:tgtEl>
                                              <p:spTgt spid="60"/>
                                            </p:tgtEl>
                                            <p:attrNameLst>
                                              <p:attrName>ppt_h</p:attrName>
                                            </p:attrNameLst>
                                          </p:cBhvr>
                                          <p:tavLst>
                                            <p:tav tm="0">
                                              <p:val>
                                                <p:strVal val="#ppt_h"/>
                                              </p:val>
                                            </p:tav>
                                            <p:tav tm="100000">
                                              <p:val>
                                                <p:strVal val="#ppt_h"/>
                                              </p:val>
                                            </p:tav>
                                          </p:tavLst>
                                        </p:anim>
                                        <p:animEffect transition="in" filter="fade">
                                          <p:cBhvr>
                                            <p:cTn id="63" dur="1000"/>
                                            <p:tgtEl>
                                              <p:spTgt spid="60"/>
                                            </p:tgtEl>
                                          </p:cBhvr>
                                        </p:animEffect>
                                      </p:childTnLst>
                                    </p:cTn>
                                  </p:par>
                                </p:childTnLst>
                              </p:cTn>
                            </p:par>
                            <p:par>
                              <p:cTn id="64" fill="hold">
                                <p:stCondLst>
                                  <p:cond delay="5700"/>
                                </p:stCondLst>
                                <p:childTnLst>
                                  <p:par>
                                    <p:cTn id="65" presetID="14" presetClass="entr" presetSubtype="10"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randombar(horizontal)">
                                          <p:cBhvr>
                                            <p:cTn id="67" dur="500"/>
                                            <p:tgtEl>
                                              <p:spTgt spid="64"/>
                                            </p:tgtEl>
                                          </p:cBhvr>
                                        </p:animEffect>
                                      </p:childTnLst>
                                    </p:cTn>
                                  </p:par>
                                </p:childTnLst>
                              </p:cTn>
                            </p:par>
                            <p:par>
                              <p:cTn id="68" fill="hold">
                                <p:stCondLst>
                                  <p:cond delay="6200"/>
                                </p:stCondLst>
                                <p:childTnLst>
                                  <p:par>
                                    <p:cTn id="69" presetID="49" presetClass="entr" presetSubtype="0" decel="10000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p:cTn id="71" dur="500" fill="hold"/>
                                            <p:tgtEl>
                                              <p:spTgt spid="53"/>
                                            </p:tgtEl>
                                            <p:attrNameLst>
                                              <p:attrName>ppt_w</p:attrName>
                                            </p:attrNameLst>
                                          </p:cBhvr>
                                          <p:tavLst>
                                            <p:tav tm="0">
                                              <p:val>
                                                <p:fltVal val="0"/>
                                              </p:val>
                                            </p:tav>
                                            <p:tav tm="100000">
                                              <p:val>
                                                <p:strVal val="#ppt_w"/>
                                              </p:val>
                                            </p:tav>
                                          </p:tavLst>
                                        </p:anim>
                                        <p:anim calcmode="lin" valueType="num">
                                          <p:cBhvr>
                                            <p:cTn id="72" dur="500" fill="hold"/>
                                            <p:tgtEl>
                                              <p:spTgt spid="53"/>
                                            </p:tgtEl>
                                            <p:attrNameLst>
                                              <p:attrName>ppt_h</p:attrName>
                                            </p:attrNameLst>
                                          </p:cBhvr>
                                          <p:tavLst>
                                            <p:tav tm="0">
                                              <p:val>
                                                <p:fltVal val="0"/>
                                              </p:val>
                                            </p:tav>
                                            <p:tav tm="100000">
                                              <p:val>
                                                <p:strVal val="#ppt_h"/>
                                              </p:val>
                                            </p:tav>
                                          </p:tavLst>
                                        </p:anim>
                                        <p:anim calcmode="lin" valueType="num">
                                          <p:cBhvr>
                                            <p:cTn id="73" dur="500" fill="hold"/>
                                            <p:tgtEl>
                                              <p:spTgt spid="53"/>
                                            </p:tgtEl>
                                            <p:attrNameLst>
                                              <p:attrName>style.rotation</p:attrName>
                                            </p:attrNameLst>
                                          </p:cBhvr>
                                          <p:tavLst>
                                            <p:tav tm="0">
                                              <p:val>
                                                <p:fltVal val="360"/>
                                              </p:val>
                                            </p:tav>
                                            <p:tav tm="100000">
                                              <p:val>
                                                <p:fltVal val="0"/>
                                              </p:val>
                                            </p:tav>
                                          </p:tavLst>
                                        </p:anim>
                                        <p:animEffect transition="in" filter="fade">
                                          <p:cBhvr>
                                            <p:cTn id="74" dur="500"/>
                                            <p:tgtEl>
                                              <p:spTgt spid="53"/>
                                            </p:tgtEl>
                                          </p:cBhvr>
                                        </p:animEffect>
                                      </p:childTnLst>
                                    </p:cTn>
                                  </p:par>
                                </p:childTnLst>
                              </p:cTn>
                            </p:par>
                            <p:par>
                              <p:cTn id="75" fill="hold">
                                <p:stCondLst>
                                  <p:cond delay="6700"/>
                                </p:stCondLst>
                                <p:childTnLst>
                                  <p:par>
                                    <p:cTn id="76" presetID="55" presetClass="entr" presetSubtype="0"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p:cTn id="78" dur="1000" fill="hold"/>
                                            <p:tgtEl>
                                              <p:spTgt spid="61"/>
                                            </p:tgtEl>
                                            <p:attrNameLst>
                                              <p:attrName>ppt_w</p:attrName>
                                            </p:attrNameLst>
                                          </p:cBhvr>
                                          <p:tavLst>
                                            <p:tav tm="0">
                                              <p:val>
                                                <p:strVal val="#ppt_w*0.70"/>
                                              </p:val>
                                            </p:tav>
                                            <p:tav tm="100000">
                                              <p:val>
                                                <p:strVal val="#ppt_w"/>
                                              </p:val>
                                            </p:tav>
                                          </p:tavLst>
                                        </p:anim>
                                        <p:anim calcmode="lin" valueType="num">
                                          <p:cBhvr>
                                            <p:cTn id="79" dur="1000" fill="hold"/>
                                            <p:tgtEl>
                                              <p:spTgt spid="61"/>
                                            </p:tgtEl>
                                            <p:attrNameLst>
                                              <p:attrName>ppt_h</p:attrName>
                                            </p:attrNameLst>
                                          </p:cBhvr>
                                          <p:tavLst>
                                            <p:tav tm="0">
                                              <p:val>
                                                <p:strVal val="#ppt_h"/>
                                              </p:val>
                                            </p:tav>
                                            <p:tav tm="100000">
                                              <p:val>
                                                <p:strVal val="#ppt_h"/>
                                              </p:val>
                                            </p:tav>
                                          </p:tavLst>
                                        </p:anim>
                                        <p:animEffect transition="in" filter="fade">
                                          <p:cBhvr>
                                            <p:cTn id="80" dur="1000"/>
                                            <p:tgtEl>
                                              <p:spTgt spid="61"/>
                                            </p:tgtEl>
                                          </p:cBhvr>
                                        </p:animEffect>
                                      </p:childTnLst>
                                    </p:cTn>
                                  </p:par>
                                </p:childTnLst>
                              </p:cTn>
                            </p:par>
                            <p:par>
                              <p:cTn id="81" fill="hold">
                                <p:stCondLst>
                                  <p:cond delay="7700"/>
                                </p:stCondLst>
                                <p:childTnLst>
                                  <p:par>
                                    <p:cTn id="82" presetID="14" presetClass="entr" presetSubtype="1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randombar(horizontal)">
                                          <p:cBhvr>
                                            <p:cTn id="84" dur="500"/>
                                            <p:tgtEl>
                                              <p:spTgt spid="65"/>
                                            </p:tgtEl>
                                          </p:cBhvr>
                                        </p:animEffect>
                                      </p:childTnLst>
                                    </p:cTn>
                                  </p:par>
                                </p:childTnLst>
                              </p:cTn>
                            </p:par>
                            <p:par>
                              <p:cTn id="85" fill="hold">
                                <p:stCondLst>
                                  <p:cond delay="8200"/>
                                </p:stCondLst>
                                <p:childTnLst>
                                  <p:par>
                                    <p:cTn id="86" presetID="49" presetClass="entr" presetSubtype="0" decel="100000"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 calcmode="lin" valueType="num">
                                          <p:cBhvr>
                                            <p:cTn id="90" dur="500" fill="hold"/>
                                            <p:tgtEl>
                                              <p:spTgt spid="51"/>
                                            </p:tgtEl>
                                            <p:attrNameLst>
                                              <p:attrName>style.rotation</p:attrName>
                                            </p:attrNameLst>
                                          </p:cBhvr>
                                          <p:tavLst>
                                            <p:tav tm="0">
                                              <p:val>
                                                <p:fltVal val="360"/>
                                              </p:val>
                                            </p:tav>
                                            <p:tav tm="100000">
                                              <p:val>
                                                <p:fltVal val="0"/>
                                              </p:val>
                                            </p:tav>
                                          </p:tavLst>
                                        </p:anim>
                                        <p:animEffect transition="in" filter="fade">
                                          <p:cBhvr>
                                            <p:cTn id="91" dur="500"/>
                                            <p:tgtEl>
                                              <p:spTgt spid="51"/>
                                            </p:tgtEl>
                                          </p:cBhvr>
                                        </p:animEffect>
                                      </p:childTnLst>
                                    </p:cTn>
                                  </p:par>
                                </p:childTnLst>
                              </p:cTn>
                            </p:par>
                            <p:par>
                              <p:cTn id="92" fill="hold">
                                <p:stCondLst>
                                  <p:cond delay="8700"/>
                                </p:stCondLst>
                                <p:childTnLst>
                                  <p:par>
                                    <p:cTn id="93" presetID="55" presetClass="entr" presetSubtype="0"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p:cTn id="95" dur="1000" fill="hold"/>
                                            <p:tgtEl>
                                              <p:spTgt spid="59"/>
                                            </p:tgtEl>
                                            <p:attrNameLst>
                                              <p:attrName>ppt_w</p:attrName>
                                            </p:attrNameLst>
                                          </p:cBhvr>
                                          <p:tavLst>
                                            <p:tav tm="0">
                                              <p:val>
                                                <p:strVal val="#ppt_w*0.70"/>
                                              </p:val>
                                            </p:tav>
                                            <p:tav tm="100000">
                                              <p:val>
                                                <p:strVal val="#ppt_w"/>
                                              </p:val>
                                            </p:tav>
                                          </p:tavLst>
                                        </p:anim>
                                        <p:anim calcmode="lin" valueType="num">
                                          <p:cBhvr>
                                            <p:cTn id="96" dur="1000" fill="hold"/>
                                            <p:tgtEl>
                                              <p:spTgt spid="59"/>
                                            </p:tgtEl>
                                            <p:attrNameLst>
                                              <p:attrName>ppt_h</p:attrName>
                                            </p:attrNameLst>
                                          </p:cBhvr>
                                          <p:tavLst>
                                            <p:tav tm="0">
                                              <p:val>
                                                <p:strVal val="#ppt_h"/>
                                              </p:val>
                                            </p:tav>
                                            <p:tav tm="100000">
                                              <p:val>
                                                <p:strVal val="#ppt_h"/>
                                              </p:val>
                                            </p:tav>
                                          </p:tavLst>
                                        </p:anim>
                                        <p:animEffect transition="in" filter="fade">
                                          <p:cBhvr>
                                            <p:cTn id="97" dur="1000"/>
                                            <p:tgtEl>
                                              <p:spTgt spid="59"/>
                                            </p:tgtEl>
                                          </p:cBhvr>
                                        </p:animEffect>
                                      </p:childTnLst>
                                    </p:cTn>
                                  </p:par>
                                </p:childTnLst>
                              </p:cTn>
                            </p:par>
                            <p:par>
                              <p:cTn id="98" fill="hold">
                                <p:stCondLst>
                                  <p:cond delay="9700"/>
                                </p:stCondLst>
                                <p:childTnLst>
                                  <p:par>
                                    <p:cTn id="99" presetID="14" presetClass="entr" presetSubtype="1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randombar(horizontal)">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0" grpId="0" animBg="1"/>
          <p:bldP spid="51" grpId="0" animBg="1"/>
          <p:bldP spid="52" grpId="0" animBg="1"/>
          <p:bldP spid="58" grpId="0"/>
          <p:bldP spid="59" grpId="0"/>
          <p:bldP spid="60" grpId="0"/>
          <p:bldP spid="61" grpId="0"/>
          <p:bldP spid="62" grpId="0"/>
          <p:bldP spid="63" grpId="0"/>
          <p:bldP spid="64" grpId="0"/>
          <p:bldP spid="6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1001F5BB-E865-4B9E-B675-7C1A826FC787}"/>
              </a:ext>
            </a:extLst>
          </p:cNvPr>
          <p:cNvSpPr txBox="1"/>
          <p:nvPr/>
        </p:nvSpPr>
        <p:spPr>
          <a:xfrm>
            <a:off x="6327440" y="3701360"/>
            <a:ext cx="4445260" cy="646331"/>
          </a:xfrm>
          <a:prstGeom prst="rect">
            <a:avLst/>
          </a:prstGeom>
          <a:noFill/>
        </p:spPr>
        <p:txBody>
          <a:bodyPr wrap="square" rtlCol="0">
            <a:spAutoFit/>
          </a:bodyPr>
          <a:lstStyle/>
          <a:p>
            <a:pPr lvl="0">
              <a:defRPr/>
            </a:pPr>
            <a:r>
              <a:rPr lang="zh-CN" altLang="en-US" sz="3600" dirty="0">
                <a:solidFill>
                  <a:schemeClr val="bg1"/>
                </a:solidFill>
                <a:effectLst>
                  <a:outerShdw blurRad="254000" dist="38100" dir="8100000" algn="tr" rotWithShape="0">
                    <a:schemeClr val="bg1">
                      <a:alpha val="40000"/>
                    </a:schemeClr>
                  </a:outerShdw>
                </a:effectLst>
                <a:latin typeface="微软雅黑" panose="020B0503020204020204" pitchFamily="34" charset="-122"/>
                <a:ea typeface="微软雅黑" panose="020B0503020204020204" pitchFamily="34" charset="-122"/>
              </a:rPr>
              <a:t>项目组成员与职责</a:t>
            </a:r>
          </a:p>
        </p:txBody>
      </p:sp>
      <p:cxnSp>
        <p:nvCxnSpPr>
          <p:cNvPr id="13" name="雷锋PPT网www.lfppt.com">
            <a:extLst>
              <a:ext uri="{FF2B5EF4-FFF2-40B4-BE49-F238E27FC236}">
                <a16:creationId xmlns:a16="http://schemas.microsoft.com/office/drawing/2014/main" id="{993782AC-DD94-41D8-BED6-16A8E22092E9}"/>
              </a:ext>
            </a:extLst>
          </p:cNvPr>
          <p:cNvCxnSpPr/>
          <p:nvPr/>
        </p:nvCxnSpPr>
        <p:spPr>
          <a:xfrm>
            <a:off x="6064445" y="2634280"/>
            <a:ext cx="0" cy="2209469"/>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4FF5193-6381-4509-BA7D-E71C4E7EB777}"/>
              </a:ext>
            </a:extLst>
          </p:cNvPr>
          <p:cNvSpPr txBox="1"/>
          <p:nvPr/>
        </p:nvSpPr>
        <p:spPr>
          <a:xfrm>
            <a:off x="6295882" y="2552017"/>
            <a:ext cx="563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rPr>
              <a:t>PART 02</a:t>
            </a:r>
            <a:endParaRPr kumimoji="0" lang="zh-CN" altLang="en-US"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endParaRPr>
          </a:p>
        </p:txBody>
      </p:sp>
      <p:sp>
        <p:nvSpPr>
          <p:cNvPr id="15" name="矩形 14">
            <a:extLst>
              <a:ext uri="{FF2B5EF4-FFF2-40B4-BE49-F238E27FC236}">
                <a16:creationId xmlns:a16="http://schemas.microsoft.com/office/drawing/2014/main" id="{B38C9594-1B24-44F1-8DD9-E837A0DF12FA}"/>
              </a:ext>
            </a:extLst>
          </p:cNvPr>
          <p:cNvSpPr/>
          <p:nvPr/>
        </p:nvSpPr>
        <p:spPr>
          <a:xfrm>
            <a:off x="6353664" y="4320529"/>
            <a:ext cx="44190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Sagittarius man born with humor, optimistic, cheerful, know how to live.. </a:t>
            </a:r>
            <a:endParaRPr kumimoji="0" lang="zh-CN" altLang="en-US"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CA29A1A4-ABE5-41D0-A2C5-7183B6611BE4}"/>
              </a:ext>
            </a:extLst>
          </p:cNvPr>
          <p:cNvSpPr/>
          <p:nvPr/>
        </p:nvSpPr>
        <p:spPr>
          <a:xfrm>
            <a:off x="6032887" y="26027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CC44A877-BC11-4B36-AA13-09AE18DD22E5}"/>
              </a:ext>
            </a:extLst>
          </p:cNvPr>
          <p:cNvSpPr/>
          <p:nvPr/>
        </p:nvSpPr>
        <p:spPr>
          <a:xfrm>
            <a:off x="6032887" y="481186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9FC534C8-232D-4F9B-9BD5-08B7A872B3A2}"/>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34" name="文本框 33">
            <a:extLst>
              <a:ext uri="{FF2B5EF4-FFF2-40B4-BE49-F238E27FC236}">
                <a16:creationId xmlns:a16="http://schemas.microsoft.com/office/drawing/2014/main" id="{5C8A6D00-1FD9-4174-A91D-D635340D583A}"/>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8" name="图片 17">
            <a:extLst>
              <a:ext uri="{FF2B5EF4-FFF2-40B4-BE49-F238E27FC236}">
                <a16:creationId xmlns:a16="http://schemas.microsoft.com/office/drawing/2014/main" id="{5BFEF119-3591-41DF-BE9E-FEC2F1B720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0123" y="-1011421"/>
            <a:ext cx="4343400" cy="3524250"/>
          </a:xfrm>
          <a:prstGeom prst="rect">
            <a:avLst/>
          </a:prstGeom>
        </p:spPr>
      </p:pic>
      <p:pic>
        <p:nvPicPr>
          <p:cNvPr id="19" name="图片 18">
            <a:extLst>
              <a:ext uri="{FF2B5EF4-FFF2-40B4-BE49-F238E27FC236}">
                <a16:creationId xmlns:a16="http://schemas.microsoft.com/office/drawing/2014/main" id="{FF78EA56-ECB9-4330-B2E1-5B82B09D18E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66536">
            <a:off x="-2157721" y="4394547"/>
            <a:ext cx="4343400" cy="3524250"/>
          </a:xfrm>
          <a:prstGeom prst="rect">
            <a:avLst/>
          </a:prstGeom>
        </p:spPr>
      </p:pic>
    </p:spTree>
    <p:extLst>
      <p:ext uri="{BB962C8B-B14F-4D97-AF65-F5344CB8AC3E}">
        <p14:creationId xmlns:p14="http://schemas.microsoft.com/office/powerpoint/2010/main" val="1251646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14:presetBounceEnd="67000">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14:bounceEnd="67000">
                                          <p:cBhvr additive="base">
                                            <p:cTn id="18" dur="2000" fill="hold"/>
                                            <p:tgtEl>
                                              <p:spTgt spid="18"/>
                                            </p:tgtEl>
                                            <p:attrNameLst>
                                              <p:attrName>ppt_x</p:attrName>
                                            </p:attrNameLst>
                                          </p:cBhvr>
                                          <p:tavLst>
                                            <p:tav tm="0">
                                              <p:val>
                                                <p:strVal val="#ppt_x"/>
                                              </p:val>
                                            </p:tav>
                                            <p:tav tm="100000">
                                              <p:val>
                                                <p:strVal val="#ppt_x"/>
                                              </p:val>
                                            </p:tav>
                                          </p:tavLst>
                                        </p:anim>
                                        <p:anim calcmode="lin" valueType="num" p14:bounceEnd="67000">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14:presetBounceEnd="67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67000">
                                          <p:cBhvr additive="base">
                                            <p:cTn id="24" dur="2000" fill="hold"/>
                                            <p:tgtEl>
                                              <p:spTgt spid="19"/>
                                            </p:tgtEl>
                                            <p:attrNameLst>
                                              <p:attrName>ppt_x</p:attrName>
                                            </p:attrNameLst>
                                          </p:cBhvr>
                                          <p:tavLst>
                                            <p:tav tm="0">
                                              <p:val>
                                                <p:strVal val="#ppt_x"/>
                                              </p:val>
                                            </p:tav>
                                            <p:tav tm="100000">
                                              <p:val>
                                                <p:strVal val="#ppt_x"/>
                                              </p:val>
                                            </p:tav>
                                          </p:tavLst>
                                        </p:anim>
                                        <p:anim calcmode="lin" valueType="num" p14:bounceEnd="67000">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2000" fill="hold"/>
                                            <p:tgtEl>
                                              <p:spTgt spid="18"/>
                                            </p:tgtEl>
                                            <p:attrNameLst>
                                              <p:attrName>ppt_x</p:attrName>
                                            </p:attrNameLst>
                                          </p:cBhvr>
                                          <p:tavLst>
                                            <p:tav tm="0">
                                              <p:val>
                                                <p:strVal val="#ppt_x"/>
                                              </p:val>
                                            </p:tav>
                                            <p:tav tm="100000">
                                              <p:val>
                                                <p:strVal val="#ppt_x"/>
                                              </p:val>
                                            </p:tav>
                                          </p:tavLst>
                                        </p:anim>
                                        <p:anim calcmode="lin" valueType="num">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000" fill="hold"/>
                                            <p:tgtEl>
                                              <p:spTgt spid="19"/>
                                            </p:tgtEl>
                                            <p:attrNameLst>
                                              <p:attrName>ppt_x</p:attrName>
                                            </p:attrNameLst>
                                          </p:cBhvr>
                                          <p:tavLst>
                                            <p:tav tm="0">
                                              <p:val>
                                                <p:strVal val="#ppt_x"/>
                                              </p:val>
                                            </p:tav>
                                            <p:tav tm="100000">
                                              <p:val>
                                                <p:strVal val="#ppt_x"/>
                                              </p:val>
                                            </p:tav>
                                          </p:tavLst>
                                        </p:anim>
                                        <p:anim calcmode="lin" valueType="num">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9378E6ED-FB3C-4306-AE9B-16913062D9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41402" y="0"/>
            <a:ext cx="4850597" cy="6857999"/>
          </a:xfrm>
          <a:prstGeom prst="rect">
            <a:avLst/>
          </a:prstGeom>
          <a:effectLst>
            <a:softEdge rad="31750"/>
          </a:effectLst>
        </p:spPr>
      </p:pic>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926679"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核心领导人</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77412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01</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31" name="组合 30">
            <a:extLst>
              <a:ext uri="{FF2B5EF4-FFF2-40B4-BE49-F238E27FC236}">
                <a16:creationId xmlns:a16="http://schemas.microsoft.com/office/drawing/2014/main" id="{617C6B6E-1003-4A0C-A8FA-8BB8F039DCA4}"/>
              </a:ext>
            </a:extLst>
          </p:cNvPr>
          <p:cNvGrpSpPr/>
          <p:nvPr/>
        </p:nvGrpSpPr>
        <p:grpSpPr>
          <a:xfrm>
            <a:off x="3924727" y="2288877"/>
            <a:ext cx="774773" cy="840068"/>
            <a:chOff x="3064116" y="2268356"/>
            <a:chExt cx="774773" cy="840068"/>
          </a:xfrm>
        </p:grpSpPr>
        <p:sp>
          <p:nvSpPr>
            <p:cNvPr id="32" name="椭圆 31">
              <a:extLst>
                <a:ext uri="{FF2B5EF4-FFF2-40B4-BE49-F238E27FC236}">
                  <a16:creationId xmlns:a16="http://schemas.microsoft.com/office/drawing/2014/main" id="{4A271490-3CCF-444C-8BF9-7D7697E5E714}"/>
                </a:ext>
              </a:extLst>
            </p:cNvPr>
            <p:cNvSpPr/>
            <p:nvPr/>
          </p:nvSpPr>
          <p:spPr>
            <a:xfrm>
              <a:off x="3064116" y="2333652"/>
              <a:ext cx="709476" cy="709476"/>
            </a:xfrm>
            <a:prstGeom prst="ellipse">
              <a:avLst/>
            </a:prstGeom>
            <a:gradFill>
              <a:gsLst>
                <a:gs pos="0">
                  <a:srgbClr val="28E5FD">
                    <a:lumMod val="85000"/>
                    <a:alpha val="95000"/>
                  </a:srgbClr>
                </a:gs>
                <a:gs pos="50000">
                  <a:srgbClr val="1D50F4">
                    <a:lumMod val="85000"/>
                    <a:alpha val="95000"/>
                  </a:srgbClr>
                </a:gs>
                <a:gs pos="100000">
                  <a:srgbClr val="D444EE">
                    <a:lumMod val="85000"/>
                    <a:alpha val="95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任意多边形 30">
              <a:extLst>
                <a:ext uri="{FF2B5EF4-FFF2-40B4-BE49-F238E27FC236}">
                  <a16:creationId xmlns:a16="http://schemas.microsoft.com/office/drawing/2014/main" id="{A4313740-C5AF-4B3A-95A8-5CF76E15AB24}"/>
                </a:ext>
              </a:extLst>
            </p:cNvPr>
            <p:cNvSpPr/>
            <p:nvPr/>
          </p:nvSpPr>
          <p:spPr>
            <a:xfrm>
              <a:off x="3070556" y="2268356"/>
              <a:ext cx="768333" cy="840068"/>
            </a:xfrm>
            <a:custGeom>
              <a:avLst/>
              <a:gdLst>
                <a:gd name="connsiteX0" fmla="*/ 368758 w 788792"/>
                <a:gd name="connsiteY0" fmla="*/ 0 h 840068"/>
                <a:gd name="connsiteX1" fmla="*/ 788792 w 788792"/>
                <a:gd name="connsiteY1" fmla="*/ 420034 h 840068"/>
                <a:gd name="connsiteX2" fmla="*/ 368758 w 788792"/>
                <a:gd name="connsiteY2" fmla="*/ 840068 h 840068"/>
                <a:gd name="connsiteX3" fmla="*/ 71749 w 788792"/>
                <a:gd name="connsiteY3" fmla="*/ 717043 h 840068"/>
                <a:gd name="connsiteX4" fmla="*/ 37930 w 788792"/>
                <a:gd name="connsiteY4" fmla="*/ 676053 h 840068"/>
                <a:gd name="connsiteX5" fmla="*/ 56197 w 788792"/>
                <a:gd name="connsiteY5" fmla="*/ 642398 h 840068"/>
                <a:gd name="connsiteX6" fmla="*/ 89205 w 788792"/>
                <a:gd name="connsiteY6" fmla="*/ 478902 h 840068"/>
                <a:gd name="connsiteX7" fmla="*/ 17470 w 788792"/>
                <a:gd name="connsiteY7" fmla="*/ 244057 h 840068"/>
                <a:gd name="connsiteX8" fmla="*/ 0 w 788792"/>
                <a:gd name="connsiteY8" fmla="*/ 222883 h 840068"/>
                <a:gd name="connsiteX9" fmla="*/ 20459 w 788792"/>
                <a:gd name="connsiteY9" fmla="*/ 185189 h 840068"/>
                <a:gd name="connsiteX10" fmla="*/ 368758 w 788792"/>
                <a:gd name="connsiteY10" fmla="*/ 0 h 840068"/>
                <a:gd name="connsiteX0" fmla="*/ 368758 w 788792"/>
                <a:gd name="connsiteY0" fmla="*/ 0 h 840068"/>
                <a:gd name="connsiteX1" fmla="*/ 788792 w 788792"/>
                <a:gd name="connsiteY1" fmla="*/ 420034 h 840068"/>
                <a:gd name="connsiteX2" fmla="*/ 368758 w 788792"/>
                <a:gd name="connsiteY2" fmla="*/ 840068 h 840068"/>
                <a:gd name="connsiteX3" fmla="*/ 71749 w 788792"/>
                <a:gd name="connsiteY3" fmla="*/ 717043 h 840068"/>
                <a:gd name="connsiteX4" fmla="*/ 37930 w 788792"/>
                <a:gd name="connsiteY4" fmla="*/ 676053 h 840068"/>
                <a:gd name="connsiteX5" fmla="*/ 56197 w 788792"/>
                <a:gd name="connsiteY5" fmla="*/ 642398 h 840068"/>
                <a:gd name="connsiteX6" fmla="*/ 89205 w 788792"/>
                <a:gd name="connsiteY6" fmla="*/ 478902 h 840068"/>
                <a:gd name="connsiteX7" fmla="*/ 0 w 788792"/>
                <a:gd name="connsiteY7" fmla="*/ 222883 h 840068"/>
                <a:gd name="connsiteX8" fmla="*/ 20459 w 788792"/>
                <a:gd name="connsiteY8" fmla="*/ 185189 h 840068"/>
                <a:gd name="connsiteX9" fmla="*/ 368758 w 788792"/>
                <a:gd name="connsiteY9" fmla="*/ 0 h 840068"/>
                <a:gd name="connsiteX0" fmla="*/ 368758 w 788792"/>
                <a:gd name="connsiteY0" fmla="*/ 0 h 840068"/>
                <a:gd name="connsiteX1" fmla="*/ 788792 w 788792"/>
                <a:gd name="connsiteY1" fmla="*/ 420034 h 840068"/>
                <a:gd name="connsiteX2" fmla="*/ 368758 w 788792"/>
                <a:gd name="connsiteY2" fmla="*/ 840068 h 840068"/>
                <a:gd name="connsiteX3" fmla="*/ 71749 w 788792"/>
                <a:gd name="connsiteY3" fmla="*/ 717043 h 840068"/>
                <a:gd name="connsiteX4" fmla="*/ 37930 w 788792"/>
                <a:gd name="connsiteY4" fmla="*/ 676053 h 840068"/>
                <a:gd name="connsiteX5" fmla="*/ 56197 w 788792"/>
                <a:gd name="connsiteY5" fmla="*/ 642398 h 840068"/>
                <a:gd name="connsiteX6" fmla="*/ 0 w 788792"/>
                <a:gd name="connsiteY6" fmla="*/ 222883 h 840068"/>
                <a:gd name="connsiteX7" fmla="*/ 20459 w 788792"/>
                <a:gd name="connsiteY7" fmla="*/ 185189 h 840068"/>
                <a:gd name="connsiteX8" fmla="*/ 368758 w 788792"/>
                <a:gd name="connsiteY8" fmla="*/ 0 h 840068"/>
                <a:gd name="connsiteX0" fmla="*/ 368758 w 788792"/>
                <a:gd name="connsiteY0" fmla="*/ 0 h 840068"/>
                <a:gd name="connsiteX1" fmla="*/ 788792 w 788792"/>
                <a:gd name="connsiteY1" fmla="*/ 420034 h 840068"/>
                <a:gd name="connsiteX2" fmla="*/ 368758 w 788792"/>
                <a:gd name="connsiteY2" fmla="*/ 840068 h 840068"/>
                <a:gd name="connsiteX3" fmla="*/ 71749 w 788792"/>
                <a:gd name="connsiteY3" fmla="*/ 717043 h 840068"/>
                <a:gd name="connsiteX4" fmla="*/ 37930 w 788792"/>
                <a:gd name="connsiteY4" fmla="*/ 676053 h 840068"/>
                <a:gd name="connsiteX5" fmla="*/ 0 w 788792"/>
                <a:gd name="connsiteY5" fmla="*/ 222883 h 840068"/>
                <a:gd name="connsiteX6" fmla="*/ 20459 w 788792"/>
                <a:gd name="connsiteY6" fmla="*/ 185189 h 840068"/>
                <a:gd name="connsiteX7" fmla="*/ 368758 w 788792"/>
                <a:gd name="connsiteY7" fmla="*/ 0 h 840068"/>
                <a:gd name="connsiteX0" fmla="*/ 37930 w 788792"/>
                <a:gd name="connsiteY0" fmla="*/ 676053 h 840068"/>
                <a:gd name="connsiteX1" fmla="*/ 0 w 788792"/>
                <a:gd name="connsiteY1" fmla="*/ 222883 h 840068"/>
                <a:gd name="connsiteX2" fmla="*/ 20459 w 788792"/>
                <a:gd name="connsiteY2" fmla="*/ 185189 h 840068"/>
                <a:gd name="connsiteX3" fmla="*/ 368758 w 788792"/>
                <a:gd name="connsiteY3" fmla="*/ 0 h 840068"/>
                <a:gd name="connsiteX4" fmla="*/ 788792 w 788792"/>
                <a:gd name="connsiteY4" fmla="*/ 420034 h 840068"/>
                <a:gd name="connsiteX5" fmla="*/ 368758 w 788792"/>
                <a:gd name="connsiteY5" fmla="*/ 840068 h 840068"/>
                <a:gd name="connsiteX6" fmla="*/ 71749 w 788792"/>
                <a:gd name="connsiteY6" fmla="*/ 717043 h 840068"/>
                <a:gd name="connsiteX7" fmla="*/ 129370 w 788792"/>
                <a:gd name="connsiteY7" fmla="*/ 767493 h 840068"/>
                <a:gd name="connsiteX0" fmla="*/ 17471 w 768333"/>
                <a:gd name="connsiteY0" fmla="*/ 676053 h 840068"/>
                <a:gd name="connsiteX1" fmla="*/ 0 w 768333"/>
                <a:gd name="connsiteY1" fmla="*/ 185189 h 840068"/>
                <a:gd name="connsiteX2" fmla="*/ 348299 w 768333"/>
                <a:gd name="connsiteY2" fmla="*/ 0 h 840068"/>
                <a:gd name="connsiteX3" fmla="*/ 768333 w 768333"/>
                <a:gd name="connsiteY3" fmla="*/ 420034 h 840068"/>
                <a:gd name="connsiteX4" fmla="*/ 348299 w 768333"/>
                <a:gd name="connsiteY4" fmla="*/ 840068 h 840068"/>
                <a:gd name="connsiteX5" fmla="*/ 51290 w 768333"/>
                <a:gd name="connsiteY5" fmla="*/ 717043 h 840068"/>
                <a:gd name="connsiteX6" fmla="*/ 108911 w 768333"/>
                <a:gd name="connsiteY6" fmla="*/ 767493 h 840068"/>
                <a:gd name="connsiteX0" fmla="*/ 0 w 768333"/>
                <a:gd name="connsiteY0" fmla="*/ 185189 h 840068"/>
                <a:gd name="connsiteX1" fmla="*/ 348299 w 768333"/>
                <a:gd name="connsiteY1" fmla="*/ 0 h 840068"/>
                <a:gd name="connsiteX2" fmla="*/ 768333 w 768333"/>
                <a:gd name="connsiteY2" fmla="*/ 420034 h 840068"/>
                <a:gd name="connsiteX3" fmla="*/ 348299 w 768333"/>
                <a:gd name="connsiteY3" fmla="*/ 840068 h 840068"/>
                <a:gd name="connsiteX4" fmla="*/ 51290 w 768333"/>
                <a:gd name="connsiteY4" fmla="*/ 717043 h 840068"/>
                <a:gd name="connsiteX5" fmla="*/ 108911 w 768333"/>
                <a:gd name="connsiteY5" fmla="*/ 767493 h 84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333" h="840068">
                  <a:moveTo>
                    <a:pt x="0" y="185189"/>
                  </a:moveTo>
                  <a:cubicBezTo>
                    <a:pt x="75484" y="73459"/>
                    <a:pt x="203313" y="0"/>
                    <a:pt x="348299" y="0"/>
                  </a:cubicBezTo>
                  <a:cubicBezTo>
                    <a:pt x="580277" y="0"/>
                    <a:pt x="768333" y="188056"/>
                    <a:pt x="768333" y="420034"/>
                  </a:cubicBezTo>
                  <a:cubicBezTo>
                    <a:pt x="768333" y="652012"/>
                    <a:pt x="580277" y="840068"/>
                    <a:pt x="348299" y="840068"/>
                  </a:cubicBezTo>
                  <a:cubicBezTo>
                    <a:pt x="232310" y="840068"/>
                    <a:pt x="127302" y="793054"/>
                    <a:pt x="51290" y="717043"/>
                  </a:cubicBezTo>
                  <a:cubicBezTo>
                    <a:pt x="40017" y="703380"/>
                    <a:pt x="108911" y="767493"/>
                    <a:pt x="108911" y="767493"/>
                  </a:cubicBezTo>
                </a:path>
              </a:pathLst>
            </a:custGeom>
            <a:ln w="19050">
              <a:gradFill flip="none" rotWithShape="1">
                <a:gsLst>
                  <a:gs pos="0">
                    <a:srgbClr val="28E5FD"/>
                  </a:gs>
                  <a:gs pos="50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cxnSp>
        <p:nvCxnSpPr>
          <p:cNvPr id="34" name="直接连接符 33">
            <a:extLst>
              <a:ext uri="{FF2B5EF4-FFF2-40B4-BE49-F238E27FC236}">
                <a16:creationId xmlns:a16="http://schemas.microsoft.com/office/drawing/2014/main" id="{F1126C1E-29B6-40A0-A795-F0D96050D8DD}"/>
              </a:ext>
            </a:extLst>
          </p:cNvPr>
          <p:cNvCxnSpPr/>
          <p:nvPr/>
        </p:nvCxnSpPr>
        <p:spPr>
          <a:xfrm>
            <a:off x="1771241" y="2685537"/>
            <a:ext cx="2159926" cy="0"/>
          </a:xfrm>
          <a:prstGeom prst="line">
            <a:avLst/>
          </a:prstGeom>
          <a:ln w="19050">
            <a:gradFill flip="none" rotWithShape="1">
              <a:gsLst>
                <a:gs pos="0">
                  <a:srgbClr val="28E5FD"/>
                </a:gs>
                <a:gs pos="100000">
                  <a:srgbClr val="1D50F4"/>
                </a:gs>
              </a:gsLst>
              <a:lin ang="18900000" scaled="1"/>
              <a:tileRect/>
            </a:gra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56B77E3-E0D5-43A9-8ACE-9ECFAD8C9BB8}"/>
              </a:ext>
            </a:extLst>
          </p:cNvPr>
          <p:cNvSpPr txBox="1"/>
          <p:nvPr/>
        </p:nvSpPr>
        <p:spPr>
          <a:xfrm>
            <a:off x="1681245" y="2054920"/>
            <a:ext cx="2720214" cy="584775"/>
          </a:xfrm>
          <a:prstGeom prst="rect">
            <a:avLst/>
          </a:prstGeom>
          <a:noFill/>
        </p:spPr>
        <p:txBody>
          <a:bodyPr wrap="square" rtlCol="0">
            <a:spAutoFit/>
          </a:bodyPr>
          <a:lstStyle>
            <a:defPPr>
              <a:defRPr lang="zh-CN"/>
            </a:defPPr>
            <a:lvl1pPr algn="ctr">
              <a:defRPr sz="2400">
                <a:gradFill flip="none" rotWithShape="1">
                  <a:gsLst>
                    <a:gs pos="100000">
                      <a:srgbClr val="CD34FB"/>
                    </a:gs>
                    <a:gs pos="50000">
                      <a:srgbClr val="1D50F4"/>
                    </a:gs>
                    <a:gs pos="0">
                      <a:srgbClr val="28E5FD"/>
                    </a:gs>
                  </a:gsLst>
                  <a:lin ang="0" scaled="1"/>
                  <a:tileRect/>
                </a:gradFill>
                <a:latin typeface="Century Gothic" panose="020B0502020202020204" pitchFamily="34" charset="0"/>
              </a:defRPr>
            </a:lvl1pPr>
          </a:lstStyle>
          <a:p>
            <a:pPr lvl="0" algn="l">
              <a:defRPr/>
            </a:pPr>
            <a:r>
              <a:rPr lang="en-US" altLang="zh-CN" sz="1600" dirty="0">
                <a:gradFill flip="none" rotWithShape="1">
                  <a:gsLst>
                    <a:gs pos="100000">
                      <a:srgbClr val="1D50F4"/>
                    </a:gs>
                    <a:gs pos="0">
                      <a:srgbClr val="28E5FD"/>
                    </a:gs>
                  </a:gsLst>
                  <a:lin ang="0" scaled="1"/>
                  <a:tileRect/>
                </a:gradFill>
              </a:rPr>
              <a:t>Mike Barnes </a:t>
            </a:r>
          </a:p>
          <a:p>
            <a:pPr lvl="0" algn="l">
              <a:defRPr/>
            </a:pPr>
            <a:r>
              <a:rPr lang="zh-CN" altLang="en-US" sz="1600" dirty="0">
                <a:gradFill flip="none" rotWithShape="1">
                  <a:gsLst>
                    <a:gs pos="100000">
                      <a:srgbClr val="1D50F4"/>
                    </a:gs>
                    <a:gs pos="0">
                      <a:srgbClr val="28E5FD"/>
                    </a:gs>
                  </a:gsLst>
                  <a:lin ang="0" scaled="1"/>
                  <a:tileRect/>
                </a:gradFill>
              </a:rPr>
              <a:t>麦克</a:t>
            </a:r>
            <a:r>
              <a:rPr lang="en-US" altLang="zh-CN" sz="1600" dirty="0">
                <a:gradFill flip="none" rotWithShape="1">
                  <a:gsLst>
                    <a:gs pos="100000">
                      <a:srgbClr val="1D50F4"/>
                    </a:gs>
                    <a:gs pos="0">
                      <a:srgbClr val="28E5FD"/>
                    </a:gs>
                  </a:gsLst>
                  <a:lin ang="0" scaled="1"/>
                  <a:tileRect/>
                </a:gradFill>
              </a:rPr>
              <a:t>·</a:t>
            </a:r>
            <a:r>
              <a:rPr lang="zh-CN" altLang="en-US" sz="1600" dirty="0">
                <a:gradFill flip="none" rotWithShape="1">
                  <a:gsLst>
                    <a:gs pos="100000">
                      <a:srgbClr val="1D50F4"/>
                    </a:gs>
                    <a:gs pos="0">
                      <a:srgbClr val="28E5FD"/>
                    </a:gs>
                  </a:gsLst>
                  <a:lin ang="0" scaled="1"/>
                  <a:tileRect/>
                </a:gradFill>
              </a:rPr>
              <a:t>巴尼斯 </a:t>
            </a:r>
            <a:endParaRPr kumimoji="0" lang="en-US" altLang="zh-CN" sz="16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endParaRPr>
          </a:p>
        </p:txBody>
      </p:sp>
      <p:cxnSp>
        <p:nvCxnSpPr>
          <p:cNvPr id="36" name="直接连接符 35">
            <a:extLst>
              <a:ext uri="{FF2B5EF4-FFF2-40B4-BE49-F238E27FC236}">
                <a16:creationId xmlns:a16="http://schemas.microsoft.com/office/drawing/2014/main" id="{9210920A-1EF9-4958-A452-D9EFDE26DA3D}"/>
              </a:ext>
            </a:extLst>
          </p:cNvPr>
          <p:cNvCxnSpPr/>
          <p:nvPr/>
        </p:nvCxnSpPr>
        <p:spPr>
          <a:xfrm>
            <a:off x="1771241" y="5419910"/>
            <a:ext cx="3791164" cy="0"/>
          </a:xfrm>
          <a:prstGeom prst="line">
            <a:avLst/>
          </a:prstGeom>
          <a:ln w="19050">
            <a:gradFill flip="none" rotWithShape="1">
              <a:gsLst>
                <a:gs pos="0">
                  <a:srgbClr val="28E5FD"/>
                </a:gs>
                <a:gs pos="100000">
                  <a:srgbClr val="1D50F4"/>
                </a:gs>
              </a:gsLst>
              <a:lin ang="18900000" scaled="1"/>
              <a:tileRect/>
            </a:gradFill>
          </a:ln>
        </p:spPr>
        <p:style>
          <a:lnRef idx="1">
            <a:schemeClr val="accent1"/>
          </a:lnRef>
          <a:fillRef idx="0">
            <a:schemeClr val="accent1"/>
          </a:fillRef>
          <a:effectRef idx="0">
            <a:schemeClr val="accent1"/>
          </a:effectRef>
          <a:fontRef idx="minor">
            <a:schemeClr val="tx1"/>
          </a:fontRef>
        </p:style>
      </p:cxnSp>
      <p:sp>
        <p:nvSpPr>
          <p:cNvPr id="37" name="43">
            <a:extLst>
              <a:ext uri="{FF2B5EF4-FFF2-40B4-BE49-F238E27FC236}">
                <a16:creationId xmlns:a16="http://schemas.microsoft.com/office/drawing/2014/main" id="{96454900-8FE7-4756-A3C7-38FF1DFBB150}"/>
              </a:ext>
            </a:extLst>
          </p:cNvPr>
          <p:cNvSpPr>
            <a:spLocks noChangeAspect="1"/>
          </p:cNvSpPr>
          <p:nvPr/>
        </p:nvSpPr>
        <p:spPr bwMode="auto">
          <a:xfrm>
            <a:off x="2273681" y="5620262"/>
            <a:ext cx="318502" cy="294761"/>
          </a:xfrm>
          <a:custGeom>
            <a:avLst/>
            <a:gdLst>
              <a:gd name="T0" fmla="*/ 2147483646 w 634"/>
              <a:gd name="T1" fmla="*/ 2147483646 h 590"/>
              <a:gd name="T2" fmla="*/ 2147483646 w 634"/>
              <a:gd name="T3" fmla="*/ 2147483646 h 590"/>
              <a:gd name="T4" fmla="*/ 2147483646 w 634"/>
              <a:gd name="T5" fmla="*/ 2147483646 h 590"/>
              <a:gd name="T6" fmla="*/ 2147483646 w 634"/>
              <a:gd name="T7" fmla="*/ 2147483646 h 590"/>
              <a:gd name="T8" fmla="*/ 2147483646 w 634"/>
              <a:gd name="T9" fmla="*/ 0 h 590"/>
              <a:gd name="T10" fmla="*/ 2147483646 w 634"/>
              <a:gd name="T11" fmla="*/ 0 h 590"/>
              <a:gd name="T12" fmla="*/ 2147483646 w 634"/>
              <a:gd name="T13" fmla="*/ 2147483646 h 590"/>
              <a:gd name="T14" fmla="*/ 2147483646 w 634"/>
              <a:gd name="T15" fmla="*/ 2147483646 h 590"/>
              <a:gd name="T16" fmla="*/ 2147483646 w 634"/>
              <a:gd name="T17" fmla="*/ 2147483646 h 590"/>
              <a:gd name="T18" fmla="*/ 0 w 634"/>
              <a:gd name="T19" fmla="*/ 2147483646 h 590"/>
              <a:gd name="T20" fmla="*/ 0 w 634"/>
              <a:gd name="T21" fmla="*/ 2147483646 h 590"/>
              <a:gd name="T22" fmla="*/ 2147483646 w 634"/>
              <a:gd name="T23" fmla="*/ 2147483646 h 590"/>
              <a:gd name="T24" fmla="*/ 2147483646 w 634"/>
              <a:gd name="T25" fmla="*/ 2147483646 h 590"/>
              <a:gd name="T26" fmla="*/ 2147483646 w 634"/>
              <a:gd name="T27" fmla="*/ 2147483646 h 590"/>
              <a:gd name="T28" fmla="*/ 2147483646 w 634"/>
              <a:gd name="T29" fmla="*/ 2147483646 h 590"/>
              <a:gd name="T30" fmla="*/ 2147483646 w 634"/>
              <a:gd name="T31" fmla="*/ 2147483646 h 590"/>
              <a:gd name="T32" fmla="*/ 2147483646 w 634"/>
              <a:gd name="T33" fmla="*/ 2147483646 h 590"/>
              <a:gd name="T34" fmla="*/ 2147483646 w 634"/>
              <a:gd name="T35" fmla="*/ 2147483646 h 590"/>
              <a:gd name="T36" fmla="*/ 2147483646 w 634"/>
              <a:gd name="T37" fmla="*/ 2147483646 h 590"/>
              <a:gd name="T38" fmla="*/ 2147483646 w 634"/>
              <a:gd name="T39" fmla="*/ 2147483646 h 590"/>
              <a:gd name="T40" fmla="*/ 2147483646 w 634"/>
              <a:gd name="T41" fmla="*/ 2147483646 h 590"/>
              <a:gd name="T42" fmla="*/ 2147483646 w 634"/>
              <a:gd name="T43" fmla="*/ 2147483646 h 590"/>
              <a:gd name="T44" fmla="*/ 2147483646 w 634"/>
              <a:gd name="T45" fmla="*/ 2147483646 h 590"/>
              <a:gd name="T46" fmla="*/ 2147483646 w 634"/>
              <a:gd name="T47" fmla="*/ 2147483646 h 590"/>
              <a:gd name="T48" fmla="*/ 2147483646 w 634"/>
              <a:gd name="T49" fmla="*/ 2147483646 h 590"/>
              <a:gd name="T50" fmla="*/ 2147483646 w 634"/>
              <a:gd name="T51" fmla="*/ 2147483646 h 590"/>
              <a:gd name="T52" fmla="*/ 2147483646 w 634"/>
              <a:gd name="T53" fmla="*/ 2147483646 h 590"/>
              <a:gd name="T54" fmla="*/ 2147483646 w 634"/>
              <a:gd name="T55" fmla="*/ 2147483646 h 590"/>
              <a:gd name="T56" fmla="*/ 2147483646 w 634"/>
              <a:gd name="T57" fmla="*/ 2147483646 h 590"/>
              <a:gd name="T58" fmla="*/ 2147483646 w 634"/>
              <a:gd name="T59" fmla="*/ 2147483646 h 590"/>
              <a:gd name="T60" fmla="*/ 2147483646 w 634"/>
              <a:gd name="T61" fmla="*/ 2147483646 h 590"/>
              <a:gd name="T62" fmla="*/ 2147483646 w 634"/>
              <a:gd name="T63" fmla="*/ 2147483646 h 590"/>
              <a:gd name="T64" fmla="*/ 2147483646 w 634"/>
              <a:gd name="T65" fmla="*/ 2147483646 h 590"/>
              <a:gd name="T66" fmla="*/ 2147483646 w 634"/>
              <a:gd name="T67" fmla="*/ 2147483646 h 590"/>
              <a:gd name="T68" fmla="*/ 2147483646 w 634"/>
              <a:gd name="T69" fmla="*/ 2147483646 h 590"/>
              <a:gd name="T70" fmla="*/ 2147483646 w 634"/>
              <a:gd name="T71" fmla="*/ 2147483646 h 590"/>
              <a:gd name="T72" fmla="*/ 2147483646 w 634"/>
              <a:gd name="T73" fmla="*/ 2147483646 h 590"/>
              <a:gd name="T74" fmla="*/ 2147483646 w 634"/>
              <a:gd name="T75" fmla="*/ 2147483646 h 590"/>
              <a:gd name="T76" fmla="*/ 2147483646 w 634"/>
              <a:gd name="T77" fmla="*/ 2147483646 h 590"/>
              <a:gd name="T78" fmla="*/ 2147483646 w 634"/>
              <a:gd name="T79" fmla="*/ 2147483646 h 590"/>
              <a:gd name="T80" fmla="*/ 2147483646 w 634"/>
              <a:gd name="T81" fmla="*/ 2147483646 h 590"/>
              <a:gd name="T82" fmla="*/ 2147483646 w 634"/>
              <a:gd name="T83" fmla="*/ 2147483646 h 590"/>
              <a:gd name="T84" fmla="*/ 2147483646 w 634"/>
              <a:gd name="T85" fmla="*/ 2147483646 h 590"/>
              <a:gd name="T86" fmla="*/ 2147483646 w 634"/>
              <a:gd name="T87" fmla="*/ 2147483646 h 590"/>
              <a:gd name="T88" fmla="*/ 2147483646 w 634"/>
              <a:gd name="T89" fmla="*/ 2147483646 h 590"/>
              <a:gd name="T90" fmla="*/ 2147483646 w 634"/>
              <a:gd name="T91" fmla="*/ 2147483646 h 590"/>
              <a:gd name="T92" fmla="*/ 2147483646 w 634"/>
              <a:gd name="T93" fmla="*/ 2147483646 h 590"/>
              <a:gd name="T94" fmla="*/ 2147483646 w 634"/>
              <a:gd name="T95" fmla="*/ 2147483646 h 590"/>
              <a:gd name="T96" fmla="*/ 2147483646 w 634"/>
              <a:gd name="T97" fmla="*/ 2147483646 h 590"/>
              <a:gd name="T98" fmla="*/ 2147483646 w 634"/>
              <a:gd name="T99" fmla="*/ 2147483646 h 590"/>
              <a:gd name="T100" fmla="*/ 2147483646 w 634"/>
              <a:gd name="T101" fmla="*/ 2147483646 h 590"/>
              <a:gd name="T102" fmla="*/ 2147483646 w 634"/>
              <a:gd name="T103" fmla="*/ 2147483646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gradFill flip="none" rotWithShape="1">
            <a:gsLst>
              <a:gs pos="0">
                <a:srgbClr val="28E5FD"/>
              </a:gs>
              <a:gs pos="100000">
                <a:srgbClr val="1D50F4"/>
              </a:gs>
            </a:gsLst>
            <a:lin ang="18900000" scaled="1"/>
            <a:tileRect/>
          </a:gradFill>
          <a:ln w="50800">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aargh" panose="00000400000000000000" pitchFamily="2" charset="0"/>
              <a:ea typeface="等线" panose="02010600030101010101" pitchFamily="2" charset="-122"/>
              <a:cs typeface="+mn-cs"/>
            </a:endParaRPr>
          </a:p>
        </p:txBody>
      </p:sp>
      <p:sp>
        <p:nvSpPr>
          <p:cNvPr id="38" name="42">
            <a:extLst>
              <a:ext uri="{FF2B5EF4-FFF2-40B4-BE49-F238E27FC236}">
                <a16:creationId xmlns:a16="http://schemas.microsoft.com/office/drawing/2014/main" id="{5DB4661E-FC7D-4569-863E-AAF6389278D9}"/>
              </a:ext>
            </a:extLst>
          </p:cNvPr>
          <p:cNvSpPr>
            <a:spLocks noChangeAspect="1"/>
          </p:cNvSpPr>
          <p:nvPr/>
        </p:nvSpPr>
        <p:spPr bwMode="auto">
          <a:xfrm>
            <a:off x="1771241" y="5620262"/>
            <a:ext cx="233429" cy="294761"/>
          </a:xfrm>
          <a:custGeom>
            <a:avLst/>
            <a:gdLst>
              <a:gd name="T0" fmla="*/ 2147483646 w 501"/>
              <a:gd name="T1" fmla="*/ 2147483646 h 634"/>
              <a:gd name="T2" fmla="*/ 2147483646 w 501"/>
              <a:gd name="T3" fmla="*/ 2147483646 h 634"/>
              <a:gd name="T4" fmla="*/ 2147483646 w 501"/>
              <a:gd name="T5" fmla="*/ 2147483646 h 634"/>
              <a:gd name="T6" fmla="*/ 2147483646 w 501"/>
              <a:gd name="T7" fmla="*/ 2147483646 h 634"/>
              <a:gd name="T8" fmla="*/ 2147483646 w 501"/>
              <a:gd name="T9" fmla="*/ 2147483646 h 634"/>
              <a:gd name="T10" fmla="*/ 2147483646 w 501"/>
              <a:gd name="T11" fmla="*/ 2147483646 h 634"/>
              <a:gd name="T12" fmla="*/ 2147483646 w 501"/>
              <a:gd name="T13" fmla="*/ 2147483646 h 634"/>
              <a:gd name="T14" fmla="*/ 2147483646 w 501"/>
              <a:gd name="T15" fmla="*/ 2147483646 h 634"/>
              <a:gd name="T16" fmla="*/ 2147483646 w 501"/>
              <a:gd name="T17" fmla="*/ 2147483646 h 634"/>
              <a:gd name="T18" fmla="*/ 2147483646 w 501"/>
              <a:gd name="T19" fmla="*/ 2147483646 h 634"/>
              <a:gd name="T20" fmla="*/ 2147483646 w 501"/>
              <a:gd name="T21" fmla="*/ 2147483646 h 634"/>
              <a:gd name="T22" fmla="*/ 2147483646 w 501"/>
              <a:gd name="T23" fmla="*/ 2147483646 h 634"/>
              <a:gd name="T24" fmla="*/ 2147483646 w 501"/>
              <a:gd name="T25" fmla="*/ 2147483646 h 634"/>
              <a:gd name="T26" fmla="*/ 2147483646 w 501"/>
              <a:gd name="T27" fmla="*/ 2147483646 h 634"/>
              <a:gd name="T28" fmla="*/ 2147483646 w 501"/>
              <a:gd name="T29" fmla="*/ 0 h 634"/>
              <a:gd name="T30" fmla="*/ 2147483646 w 501"/>
              <a:gd name="T31" fmla="*/ 2147483646 h 634"/>
              <a:gd name="T32" fmla="*/ 0 w 501"/>
              <a:gd name="T33" fmla="*/ 2147483646 h 634"/>
              <a:gd name="T34" fmla="*/ 2147483646 w 501"/>
              <a:gd name="T35" fmla="*/ 2147483646 h 634"/>
              <a:gd name="T36" fmla="*/ 2147483646 w 501"/>
              <a:gd name="T37" fmla="*/ 2147483646 h 634"/>
              <a:gd name="T38" fmla="*/ 2147483646 w 501"/>
              <a:gd name="T39" fmla="*/ 2147483646 h 634"/>
              <a:gd name="T40" fmla="*/ 2147483646 w 501"/>
              <a:gd name="T41" fmla="*/ 2147483646 h 634"/>
              <a:gd name="T42" fmla="*/ 2147483646 w 501"/>
              <a:gd name="T43" fmla="*/ 2147483646 h 634"/>
              <a:gd name="T44" fmla="*/ 2147483646 w 501"/>
              <a:gd name="T45" fmla="*/ 2147483646 h 634"/>
              <a:gd name="T46" fmla="*/ 2147483646 w 501"/>
              <a:gd name="T47" fmla="*/ 2147483646 h 634"/>
              <a:gd name="T48" fmla="*/ 2147483646 w 501"/>
              <a:gd name="T49" fmla="*/ 2147483646 h 634"/>
              <a:gd name="T50" fmla="*/ 2147483646 w 501"/>
              <a:gd name="T51" fmla="*/ 2147483646 h 634"/>
              <a:gd name="T52" fmla="*/ 2147483646 w 501"/>
              <a:gd name="T53" fmla="*/ 2147483646 h 634"/>
              <a:gd name="T54" fmla="*/ 2147483646 w 501"/>
              <a:gd name="T55" fmla="*/ 2147483646 h 634"/>
              <a:gd name="T56" fmla="*/ 2147483646 w 501"/>
              <a:gd name="T57" fmla="*/ 2147483646 h 634"/>
              <a:gd name="T58" fmla="*/ 2147483646 w 501"/>
              <a:gd name="T59" fmla="*/ 2147483646 h 634"/>
              <a:gd name="T60" fmla="*/ 2147483646 w 501"/>
              <a:gd name="T61" fmla="*/ 2147483646 h 634"/>
              <a:gd name="T62" fmla="*/ 2147483646 w 501"/>
              <a:gd name="T63" fmla="*/ 2147483646 h 634"/>
              <a:gd name="T64" fmla="*/ 2147483646 w 501"/>
              <a:gd name="T65" fmla="*/ 2147483646 h 634"/>
              <a:gd name="T66" fmla="*/ 2147483646 w 501"/>
              <a:gd name="T67" fmla="*/ 2147483646 h 6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1" h="634">
                <a:moveTo>
                  <a:pt x="353" y="559"/>
                </a:moveTo>
                <a:lnTo>
                  <a:pt x="353" y="559"/>
                </a:lnTo>
                <a:cubicBezTo>
                  <a:pt x="353" y="559"/>
                  <a:pt x="368" y="545"/>
                  <a:pt x="368" y="530"/>
                </a:cubicBezTo>
                <a:cubicBezTo>
                  <a:pt x="368" y="294"/>
                  <a:pt x="368" y="294"/>
                  <a:pt x="368" y="294"/>
                </a:cubicBezTo>
                <a:lnTo>
                  <a:pt x="353" y="279"/>
                </a:lnTo>
                <a:cubicBezTo>
                  <a:pt x="339" y="279"/>
                  <a:pt x="323" y="294"/>
                  <a:pt x="323" y="294"/>
                </a:cubicBezTo>
                <a:cubicBezTo>
                  <a:pt x="323" y="530"/>
                  <a:pt x="323" y="530"/>
                  <a:pt x="323" y="530"/>
                </a:cubicBezTo>
                <a:cubicBezTo>
                  <a:pt x="323" y="545"/>
                  <a:pt x="339" y="559"/>
                  <a:pt x="353" y="559"/>
                </a:cubicBezTo>
                <a:close/>
                <a:moveTo>
                  <a:pt x="147" y="559"/>
                </a:moveTo>
                <a:lnTo>
                  <a:pt x="147" y="559"/>
                </a:lnTo>
                <a:cubicBezTo>
                  <a:pt x="162" y="559"/>
                  <a:pt x="176" y="545"/>
                  <a:pt x="176" y="530"/>
                </a:cubicBezTo>
                <a:cubicBezTo>
                  <a:pt x="176" y="294"/>
                  <a:pt x="176" y="294"/>
                  <a:pt x="176" y="294"/>
                </a:cubicBezTo>
                <a:cubicBezTo>
                  <a:pt x="176" y="294"/>
                  <a:pt x="162" y="279"/>
                  <a:pt x="147" y="279"/>
                </a:cubicBezTo>
                <a:lnTo>
                  <a:pt x="132" y="294"/>
                </a:lnTo>
                <a:cubicBezTo>
                  <a:pt x="132" y="530"/>
                  <a:pt x="132" y="530"/>
                  <a:pt x="132" y="530"/>
                </a:cubicBezTo>
                <a:cubicBezTo>
                  <a:pt x="132" y="545"/>
                  <a:pt x="147" y="559"/>
                  <a:pt x="147" y="559"/>
                </a:cubicBezTo>
                <a:close/>
                <a:moveTo>
                  <a:pt x="250" y="559"/>
                </a:moveTo>
                <a:lnTo>
                  <a:pt x="250" y="559"/>
                </a:lnTo>
                <a:cubicBezTo>
                  <a:pt x="265" y="559"/>
                  <a:pt x="265" y="545"/>
                  <a:pt x="265" y="530"/>
                </a:cubicBezTo>
                <a:cubicBezTo>
                  <a:pt x="265" y="294"/>
                  <a:pt x="265" y="294"/>
                  <a:pt x="265" y="294"/>
                </a:cubicBezTo>
                <a:cubicBezTo>
                  <a:pt x="265" y="294"/>
                  <a:pt x="265" y="279"/>
                  <a:pt x="250" y="279"/>
                </a:cubicBezTo>
                <a:cubicBezTo>
                  <a:pt x="235" y="279"/>
                  <a:pt x="235" y="294"/>
                  <a:pt x="235" y="294"/>
                </a:cubicBezTo>
                <a:cubicBezTo>
                  <a:pt x="235" y="530"/>
                  <a:pt x="235" y="530"/>
                  <a:pt x="235" y="530"/>
                </a:cubicBezTo>
                <a:cubicBezTo>
                  <a:pt x="235" y="545"/>
                  <a:pt x="235" y="559"/>
                  <a:pt x="250" y="559"/>
                </a:cubicBezTo>
                <a:close/>
                <a:moveTo>
                  <a:pt x="471" y="88"/>
                </a:moveTo>
                <a:lnTo>
                  <a:pt x="471" y="88"/>
                </a:lnTo>
                <a:cubicBezTo>
                  <a:pt x="353" y="88"/>
                  <a:pt x="353" y="88"/>
                  <a:pt x="353" y="88"/>
                </a:cubicBezTo>
                <a:cubicBezTo>
                  <a:pt x="353" y="44"/>
                  <a:pt x="353" y="44"/>
                  <a:pt x="353" y="44"/>
                </a:cubicBezTo>
                <a:cubicBezTo>
                  <a:pt x="353" y="29"/>
                  <a:pt x="323" y="0"/>
                  <a:pt x="309" y="0"/>
                </a:cubicBezTo>
                <a:cubicBezTo>
                  <a:pt x="191" y="0"/>
                  <a:pt x="191" y="0"/>
                  <a:pt x="191" y="0"/>
                </a:cubicBezTo>
                <a:cubicBezTo>
                  <a:pt x="176" y="0"/>
                  <a:pt x="147" y="29"/>
                  <a:pt x="147" y="44"/>
                </a:cubicBezTo>
                <a:cubicBezTo>
                  <a:pt x="147" y="88"/>
                  <a:pt x="147" y="88"/>
                  <a:pt x="147" y="88"/>
                </a:cubicBezTo>
                <a:cubicBezTo>
                  <a:pt x="29" y="88"/>
                  <a:pt x="29" y="88"/>
                  <a:pt x="29" y="88"/>
                </a:cubicBezTo>
                <a:cubicBezTo>
                  <a:pt x="14" y="88"/>
                  <a:pt x="0" y="103"/>
                  <a:pt x="0" y="117"/>
                </a:cubicBezTo>
                <a:cubicBezTo>
                  <a:pt x="0" y="162"/>
                  <a:pt x="0" y="162"/>
                  <a:pt x="0" y="162"/>
                </a:cubicBezTo>
                <a:cubicBezTo>
                  <a:pt x="0" y="176"/>
                  <a:pt x="14" y="206"/>
                  <a:pt x="29" y="206"/>
                </a:cubicBezTo>
                <a:cubicBezTo>
                  <a:pt x="29" y="559"/>
                  <a:pt x="29" y="559"/>
                  <a:pt x="29" y="559"/>
                </a:cubicBezTo>
                <a:cubicBezTo>
                  <a:pt x="29" y="604"/>
                  <a:pt x="73" y="633"/>
                  <a:pt x="118" y="633"/>
                </a:cubicBezTo>
                <a:cubicBezTo>
                  <a:pt x="382" y="633"/>
                  <a:pt x="382" y="633"/>
                  <a:pt x="382" y="633"/>
                </a:cubicBezTo>
                <a:cubicBezTo>
                  <a:pt x="427" y="633"/>
                  <a:pt x="471" y="604"/>
                  <a:pt x="471" y="559"/>
                </a:cubicBezTo>
                <a:cubicBezTo>
                  <a:pt x="471" y="206"/>
                  <a:pt x="471" y="206"/>
                  <a:pt x="471" y="206"/>
                </a:cubicBezTo>
                <a:cubicBezTo>
                  <a:pt x="486" y="206"/>
                  <a:pt x="500" y="176"/>
                  <a:pt x="500" y="162"/>
                </a:cubicBezTo>
                <a:cubicBezTo>
                  <a:pt x="500" y="117"/>
                  <a:pt x="500" y="117"/>
                  <a:pt x="500" y="117"/>
                </a:cubicBezTo>
                <a:cubicBezTo>
                  <a:pt x="500" y="103"/>
                  <a:pt x="486" y="88"/>
                  <a:pt x="471" y="88"/>
                </a:cubicBezTo>
                <a:close/>
                <a:moveTo>
                  <a:pt x="191" y="59"/>
                </a:moveTo>
                <a:lnTo>
                  <a:pt x="191" y="59"/>
                </a:lnTo>
                <a:lnTo>
                  <a:pt x="206" y="44"/>
                </a:lnTo>
                <a:cubicBezTo>
                  <a:pt x="294" y="44"/>
                  <a:pt x="294" y="44"/>
                  <a:pt x="294" y="44"/>
                </a:cubicBezTo>
                <a:lnTo>
                  <a:pt x="309" y="59"/>
                </a:lnTo>
                <a:cubicBezTo>
                  <a:pt x="309" y="88"/>
                  <a:pt x="309" y="88"/>
                  <a:pt x="309" y="88"/>
                </a:cubicBezTo>
                <a:cubicBezTo>
                  <a:pt x="294" y="88"/>
                  <a:pt x="191" y="88"/>
                  <a:pt x="191" y="88"/>
                </a:cubicBezTo>
                <a:lnTo>
                  <a:pt x="191" y="59"/>
                </a:lnTo>
                <a:close/>
                <a:moveTo>
                  <a:pt x="427" y="559"/>
                </a:moveTo>
                <a:lnTo>
                  <a:pt x="427" y="559"/>
                </a:lnTo>
                <a:cubicBezTo>
                  <a:pt x="427" y="574"/>
                  <a:pt x="412" y="589"/>
                  <a:pt x="382" y="589"/>
                </a:cubicBezTo>
                <a:cubicBezTo>
                  <a:pt x="118" y="589"/>
                  <a:pt x="118" y="589"/>
                  <a:pt x="118" y="589"/>
                </a:cubicBezTo>
                <a:cubicBezTo>
                  <a:pt x="88" y="589"/>
                  <a:pt x="73" y="574"/>
                  <a:pt x="73" y="559"/>
                </a:cubicBezTo>
                <a:cubicBezTo>
                  <a:pt x="73" y="206"/>
                  <a:pt x="73" y="206"/>
                  <a:pt x="73" y="206"/>
                </a:cubicBezTo>
                <a:cubicBezTo>
                  <a:pt x="103" y="206"/>
                  <a:pt x="412" y="206"/>
                  <a:pt x="427" y="206"/>
                </a:cubicBezTo>
                <a:lnTo>
                  <a:pt x="427" y="559"/>
                </a:lnTo>
                <a:close/>
                <a:moveTo>
                  <a:pt x="441" y="162"/>
                </a:moveTo>
                <a:lnTo>
                  <a:pt x="441" y="162"/>
                </a:lnTo>
                <a:cubicBezTo>
                  <a:pt x="59" y="162"/>
                  <a:pt x="59" y="162"/>
                  <a:pt x="59" y="162"/>
                </a:cubicBezTo>
                <a:cubicBezTo>
                  <a:pt x="44" y="162"/>
                  <a:pt x="29" y="147"/>
                  <a:pt x="29" y="147"/>
                </a:cubicBezTo>
                <a:cubicBezTo>
                  <a:pt x="29" y="132"/>
                  <a:pt x="44" y="117"/>
                  <a:pt x="59" y="117"/>
                </a:cubicBezTo>
                <a:cubicBezTo>
                  <a:pt x="441" y="117"/>
                  <a:pt x="441" y="117"/>
                  <a:pt x="441" y="117"/>
                </a:cubicBezTo>
                <a:cubicBezTo>
                  <a:pt x="456" y="117"/>
                  <a:pt x="471" y="132"/>
                  <a:pt x="471" y="147"/>
                </a:cubicBezTo>
                <a:cubicBezTo>
                  <a:pt x="471" y="147"/>
                  <a:pt x="456" y="162"/>
                  <a:pt x="441" y="162"/>
                </a:cubicBezTo>
                <a:close/>
              </a:path>
            </a:pathLst>
          </a:custGeom>
          <a:gradFill flip="none" rotWithShape="1">
            <a:gsLst>
              <a:gs pos="0">
                <a:srgbClr val="28E5FD"/>
              </a:gs>
              <a:gs pos="100000">
                <a:srgbClr val="1D50F4"/>
              </a:gs>
            </a:gsLst>
            <a:lin ang="18900000" scaled="1"/>
            <a:tileRect/>
          </a:gradFill>
          <a:ln w="50800">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aargh" panose="00000400000000000000" pitchFamily="2" charset="0"/>
              <a:ea typeface="等线" panose="02010600030101010101" pitchFamily="2" charset="-122"/>
              <a:cs typeface="+mn-cs"/>
            </a:endParaRPr>
          </a:p>
        </p:txBody>
      </p:sp>
      <p:sp>
        <p:nvSpPr>
          <p:cNvPr id="39" name="41">
            <a:extLst>
              <a:ext uri="{FF2B5EF4-FFF2-40B4-BE49-F238E27FC236}">
                <a16:creationId xmlns:a16="http://schemas.microsoft.com/office/drawing/2014/main" id="{1CF71D10-DE39-4210-A70D-A70E10A50250}"/>
              </a:ext>
            </a:extLst>
          </p:cNvPr>
          <p:cNvSpPr>
            <a:spLocks noChangeAspect="1"/>
          </p:cNvSpPr>
          <p:nvPr/>
        </p:nvSpPr>
        <p:spPr bwMode="auto">
          <a:xfrm>
            <a:off x="2890990" y="5620262"/>
            <a:ext cx="302295" cy="294761"/>
          </a:xfrm>
          <a:custGeom>
            <a:avLst/>
            <a:gdLst>
              <a:gd name="T0" fmla="*/ 2147483646 w 634"/>
              <a:gd name="T1" fmla="*/ 2147483646 h 619"/>
              <a:gd name="T2" fmla="*/ 2147483646 w 634"/>
              <a:gd name="T3" fmla="*/ 2147483646 h 619"/>
              <a:gd name="T4" fmla="*/ 2147483646 w 634"/>
              <a:gd name="T5" fmla="*/ 2147483646 h 619"/>
              <a:gd name="T6" fmla="*/ 2147483646 w 634"/>
              <a:gd name="T7" fmla="*/ 2147483646 h 619"/>
              <a:gd name="T8" fmla="*/ 2147483646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2147483646 h 619"/>
              <a:gd name="T18" fmla="*/ 2147483646 w 634"/>
              <a:gd name="T19" fmla="*/ 2147483646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0 h 619"/>
              <a:gd name="T34" fmla="*/ 2147483646 w 634"/>
              <a:gd name="T35" fmla="*/ 0 h 619"/>
              <a:gd name="T36" fmla="*/ 0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0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412" y="324"/>
                </a:moveTo>
                <a:lnTo>
                  <a:pt x="412" y="324"/>
                </a:lnTo>
                <a:cubicBezTo>
                  <a:pt x="220" y="324"/>
                  <a:pt x="220" y="324"/>
                  <a:pt x="220" y="324"/>
                </a:cubicBezTo>
                <a:cubicBezTo>
                  <a:pt x="206" y="324"/>
                  <a:pt x="191" y="339"/>
                  <a:pt x="191" y="354"/>
                </a:cubicBezTo>
                <a:cubicBezTo>
                  <a:pt x="191" y="354"/>
                  <a:pt x="206" y="368"/>
                  <a:pt x="220" y="368"/>
                </a:cubicBezTo>
                <a:cubicBezTo>
                  <a:pt x="412" y="368"/>
                  <a:pt x="412" y="368"/>
                  <a:pt x="412" y="368"/>
                </a:cubicBezTo>
                <a:cubicBezTo>
                  <a:pt x="426" y="368"/>
                  <a:pt x="426" y="354"/>
                  <a:pt x="426" y="354"/>
                </a:cubicBezTo>
                <a:cubicBezTo>
                  <a:pt x="426" y="339"/>
                  <a:pt x="426" y="324"/>
                  <a:pt x="412" y="324"/>
                </a:cubicBezTo>
                <a:close/>
                <a:moveTo>
                  <a:pt x="456" y="206"/>
                </a:moveTo>
                <a:lnTo>
                  <a:pt x="456" y="206"/>
                </a:lnTo>
                <a:cubicBezTo>
                  <a:pt x="176" y="206"/>
                  <a:pt x="176" y="206"/>
                  <a:pt x="176" y="206"/>
                </a:cubicBezTo>
                <a:cubicBezTo>
                  <a:pt x="162" y="206"/>
                  <a:pt x="162" y="221"/>
                  <a:pt x="162" y="236"/>
                </a:cubicBezTo>
                <a:cubicBezTo>
                  <a:pt x="162" y="236"/>
                  <a:pt x="162" y="251"/>
                  <a:pt x="176" y="251"/>
                </a:cubicBezTo>
                <a:cubicBezTo>
                  <a:pt x="456" y="251"/>
                  <a:pt x="456" y="251"/>
                  <a:pt x="456" y="251"/>
                </a:cubicBezTo>
                <a:lnTo>
                  <a:pt x="471" y="236"/>
                </a:lnTo>
                <a:cubicBezTo>
                  <a:pt x="471" y="221"/>
                  <a:pt x="456" y="206"/>
                  <a:pt x="456" y="206"/>
                </a:cubicBezTo>
                <a:close/>
                <a:moveTo>
                  <a:pt x="309" y="0"/>
                </a:moveTo>
                <a:lnTo>
                  <a:pt x="309" y="0"/>
                </a:lnTo>
                <a:cubicBezTo>
                  <a:pt x="147" y="0"/>
                  <a:pt x="0" y="118"/>
                  <a:pt x="0" y="265"/>
                </a:cubicBezTo>
                <a:cubicBezTo>
                  <a:pt x="0" y="354"/>
                  <a:pt x="44" y="427"/>
                  <a:pt x="117" y="486"/>
                </a:cubicBezTo>
                <a:cubicBezTo>
                  <a:pt x="117" y="618"/>
                  <a:pt x="117" y="618"/>
                  <a:pt x="117" y="618"/>
                </a:cubicBezTo>
                <a:cubicBezTo>
                  <a:pt x="250" y="545"/>
                  <a:pt x="250" y="545"/>
                  <a:pt x="250" y="545"/>
                </a:cubicBezTo>
                <a:cubicBezTo>
                  <a:pt x="279" y="545"/>
                  <a:pt x="294" y="545"/>
                  <a:pt x="309" y="545"/>
                </a:cubicBezTo>
                <a:cubicBezTo>
                  <a:pt x="485" y="545"/>
                  <a:pt x="633" y="427"/>
                  <a:pt x="633" y="265"/>
                </a:cubicBezTo>
                <a:cubicBezTo>
                  <a:pt x="633" y="118"/>
                  <a:pt x="485" y="0"/>
                  <a:pt x="309" y="0"/>
                </a:cubicBezTo>
                <a:close/>
                <a:moveTo>
                  <a:pt x="309" y="501"/>
                </a:moveTo>
                <a:lnTo>
                  <a:pt x="309" y="501"/>
                </a:lnTo>
                <a:cubicBezTo>
                  <a:pt x="294" y="501"/>
                  <a:pt x="265" y="501"/>
                  <a:pt x="250" y="501"/>
                </a:cubicBezTo>
                <a:cubicBezTo>
                  <a:pt x="162" y="560"/>
                  <a:pt x="162" y="560"/>
                  <a:pt x="162" y="560"/>
                </a:cubicBezTo>
                <a:cubicBezTo>
                  <a:pt x="162" y="457"/>
                  <a:pt x="162" y="457"/>
                  <a:pt x="162" y="457"/>
                </a:cubicBezTo>
                <a:cubicBezTo>
                  <a:pt x="88" y="427"/>
                  <a:pt x="44" y="354"/>
                  <a:pt x="44" y="265"/>
                </a:cubicBezTo>
                <a:cubicBezTo>
                  <a:pt x="44" y="133"/>
                  <a:pt x="162" y="30"/>
                  <a:pt x="309" y="30"/>
                </a:cubicBezTo>
                <a:cubicBezTo>
                  <a:pt x="471" y="30"/>
                  <a:pt x="588" y="133"/>
                  <a:pt x="588" y="265"/>
                </a:cubicBezTo>
                <a:cubicBezTo>
                  <a:pt x="588" y="398"/>
                  <a:pt x="471" y="501"/>
                  <a:pt x="309" y="501"/>
                </a:cubicBezTo>
                <a:close/>
              </a:path>
            </a:pathLst>
          </a:custGeom>
          <a:gradFill flip="none" rotWithShape="1">
            <a:gsLst>
              <a:gs pos="0">
                <a:srgbClr val="28E5FD"/>
              </a:gs>
              <a:gs pos="100000">
                <a:srgbClr val="1D50F4"/>
              </a:gs>
            </a:gsLst>
            <a:lin ang="18900000" scaled="1"/>
            <a:tileRect/>
          </a:gradFill>
          <a:ln w="50800">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aargh" panose="00000400000000000000" pitchFamily="2" charset="0"/>
              <a:ea typeface="等线" panose="02010600030101010101" pitchFamily="2" charset="-122"/>
              <a:cs typeface="+mn-cs"/>
            </a:endParaRPr>
          </a:p>
        </p:txBody>
      </p:sp>
      <p:sp>
        <p:nvSpPr>
          <p:cNvPr id="40" name="47">
            <a:extLst>
              <a:ext uri="{FF2B5EF4-FFF2-40B4-BE49-F238E27FC236}">
                <a16:creationId xmlns:a16="http://schemas.microsoft.com/office/drawing/2014/main" id="{8FC47A92-24B9-4B8B-A5C3-0CF639127CBD}"/>
              </a:ext>
            </a:extLst>
          </p:cNvPr>
          <p:cNvSpPr>
            <a:spLocks noChangeAspect="1"/>
          </p:cNvSpPr>
          <p:nvPr/>
        </p:nvSpPr>
        <p:spPr bwMode="auto">
          <a:xfrm>
            <a:off x="3486417" y="5620262"/>
            <a:ext cx="302295" cy="294761"/>
          </a:xfrm>
          <a:custGeom>
            <a:avLst/>
            <a:gdLst>
              <a:gd name="T0" fmla="*/ 2147483646 w 634"/>
              <a:gd name="T1" fmla="*/ 0 h 619"/>
              <a:gd name="T2" fmla="*/ 2147483646 w 634"/>
              <a:gd name="T3" fmla="*/ 0 h 619"/>
              <a:gd name="T4" fmla="*/ 0 w 634"/>
              <a:gd name="T5" fmla="*/ 2147483646 h 619"/>
              <a:gd name="T6" fmla="*/ 0 w 634"/>
              <a:gd name="T7" fmla="*/ 2147483646 h 619"/>
              <a:gd name="T8" fmla="*/ 2147483646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0 h 619"/>
              <a:gd name="T18" fmla="*/ 2147483646 w 634"/>
              <a:gd name="T19" fmla="*/ 2147483646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2147483646 h 619"/>
              <a:gd name="T34" fmla="*/ 2147483646 w 634"/>
              <a:gd name="T35" fmla="*/ 2147483646 h 619"/>
              <a:gd name="T36" fmla="*/ 2147483646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2147483646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gradFill flip="none" rotWithShape="1">
            <a:gsLst>
              <a:gs pos="0">
                <a:srgbClr val="28E5FD"/>
              </a:gs>
              <a:gs pos="100000">
                <a:srgbClr val="1D50F4"/>
              </a:gs>
            </a:gsLst>
            <a:lin ang="18900000" scaled="1"/>
            <a:tileRect/>
          </a:gradFill>
          <a:ln w="50800">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aargh" panose="00000400000000000000" pitchFamily="2" charset="0"/>
              <a:ea typeface="等线" panose="02010600030101010101" pitchFamily="2" charset="-122"/>
              <a:cs typeface="+mn-cs"/>
            </a:endParaRPr>
          </a:p>
        </p:txBody>
      </p:sp>
      <p:sp>
        <p:nvSpPr>
          <p:cNvPr id="41" name="文本框 40">
            <a:extLst>
              <a:ext uri="{FF2B5EF4-FFF2-40B4-BE49-F238E27FC236}">
                <a16:creationId xmlns:a16="http://schemas.microsoft.com/office/drawing/2014/main" id="{77959E20-9263-4D52-9C3F-E4E3EBCA23C8}"/>
              </a:ext>
            </a:extLst>
          </p:cNvPr>
          <p:cNvSpPr txBox="1"/>
          <p:nvPr/>
        </p:nvSpPr>
        <p:spPr>
          <a:xfrm>
            <a:off x="1692887" y="2834010"/>
            <a:ext cx="2159926" cy="400110"/>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lvl="0">
              <a:defRPr/>
            </a:pPr>
            <a:r>
              <a:rPr lang="zh-CN" altLang="en-US" sz="2000" b="1"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latin typeface="微软雅黑" panose="020B0503020204020204" pitchFamily="34" charset="-122"/>
                <a:ea typeface="微软雅黑" panose="020B0503020204020204" pitchFamily="34" charset="-122"/>
              </a:rPr>
              <a:t>首席执行官</a:t>
            </a:r>
            <a:r>
              <a:rPr lang="en-US" altLang="zh-CN" sz="2000" b="1"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latin typeface="微软雅黑" panose="020B0503020204020204" pitchFamily="34" charset="-122"/>
                <a:ea typeface="微软雅黑" panose="020B0503020204020204" pitchFamily="34" charset="-122"/>
              </a:rPr>
              <a:t>CEO</a:t>
            </a:r>
            <a:endParaRPr lang="zh-CN" altLang="en-US" sz="2000" b="1" dirty="0">
              <a:gradFill flip="none" rotWithShape="1">
                <a:gsLst>
                  <a:gs pos="100000">
                    <a:srgbClr val="CD34FB">
                      <a:lumMod val="100000"/>
                    </a:srgbClr>
                  </a:gs>
                  <a:gs pos="50000">
                    <a:srgbClr val="1D50F4">
                      <a:lumMod val="100000"/>
                    </a:srgbClr>
                  </a:gs>
                  <a:gs pos="0">
                    <a:srgbClr val="28E5FD">
                      <a:lumMod val="100000"/>
                    </a:srgbClr>
                  </a:gs>
                </a:gsLst>
                <a:lin ang="0" scaled="1"/>
                <a:tileRect/>
              </a:gra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5BCBC273-BD9D-4F0A-8A92-5851E734AA09}"/>
              </a:ext>
            </a:extLst>
          </p:cNvPr>
          <p:cNvSpPr txBox="1"/>
          <p:nvPr/>
        </p:nvSpPr>
        <p:spPr>
          <a:xfrm>
            <a:off x="1728118" y="3555441"/>
            <a:ext cx="2740020" cy="1369349"/>
          </a:xfrm>
          <a:prstGeom prst="rect">
            <a:avLst/>
          </a:prstGeom>
          <a:noFill/>
        </p:spPr>
        <p:txBody>
          <a:bodyPr wrap="square" rtlCol="0">
            <a:spAutoFit/>
          </a:bodyPr>
          <a:lstStyle/>
          <a:p>
            <a:pPr lvl="0">
              <a:lnSpc>
                <a:spcPct val="120000"/>
              </a:lnSpc>
              <a:defRPr/>
            </a:pP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毕业于堪萨斯大学，获得行政管理学学士学位，并在之后取得工商管理硕士学位。</a:t>
            </a:r>
            <a:b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b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曾任职于美国英伟达科技公司营销管理</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10</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余年</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且在硅谷一家高科技研发公司位任高管管理层，并高度预</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VR (</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虚拟现实</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和</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AR (</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增强现实</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技术将成为科技领域的未来发展趋势，由此于</a:t>
            </a:r>
            <a:r>
              <a:rPr lang="en-US" altLang="zh-CN"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2013</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年成立</a:t>
            </a:r>
            <a:r>
              <a:rPr lang="en-US" altLang="zh-CN" sz="1000" dirty="0" err="1">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fulaisite</a:t>
            </a:r>
            <a:r>
              <a:rPr lang="zh-CN" altLang="en-US" sz="1000" dirty="0">
                <a:gradFill flip="none" rotWithShape="1">
                  <a:gsLst>
                    <a:gs pos="100000">
                      <a:srgbClr val="1D50F4"/>
                    </a:gs>
                    <a:gs pos="0">
                      <a:srgbClr val="28E5FD"/>
                    </a:gs>
                  </a:gsLst>
                  <a:lin ang="0" scaled="1"/>
                  <a:tileRect/>
                </a:gradFill>
                <a:latin typeface="微软雅黑" panose="020B0503020204020204" pitchFamily="34" charset="-122"/>
                <a:ea typeface="微软雅黑" panose="020B0503020204020204" pitchFamily="34" charset="-122"/>
              </a:rPr>
              <a:t>科技公司。 </a:t>
            </a:r>
          </a:p>
        </p:txBody>
      </p:sp>
      <p:grpSp>
        <p:nvGrpSpPr>
          <p:cNvPr id="43" name="组合 42">
            <a:extLst>
              <a:ext uri="{FF2B5EF4-FFF2-40B4-BE49-F238E27FC236}">
                <a16:creationId xmlns:a16="http://schemas.microsoft.com/office/drawing/2014/main" id="{C92A045E-DC66-4420-BE8B-8E6B9BC31341}"/>
              </a:ext>
            </a:extLst>
          </p:cNvPr>
          <p:cNvGrpSpPr/>
          <p:nvPr/>
        </p:nvGrpSpPr>
        <p:grpSpPr>
          <a:xfrm>
            <a:off x="5434801" y="4979197"/>
            <a:ext cx="840068" cy="840068"/>
            <a:chOff x="4574190" y="4958676"/>
            <a:chExt cx="840068" cy="840068"/>
          </a:xfrm>
        </p:grpSpPr>
        <p:sp>
          <p:nvSpPr>
            <p:cNvPr id="44" name="椭圆 43">
              <a:extLst>
                <a:ext uri="{FF2B5EF4-FFF2-40B4-BE49-F238E27FC236}">
                  <a16:creationId xmlns:a16="http://schemas.microsoft.com/office/drawing/2014/main" id="{5AFA8766-9AF2-4DFC-A43B-D77203E3B46A}"/>
                </a:ext>
              </a:extLst>
            </p:cNvPr>
            <p:cNvSpPr/>
            <p:nvPr/>
          </p:nvSpPr>
          <p:spPr>
            <a:xfrm>
              <a:off x="4639486" y="5023972"/>
              <a:ext cx="709476" cy="709476"/>
            </a:xfrm>
            <a:prstGeom prst="ellipse">
              <a:avLst/>
            </a:prstGeom>
            <a:gradFill>
              <a:gsLst>
                <a:gs pos="0">
                  <a:srgbClr val="28E5FD">
                    <a:lumMod val="85000"/>
                    <a:alpha val="95000"/>
                  </a:srgbClr>
                </a:gs>
                <a:gs pos="50000">
                  <a:srgbClr val="1D50F4">
                    <a:lumMod val="85000"/>
                    <a:alpha val="95000"/>
                  </a:srgbClr>
                </a:gs>
                <a:gs pos="100000">
                  <a:srgbClr val="D444EE">
                    <a:lumMod val="85000"/>
                    <a:alpha val="95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任意多边形 33">
              <a:extLst>
                <a:ext uri="{FF2B5EF4-FFF2-40B4-BE49-F238E27FC236}">
                  <a16:creationId xmlns:a16="http://schemas.microsoft.com/office/drawing/2014/main" id="{2FC64FDC-E0ED-4FA6-B471-3A70381758AA}"/>
                </a:ext>
              </a:extLst>
            </p:cNvPr>
            <p:cNvSpPr/>
            <p:nvPr/>
          </p:nvSpPr>
          <p:spPr>
            <a:xfrm>
              <a:off x="4574190" y="4958676"/>
              <a:ext cx="840068" cy="840068"/>
            </a:xfrm>
            <a:custGeom>
              <a:avLst/>
              <a:gdLst>
                <a:gd name="connsiteX0" fmla="*/ 420034 w 840068"/>
                <a:gd name="connsiteY0" fmla="*/ 0 h 840068"/>
                <a:gd name="connsiteX1" fmla="*/ 504685 w 840068"/>
                <a:gd name="connsiteY1" fmla="*/ 8534 h 840068"/>
                <a:gd name="connsiteX2" fmla="*/ 525383 w 840068"/>
                <a:gd name="connsiteY2" fmla="*/ 14959 h 840068"/>
                <a:gd name="connsiteX3" fmla="*/ 532409 w 840068"/>
                <a:gd name="connsiteY3" fmla="*/ 84651 h 840068"/>
                <a:gd name="connsiteX4" fmla="*/ 780413 w 840068"/>
                <a:gd name="connsiteY4" fmla="*/ 387026 h 840068"/>
                <a:gd name="connsiteX5" fmla="*/ 838560 w 840068"/>
                <a:gd name="connsiteY5" fmla="*/ 405075 h 840068"/>
                <a:gd name="connsiteX6" fmla="*/ 840068 w 840068"/>
                <a:gd name="connsiteY6" fmla="*/ 420034 h 840068"/>
                <a:gd name="connsiteX7" fmla="*/ 420034 w 840068"/>
                <a:gd name="connsiteY7" fmla="*/ 840068 h 840068"/>
                <a:gd name="connsiteX8" fmla="*/ 0 w 840068"/>
                <a:gd name="connsiteY8" fmla="*/ 420034 h 840068"/>
                <a:gd name="connsiteX9" fmla="*/ 420034 w 840068"/>
                <a:gd name="connsiteY9" fmla="*/ 0 h 840068"/>
                <a:gd name="connsiteX0" fmla="*/ 420034 w 840068"/>
                <a:gd name="connsiteY0" fmla="*/ 0 h 840068"/>
                <a:gd name="connsiteX1" fmla="*/ 504685 w 840068"/>
                <a:gd name="connsiteY1" fmla="*/ 8534 h 840068"/>
                <a:gd name="connsiteX2" fmla="*/ 525383 w 840068"/>
                <a:gd name="connsiteY2" fmla="*/ 14959 h 840068"/>
                <a:gd name="connsiteX3" fmla="*/ 780413 w 840068"/>
                <a:gd name="connsiteY3" fmla="*/ 387026 h 840068"/>
                <a:gd name="connsiteX4" fmla="*/ 838560 w 840068"/>
                <a:gd name="connsiteY4" fmla="*/ 405075 h 840068"/>
                <a:gd name="connsiteX5" fmla="*/ 840068 w 840068"/>
                <a:gd name="connsiteY5" fmla="*/ 420034 h 840068"/>
                <a:gd name="connsiteX6" fmla="*/ 420034 w 840068"/>
                <a:gd name="connsiteY6" fmla="*/ 840068 h 840068"/>
                <a:gd name="connsiteX7" fmla="*/ 0 w 840068"/>
                <a:gd name="connsiteY7" fmla="*/ 420034 h 840068"/>
                <a:gd name="connsiteX8" fmla="*/ 420034 w 840068"/>
                <a:gd name="connsiteY8" fmla="*/ 0 h 840068"/>
                <a:gd name="connsiteX0" fmla="*/ 420034 w 840068"/>
                <a:gd name="connsiteY0" fmla="*/ 0 h 840068"/>
                <a:gd name="connsiteX1" fmla="*/ 504685 w 840068"/>
                <a:gd name="connsiteY1" fmla="*/ 8534 h 840068"/>
                <a:gd name="connsiteX2" fmla="*/ 525383 w 840068"/>
                <a:gd name="connsiteY2" fmla="*/ 14959 h 840068"/>
                <a:gd name="connsiteX3" fmla="*/ 838560 w 840068"/>
                <a:gd name="connsiteY3" fmla="*/ 405075 h 840068"/>
                <a:gd name="connsiteX4" fmla="*/ 840068 w 840068"/>
                <a:gd name="connsiteY4" fmla="*/ 420034 h 840068"/>
                <a:gd name="connsiteX5" fmla="*/ 420034 w 840068"/>
                <a:gd name="connsiteY5" fmla="*/ 840068 h 840068"/>
                <a:gd name="connsiteX6" fmla="*/ 0 w 840068"/>
                <a:gd name="connsiteY6" fmla="*/ 420034 h 840068"/>
                <a:gd name="connsiteX7" fmla="*/ 420034 w 840068"/>
                <a:gd name="connsiteY7" fmla="*/ 0 h 840068"/>
                <a:gd name="connsiteX0" fmla="*/ 525383 w 840068"/>
                <a:gd name="connsiteY0" fmla="*/ 14959 h 840068"/>
                <a:gd name="connsiteX1" fmla="*/ 838560 w 840068"/>
                <a:gd name="connsiteY1" fmla="*/ 405075 h 840068"/>
                <a:gd name="connsiteX2" fmla="*/ 840068 w 840068"/>
                <a:gd name="connsiteY2" fmla="*/ 420034 h 840068"/>
                <a:gd name="connsiteX3" fmla="*/ 420034 w 840068"/>
                <a:gd name="connsiteY3" fmla="*/ 840068 h 840068"/>
                <a:gd name="connsiteX4" fmla="*/ 0 w 840068"/>
                <a:gd name="connsiteY4" fmla="*/ 420034 h 840068"/>
                <a:gd name="connsiteX5" fmla="*/ 420034 w 840068"/>
                <a:gd name="connsiteY5" fmla="*/ 0 h 840068"/>
                <a:gd name="connsiteX6" fmla="*/ 504685 w 840068"/>
                <a:gd name="connsiteY6" fmla="*/ 8534 h 840068"/>
                <a:gd name="connsiteX7" fmla="*/ 616823 w 840068"/>
                <a:gd name="connsiteY7" fmla="*/ 106399 h 840068"/>
                <a:gd name="connsiteX0" fmla="*/ 525383 w 840068"/>
                <a:gd name="connsiteY0" fmla="*/ 14959 h 840068"/>
                <a:gd name="connsiteX1" fmla="*/ 838560 w 840068"/>
                <a:gd name="connsiteY1" fmla="*/ 405075 h 840068"/>
                <a:gd name="connsiteX2" fmla="*/ 840068 w 840068"/>
                <a:gd name="connsiteY2" fmla="*/ 420034 h 840068"/>
                <a:gd name="connsiteX3" fmla="*/ 420034 w 840068"/>
                <a:gd name="connsiteY3" fmla="*/ 840068 h 840068"/>
                <a:gd name="connsiteX4" fmla="*/ 0 w 840068"/>
                <a:gd name="connsiteY4" fmla="*/ 420034 h 840068"/>
                <a:gd name="connsiteX5" fmla="*/ 420034 w 840068"/>
                <a:gd name="connsiteY5" fmla="*/ 0 h 840068"/>
                <a:gd name="connsiteX6" fmla="*/ 504685 w 840068"/>
                <a:gd name="connsiteY6" fmla="*/ 8534 h 840068"/>
                <a:gd name="connsiteX0" fmla="*/ 525383 w 840068"/>
                <a:gd name="connsiteY0" fmla="*/ 14959 h 840068"/>
                <a:gd name="connsiteX1" fmla="*/ 838560 w 840068"/>
                <a:gd name="connsiteY1" fmla="*/ 405075 h 840068"/>
                <a:gd name="connsiteX2" fmla="*/ 840068 w 840068"/>
                <a:gd name="connsiteY2" fmla="*/ 420034 h 840068"/>
                <a:gd name="connsiteX3" fmla="*/ 420034 w 840068"/>
                <a:gd name="connsiteY3" fmla="*/ 840068 h 840068"/>
                <a:gd name="connsiteX4" fmla="*/ 0 w 840068"/>
                <a:gd name="connsiteY4" fmla="*/ 420034 h 840068"/>
                <a:gd name="connsiteX5" fmla="*/ 420034 w 840068"/>
                <a:gd name="connsiteY5" fmla="*/ 0 h 840068"/>
                <a:gd name="connsiteX6" fmla="*/ 504685 w 840068"/>
                <a:gd name="connsiteY6" fmla="*/ 8534 h 840068"/>
                <a:gd name="connsiteX7" fmla="*/ 525383 w 840068"/>
                <a:gd name="connsiteY7" fmla="*/ 14959 h 840068"/>
                <a:gd name="connsiteX0" fmla="*/ 525383 w 840068"/>
                <a:gd name="connsiteY0" fmla="*/ 14959 h 840068"/>
                <a:gd name="connsiteX1" fmla="*/ 838560 w 840068"/>
                <a:gd name="connsiteY1" fmla="*/ 405075 h 840068"/>
                <a:gd name="connsiteX2" fmla="*/ 840068 w 840068"/>
                <a:gd name="connsiteY2" fmla="*/ 420034 h 840068"/>
                <a:gd name="connsiteX3" fmla="*/ 420034 w 840068"/>
                <a:gd name="connsiteY3" fmla="*/ 840068 h 840068"/>
                <a:gd name="connsiteX4" fmla="*/ 0 w 840068"/>
                <a:gd name="connsiteY4" fmla="*/ 420034 h 840068"/>
                <a:gd name="connsiteX5" fmla="*/ 420034 w 840068"/>
                <a:gd name="connsiteY5" fmla="*/ 0 h 840068"/>
                <a:gd name="connsiteX6" fmla="*/ 504685 w 840068"/>
                <a:gd name="connsiteY6" fmla="*/ 8534 h 840068"/>
                <a:gd name="connsiteX7" fmla="*/ 616823 w 840068"/>
                <a:gd name="connsiteY7" fmla="*/ 106399 h 840068"/>
                <a:gd name="connsiteX0" fmla="*/ 838560 w 840068"/>
                <a:gd name="connsiteY0" fmla="*/ 405075 h 840068"/>
                <a:gd name="connsiteX1" fmla="*/ 840068 w 840068"/>
                <a:gd name="connsiteY1" fmla="*/ 420034 h 840068"/>
                <a:gd name="connsiteX2" fmla="*/ 420034 w 840068"/>
                <a:gd name="connsiteY2" fmla="*/ 840068 h 840068"/>
                <a:gd name="connsiteX3" fmla="*/ 0 w 840068"/>
                <a:gd name="connsiteY3" fmla="*/ 420034 h 840068"/>
                <a:gd name="connsiteX4" fmla="*/ 420034 w 840068"/>
                <a:gd name="connsiteY4" fmla="*/ 0 h 840068"/>
                <a:gd name="connsiteX5" fmla="*/ 504685 w 840068"/>
                <a:gd name="connsiteY5" fmla="*/ 8534 h 840068"/>
                <a:gd name="connsiteX6" fmla="*/ 616823 w 840068"/>
                <a:gd name="connsiteY6" fmla="*/ 106399 h 840068"/>
                <a:gd name="connsiteX0" fmla="*/ 838560 w 840068"/>
                <a:gd name="connsiteY0" fmla="*/ 405075 h 840068"/>
                <a:gd name="connsiteX1" fmla="*/ 840068 w 840068"/>
                <a:gd name="connsiteY1" fmla="*/ 420034 h 840068"/>
                <a:gd name="connsiteX2" fmla="*/ 420034 w 840068"/>
                <a:gd name="connsiteY2" fmla="*/ 840068 h 840068"/>
                <a:gd name="connsiteX3" fmla="*/ 0 w 840068"/>
                <a:gd name="connsiteY3" fmla="*/ 420034 h 840068"/>
                <a:gd name="connsiteX4" fmla="*/ 420034 w 840068"/>
                <a:gd name="connsiteY4" fmla="*/ 0 h 840068"/>
                <a:gd name="connsiteX5" fmla="*/ 504685 w 840068"/>
                <a:gd name="connsiteY5" fmla="*/ 8534 h 840068"/>
                <a:gd name="connsiteX0" fmla="*/ 840068 w 840068"/>
                <a:gd name="connsiteY0" fmla="*/ 420034 h 840068"/>
                <a:gd name="connsiteX1" fmla="*/ 420034 w 840068"/>
                <a:gd name="connsiteY1" fmla="*/ 840068 h 840068"/>
                <a:gd name="connsiteX2" fmla="*/ 0 w 840068"/>
                <a:gd name="connsiteY2" fmla="*/ 420034 h 840068"/>
                <a:gd name="connsiteX3" fmla="*/ 420034 w 840068"/>
                <a:gd name="connsiteY3" fmla="*/ 0 h 840068"/>
                <a:gd name="connsiteX4" fmla="*/ 504685 w 840068"/>
                <a:gd name="connsiteY4" fmla="*/ 8534 h 840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68" h="840068">
                  <a:moveTo>
                    <a:pt x="840068" y="420034"/>
                  </a:moveTo>
                  <a:cubicBezTo>
                    <a:pt x="840068" y="652012"/>
                    <a:pt x="652012" y="840068"/>
                    <a:pt x="420034" y="840068"/>
                  </a:cubicBezTo>
                  <a:cubicBezTo>
                    <a:pt x="188056" y="840068"/>
                    <a:pt x="0" y="652012"/>
                    <a:pt x="0" y="420034"/>
                  </a:cubicBezTo>
                  <a:cubicBezTo>
                    <a:pt x="0" y="188056"/>
                    <a:pt x="188056" y="0"/>
                    <a:pt x="420034" y="0"/>
                  </a:cubicBezTo>
                  <a:cubicBezTo>
                    <a:pt x="449031" y="0"/>
                    <a:pt x="477342" y="2939"/>
                    <a:pt x="504685" y="8534"/>
                  </a:cubicBezTo>
                </a:path>
              </a:pathLst>
            </a:custGeom>
            <a:ln w="19050">
              <a:gradFill flip="none" rotWithShape="1">
                <a:gsLst>
                  <a:gs pos="0">
                    <a:srgbClr val="28E5FD"/>
                  </a:gs>
                  <a:gs pos="50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7" name="椭圆 46">
            <a:extLst>
              <a:ext uri="{FF2B5EF4-FFF2-40B4-BE49-F238E27FC236}">
                <a16:creationId xmlns:a16="http://schemas.microsoft.com/office/drawing/2014/main" id="{4F9D447E-FDF3-4A50-B1EC-F6FABB86193F}"/>
              </a:ext>
            </a:extLst>
          </p:cNvPr>
          <p:cNvSpPr/>
          <p:nvPr/>
        </p:nvSpPr>
        <p:spPr>
          <a:xfrm>
            <a:off x="3878419" y="246327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椭圆 47">
            <a:extLst>
              <a:ext uri="{FF2B5EF4-FFF2-40B4-BE49-F238E27FC236}">
                <a16:creationId xmlns:a16="http://schemas.microsoft.com/office/drawing/2014/main" id="{1D03829B-2FF8-4E73-BCCE-BDF4809FD8F8}"/>
              </a:ext>
            </a:extLst>
          </p:cNvPr>
          <p:cNvSpPr/>
          <p:nvPr/>
        </p:nvSpPr>
        <p:spPr>
          <a:xfrm>
            <a:off x="3905311" y="296082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D245C839-39FD-4E89-B8A6-CC69B247EC8F}"/>
              </a:ext>
            </a:extLst>
          </p:cNvPr>
          <p:cNvSpPr/>
          <p:nvPr/>
        </p:nvSpPr>
        <p:spPr>
          <a:xfrm>
            <a:off x="5973912" y="494202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椭圆 49">
            <a:extLst>
              <a:ext uri="{FF2B5EF4-FFF2-40B4-BE49-F238E27FC236}">
                <a16:creationId xmlns:a16="http://schemas.microsoft.com/office/drawing/2014/main" id="{746EAD0E-60BA-49FC-B4A8-4D3DBD414467}"/>
              </a:ext>
            </a:extLst>
          </p:cNvPr>
          <p:cNvSpPr/>
          <p:nvPr/>
        </p:nvSpPr>
        <p:spPr>
          <a:xfrm>
            <a:off x="6229408" y="528493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椭圆 50">
            <a:extLst>
              <a:ext uri="{FF2B5EF4-FFF2-40B4-BE49-F238E27FC236}">
                <a16:creationId xmlns:a16="http://schemas.microsoft.com/office/drawing/2014/main" id="{632771D9-6668-4835-8A36-9E6B56F79B4B}"/>
              </a:ext>
            </a:extLst>
          </p:cNvPr>
          <p:cNvSpPr/>
          <p:nvPr/>
        </p:nvSpPr>
        <p:spPr>
          <a:xfrm>
            <a:off x="1691038" y="266274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椭圆 51">
            <a:extLst>
              <a:ext uri="{FF2B5EF4-FFF2-40B4-BE49-F238E27FC236}">
                <a16:creationId xmlns:a16="http://schemas.microsoft.com/office/drawing/2014/main" id="{88B0EE04-4EF3-455A-B047-BC0AD5A725D4}"/>
              </a:ext>
            </a:extLst>
          </p:cNvPr>
          <p:cNvSpPr/>
          <p:nvPr/>
        </p:nvSpPr>
        <p:spPr>
          <a:xfrm flipV="1">
            <a:off x="1756031" y="5376910"/>
            <a:ext cx="84298" cy="9338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93729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16" presetClass="entr" presetSubtype="42"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outHorizontal)">
                                      <p:cBhvr>
                                        <p:cTn id="43" dur="500"/>
                                        <p:tgtEl>
                                          <p:spTgt spid="3"/>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500"/>
                            </p:stCondLst>
                            <p:childTnLst>
                              <p:par>
                                <p:cTn id="52" presetID="55"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p:cTn id="54" dur="750" fill="hold"/>
                                        <p:tgtEl>
                                          <p:spTgt spid="35"/>
                                        </p:tgtEl>
                                        <p:attrNameLst>
                                          <p:attrName>ppt_w</p:attrName>
                                        </p:attrNameLst>
                                      </p:cBhvr>
                                      <p:tavLst>
                                        <p:tav tm="0">
                                          <p:val>
                                            <p:strVal val="#ppt_w*0.70"/>
                                          </p:val>
                                        </p:tav>
                                        <p:tav tm="100000">
                                          <p:val>
                                            <p:strVal val="#ppt_w"/>
                                          </p:val>
                                        </p:tav>
                                      </p:tavLst>
                                    </p:anim>
                                    <p:anim calcmode="lin" valueType="num">
                                      <p:cBhvr>
                                        <p:cTn id="55" dur="750" fill="hold"/>
                                        <p:tgtEl>
                                          <p:spTgt spid="35"/>
                                        </p:tgtEl>
                                        <p:attrNameLst>
                                          <p:attrName>ppt_h</p:attrName>
                                        </p:attrNameLst>
                                      </p:cBhvr>
                                      <p:tavLst>
                                        <p:tav tm="0">
                                          <p:val>
                                            <p:strVal val="#ppt_h"/>
                                          </p:val>
                                        </p:tav>
                                        <p:tav tm="100000">
                                          <p:val>
                                            <p:strVal val="#ppt_h"/>
                                          </p:val>
                                        </p:tav>
                                      </p:tavLst>
                                    </p:anim>
                                    <p:animEffect transition="in" filter="fade">
                                      <p:cBhvr>
                                        <p:cTn id="56" dur="750"/>
                                        <p:tgtEl>
                                          <p:spTgt spid="35"/>
                                        </p:tgtEl>
                                      </p:cBhvr>
                                    </p:animEffect>
                                  </p:childTnLst>
                                </p:cTn>
                              </p:par>
                              <p:par>
                                <p:cTn id="57" presetID="23" presetClass="entr" presetSubtype="16"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par>
                          <p:cTn id="64" fill="hold">
                            <p:stCondLst>
                              <p:cond delay="5250"/>
                            </p:stCondLst>
                            <p:childTnLst>
                              <p:par>
                                <p:cTn id="65" presetID="55"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750" fill="hold"/>
                                        <p:tgtEl>
                                          <p:spTgt spid="31"/>
                                        </p:tgtEl>
                                        <p:attrNameLst>
                                          <p:attrName>ppt_w</p:attrName>
                                        </p:attrNameLst>
                                      </p:cBhvr>
                                      <p:tavLst>
                                        <p:tav tm="0">
                                          <p:val>
                                            <p:strVal val="#ppt_w*0.70"/>
                                          </p:val>
                                        </p:tav>
                                        <p:tav tm="100000">
                                          <p:val>
                                            <p:strVal val="#ppt_w"/>
                                          </p:val>
                                        </p:tav>
                                      </p:tavLst>
                                    </p:anim>
                                    <p:anim calcmode="lin" valueType="num">
                                      <p:cBhvr>
                                        <p:cTn id="68" dur="750" fill="hold"/>
                                        <p:tgtEl>
                                          <p:spTgt spid="31"/>
                                        </p:tgtEl>
                                        <p:attrNameLst>
                                          <p:attrName>ppt_h</p:attrName>
                                        </p:attrNameLst>
                                      </p:cBhvr>
                                      <p:tavLst>
                                        <p:tav tm="0">
                                          <p:val>
                                            <p:strVal val="#ppt_h"/>
                                          </p:val>
                                        </p:tav>
                                        <p:tav tm="100000">
                                          <p:val>
                                            <p:strVal val="#ppt_h"/>
                                          </p:val>
                                        </p:tav>
                                      </p:tavLst>
                                    </p:anim>
                                    <p:animEffect transition="in" filter="fade">
                                      <p:cBhvr>
                                        <p:cTn id="69" dur="750"/>
                                        <p:tgtEl>
                                          <p:spTgt spid="31"/>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par>
                          <p:cTn id="76" fill="hold">
                            <p:stCondLst>
                              <p:cond delay="6000"/>
                            </p:stCondLst>
                            <p:childTnLst>
                              <p:par>
                                <p:cTn id="77" presetID="14" presetClass="entr" presetSubtype="10" fill="hold" grpId="0" nodeType="afterEffect">
                                  <p:stCondLst>
                                    <p:cond delay="0"/>
                                  </p:stCondLst>
                                  <p:iterate type="lt">
                                    <p:tmPct val="10000"/>
                                  </p:iterate>
                                  <p:childTnLst>
                                    <p:set>
                                      <p:cBhvr>
                                        <p:cTn id="78" dur="1" fill="hold">
                                          <p:stCondLst>
                                            <p:cond delay="0"/>
                                          </p:stCondLst>
                                        </p:cTn>
                                        <p:tgtEl>
                                          <p:spTgt spid="41"/>
                                        </p:tgtEl>
                                        <p:attrNameLst>
                                          <p:attrName>style.visibility</p:attrName>
                                        </p:attrNameLst>
                                      </p:cBhvr>
                                      <p:to>
                                        <p:strVal val="visible"/>
                                      </p:to>
                                    </p:set>
                                    <p:animEffect transition="in" filter="randombar(horizontal)">
                                      <p:cBhvr>
                                        <p:cTn id="79" dur="300"/>
                                        <p:tgtEl>
                                          <p:spTgt spid="41"/>
                                        </p:tgtEl>
                                      </p:cBhvr>
                                    </p:animEffect>
                                  </p:childTnLst>
                                </p:cTn>
                              </p:par>
                            </p:childTnLst>
                          </p:cTn>
                        </p:par>
                        <p:par>
                          <p:cTn id="80" fill="hold">
                            <p:stCondLst>
                              <p:cond delay="6510"/>
                            </p:stCondLst>
                            <p:childTnLst>
                              <p:par>
                                <p:cTn id="81" presetID="14" presetClass="entr" presetSubtype="10" fill="hold" grpId="0" nodeType="afterEffect">
                                  <p:stCondLst>
                                    <p:cond delay="0"/>
                                  </p:stCondLst>
                                  <p:iterate type="lt">
                                    <p:tmPct val="10000"/>
                                  </p:iterate>
                                  <p:childTnLst>
                                    <p:set>
                                      <p:cBhvr>
                                        <p:cTn id="82" dur="1" fill="hold">
                                          <p:stCondLst>
                                            <p:cond delay="0"/>
                                          </p:stCondLst>
                                        </p:cTn>
                                        <p:tgtEl>
                                          <p:spTgt spid="42"/>
                                        </p:tgtEl>
                                        <p:attrNameLst>
                                          <p:attrName>style.visibility</p:attrName>
                                        </p:attrNameLst>
                                      </p:cBhvr>
                                      <p:to>
                                        <p:strVal val="visible"/>
                                      </p:to>
                                    </p:set>
                                    <p:animEffect transition="in" filter="randombar(horizontal)">
                                      <p:cBhvr>
                                        <p:cTn id="83" dur="300"/>
                                        <p:tgtEl>
                                          <p:spTgt spid="42"/>
                                        </p:tgtEl>
                                      </p:cBhvr>
                                    </p:animEffect>
                                  </p:childTnLst>
                                </p:cTn>
                              </p:par>
                              <p:par>
                                <p:cTn id="84" presetID="37" presetClass="path" presetSubtype="0" repeatCount="indefinite" accel="50000" decel="50000" autoRev="1" fill="hold" grpId="0" nodeType="withEffect">
                                  <p:stCondLst>
                                    <p:cond delay="0"/>
                                  </p:stCondLst>
                                  <p:childTnLst>
                                    <p:animMotion origin="layout" path="M -2.5E-6 1.85185E-6 C 0.01276 0.03032 0.0142 0.05764 0.01745 0.08935 C 0.0168 0.11342 0.01459 0.13148 0.01055 0.15347 C 0.00495 0.17616 -0.00052 0.20208 -0.0151 0.2243 C -0.025 0.2412 -0.03724 0.25116 -0.04817 0.25879 C -0.05911 0.26481 -0.07135 0.26921 -0.08151 0.26991 C -0.09166 0.27014 -0.1082 0.2669 -0.13255 0.24352 C -0.14466 0.23102 -0.15091 0.21458 -0.15976 0.19653 " pathEditMode="relative" rAng="2700000" ptsTypes="AAAAAAAA">
                                      <p:cBhvr>
                                        <p:cTn id="85" dur="2000" fill="hold"/>
                                        <p:tgtEl>
                                          <p:spTgt spid="47"/>
                                        </p:tgtEl>
                                        <p:attrNameLst>
                                          <p:attrName>ppt_x</p:attrName>
                                          <p:attrName>ppt_y</p:attrName>
                                        </p:attrNameLst>
                                      </p:cBhvr>
                                      <p:rCtr x="-5247" y="14861"/>
                                    </p:animMotion>
                                  </p:childTnLst>
                                </p:cTn>
                              </p:par>
                              <p:par>
                                <p:cTn id="86" presetID="23" presetClass="entr" presetSubtype="16"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p:cTn id="88" dur="500" fill="hold"/>
                                        <p:tgtEl>
                                          <p:spTgt spid="36"/>
                                        </p:tgtEl>
                                        <p:attrNameLst>
                                          <p:attrName>ppt_w</p:attrName>
                                        </p:attrNameLst>
                                      </p:cBhvr>
                                      <p:tavLst>
                                        <p:tav tm="0">
                                          <p:val>
                                            <p:fltVal val="0"/>
                                          </p:val>
                                        </p:tav>
                                        <p:tav tm="100000">
                                          <p:val>
                                            <p:strVal val="#ppt_w"/>
                                          </p:val>
                                        </p:tav>
                                      </p:tavLst>
                                    </p:anim>
                                    <p:anim calcmode="lin" valueType="num">
                                      <p:cBhvr>
                                        <p:cTn id="89" dur="500" fill="hold"/>
                                        <p:tgtEl>
                                          <p:spTgt spid="36"/>
                                        </p:tgtEl>
                                        <p:attrNameLst>
                                          <p:attrName>ppt_h</p:attrName>
                                        </p:attrNameLst>
                                      </p:cBhvr>
                                      <p:tavLst>
                                        <p:tav tm="0">
                                          <p:val>
                                            <p:fltVal val="0"/>
                                          </p:val>
                                        </p:tav>
                                        <p:tav tm="100000">
                                          <p:val>
                                            <p:strVal val="#ppt_h"/>
                                          </p:val>
                                        </p:tav>
                                      </p:tavLst>
                                    </p:anim>
                                  </p:childTnLst>
                                </p:cTn>
                              </p:par>
                            </p:childTnLst>
                          </p:cTn>
                        </p:par>
                        <p:par>
                          <p:cTn id="90" fill="hold">
                            <p:stCondLst>
                              <p:cond delay="11010"/>
                            </p:stCondLst>
                            <p:childTnLst>
                              <p:par>
                                <p:cTn id="91" presetID="55"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p:cTn id="93" dur="750" fill="hold"/>
                                        <p:tgtEl>
                                          <p:spTgt spid="43"/>
                                        </p:tgtEl>
                                        <p:attrNameLst>
                                          <p:attrName>ppt_w</p:attrName>
                                        </p:attrNameLst>
                                      </p:cBhvr>
                                      <p:tavLst>
                                        <p:tav tm="0">
                                          <p:val>
                                            <p:strVal val="#ppt_w*0.70"/>
                                          </p:val>
                                        </p:tav>
                                        <p:tav tm="100000">
                                          <p:val>
                                            <p:strVal val="#ppt_w"/>
                                          </p:val>
                                        </p:tav>
                                      </p:tavLst>
                                    </p:anim>
                                    <p:anim calcmode="lin" valueType="num">
                                      <p:cBhvr>
                                        <p:cTn id="94" dur="750" fill="hold"/>
                                        <p:tgtEl>
                                          <p:spTgt spid="43"/>
                                        </p:tgtEl>
                                        <p:attrNameLst>
                                          <p:attrName>ppt_h</p:attrName>
                                        </p:attrNameLst>
                                      </p:cBhvr>
                                      <p:tavLst>
                                        <p:tav tm="0">
                                          <p:val>
                                            <p:strVal val="#ppt_h"/>
                                          </p:val>
                                        </p:tav>
                                        <p:tav tm="100000">
                                          <p:val>
                                            <p:strVal val="#ppt_h"/>
                                          </p:val>
                                        </p:tav>
                                      </p:tavLst>
                                    </p:anim>
                                    <p:animEffect transition="in" filter="fade">
                                      <p:cBhvr>
                                        <p:cTn id="95" dur="750"/>
                                        <p:tgtEl>
                                          <p:spTgt spid="43"/>
                                        </p:tgtEl>
                                      </p:cBhvr>
                                    </p:animEffect>
                                  </p:childTnLst>
                                </p:cTn>
                              </p:par>
                            </p:childTnLst>
                          </p:cTn>
                        </p:par>
                        <p:par>
                          <p:cTn id="96" fill="hold">
                            <p:stCondLst>
                              <p:cond delay="11760"/>
                            </p:stCondLst>
                            <p:childTnLst>
                              <p:par>
                                <p:cTn id="97" presetID="2" presetClass="entr" presetSubtype="8"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1000" fill="hold"/>
                                        <p:tgtEl>
                                          <p:spTgt spid="37"/>
                                        </p:tgtEl>
                                        <p:attrNameLst>
                                          <p:attrName>ppt_x</p:attrName>
                                        </p:attrNameLst>
                                      </p:cBhvr>
                                      <p:tavLst>
                                        <p:tav tm="0">
                                          <p:val>
                                            <p:strVal val="0-#ppt_w/2"/>
                                          </p:val>
                                        </p:tav>
                                        <p:tav tm="100000">
                                          <p:val>
                                            <p:strVal val="#ppt_x"/>
                                          </p:val>
                                        </p:tav>
                                      </p:tavLst>
                                    </p:anim>
                                    <p:anim calcmode="lin" valueType="num">
                                      <p:cBhvr additive="base">
                                        <p:cTn id="100" dur="1000" fill="hold"/>
                                        <p:tgtEl>
                                          <p:spTgt spid="3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1000" fill="hold"/>
                                        <p:tgtEl>
                                          <p:spTgt spid="38"/>
                                        </p:tgtEl>
                                        <p:attrNameLst>
                                          <p:attrName>ppt_x</p:attrName>
                                        </p:attrNameLst>
                                      </p:cBhvr>
                                      <p:tavLst>
                                        <p:tav tm="0">
                                          <p:val>
                                            <p:strVal val="0-#ppt_w/2"/>
                                          </p:val>
                                        </p:tav>
                                        <p:tav tm="100000">
                                          <p:val>
                                            <p:strVal val="#ppt_x"/>
                                          </p:val>
                                        </p:tav>
                                      </p:tavLst>
                                    </p:anim>
                                    <p:anim calcmode="lin" valueType="num">
                                      <p:cBhvr additive="base">
                                        <p:cTn id="104" dur="1000" fill="hold"/>
                                        <p:tgtEl>
                                          <p:spTgt spid="38"/>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1000" fill="hold"/>
                                        <p:tgtEl>
                                          <p:spTgt spid="39"/>
                                        </p:tgtEl>
                                        <p:attrNameLst>
                                          <p:attrName>ppt_x</p:attrName>
                                        </p:attrNameLst>
                                      </p:cBhvr>
                                      <p:tavLst>
                                        <p:tav tm="0">
                                          <p:val>
                                            <p:strVal val="0-#ppt_w/2"/>
                                          </p:val>
                                        </p:tav>
                                        <p:tav tm="100000">
                                          <p:val>
                                            <p:strVal val="#ppt_x"/>
                                          </p:val>
                                        </p:tav>
                                      </p:tavLst>
                                    </p:anim>
                                    <p:anim calcmode="lin" valueType="num">
                                      <p:cBhvr additive="base">
                                        <p:cTn id="108" dur="1000" fill="hold"/>
                                        <p:tgtEl>
                                          <p:spTgt spid="3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1000" fill="hold"/>
                                        <p:tgtEl>
                                          <p:spTgt spid="40"/>
                                        </p:tgtEl>
                                        <p:attrNameLst>
                                          <p:attrName>ppt_x</p:attrName>
                                        </p:attrNameLst>
                                      </p:cBhvr>
                                      <p:tavLst>
                                        <p:tav tm="0">
                                          <p:val>
                                            <p:strVal val="0-#ppt_w/2"/>
                                          </p:val>
                                        </p:tav>
                                        <p:tav tm="100000">
                                          <p:val>
                                            <p:strVal val="#ppt_x"/>
                                          </p:val>
                                        </p:tav>
                                      </p:tavLst>
                                    </p:anim>
                                    <p:anim calcmode="lin" valueType="num">
                                      <p:cBhvr additive="base">
                                        <p:cTn id="112" dur="1000" fill="hold"/>
                                        <p:tgtEl>
                                          <p:spTgt spid="40"/>
                                        </p:tgtEl>
                                        <p:attrNameLst>
                                          <p:attrName>ppt_y</p:attrName>
                                        </p:attrNameLst>
                                      </p:cBhvr>
                                      <p:tavLst>
                                        <p:tav tm="0">
                                          <p:val>
                                            <p:strVal val="#ppt_y"/>
                                          </p:val>
                                        </p:tav>
                                        <p:tav tm="100000">
                                          <p:val>
                                            <p:strVal val="#ppt_y"/>
                                          </p:val>
                                        </p:tav>
                                      </p:tavLst>
                                    </p:anim>
                                  </p:childTnLst>
                                </p:cTn>
                              </p:par>
                              <p:par>
                                <p:cTn id="113" presetID="10" presetClass="entr" presetSubtype="0" fill="hold" grpId="1"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par>
                                <p:cTn id="116" presetID="37" presetClass="path" presetSubtype="0" repeatCount="indefinite" accel="50000" decel="50000" autoRev="1" fill="hold" grpId="0" nodeType="withEffect">
                                  <p:stCondLst>
                                    <p:cond delay="0"/>
                                  </p:stCondLst>
                                  <p:childTnLst>
                                    <p:animMotion origin="layout" path="M -2.5E-6 1.85185E-6 C 0.01276 0.03032 0.0142 0.05764 0.01745 0.08935 C 0.0168 0.11342 0.01459 0.13148 0.01055 0.15347 C 0.00495 0.17616 -0.00052 0.20208 -0.0151 0.2243 C -0.025 0.2412 -0.03724 0.25116 -0.04817 0.25879 C -0.05911 0.26481 -0.07135 0.26921 -0.08151 0.26991 C -0.09166 0.27014 -0.1082 0.2669 -0.13255 0.24352 C -0.14466 0.23102 -0.15091 0.21458 -0.15976 0.19653 " pathEditMode="relative" rAng="2700000" ptsTypes="AAAAAAAA">
                                      <p:cBhvr>
                                        <p:cTn id="117" dur="2000" fill="hold"/>
                                        <p:tgtEl>
                                          <p:spTgt spid="49"/>
                                        </p:tgtEl>
                                        <p:attrNameLst>
                                          <p:attrName>ppt_x</p:attrName>
                                          <p:attrName>ppt_y</p:attrName>
                                        </p:attrNameLst>
                                      </p:cBhvr>
                                      <p:rCtr x="-5247" y="14861"/>
                                    </p:animMotion>
                                  </p:childTnLst>
                                </p:cTn>
                              </p:par>
                              <p:par>
                                <p:cTn id="118" presetID="10" presetClass="entr" presetSubtype="0" fill="hold" grpId="1"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1" grpId="0" animBg="1"/>
      <p:bldP spid="113" grpId="0" animBg="1"/>
      <p:bldP spid="78" grpId="0"/>
      <p:bldP spid="79" grpId="0"/>
      <p:bldP spid="35" grpId="0"/>
      <p:bldP spid="37" grpId="0" animBg="1"/>
      <p:bldP spid="38" grpId="0" animBg="1"/>
      <p:bldP spid="39" grpId="0" animBg="1"/>
      <p:bldP spid="40" grpId="0" animBg="1"/>
      <p:bldP spid="41" grpId="0"/>
      <p:bldP spid="42" grpId="0"/>
      <p:bldP spid="47" grpId="0" animBg="1"/>
      <p:bldP spid="47" grpId="1" animBg="1"/>
      <p:bldP spid="48" grpId="1" animBg="1"/>
      <p:bldP spid="49" grpId="0" animBg="1"/>
      <p:bldP spid="49" grpId="1" animBg="1"/>
      <p:bldP spid="50" grpId="1" animBg="1"/>
      <p:bldP spid="51" grpId="1" animBg="1"/>
      <p:bldP spid="5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0" name="直接连接符 19"/>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926679"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项目组成员</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51065"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96" name="椭圆 49">
            <a:extLst>
              <a:ext uri="{FF2B5EF4-FFF2-40B4-BE49-F238E27FC236}">
                <a16:creationId xmlns:a16="http://schemas.microsoft.com/office/drawing/2014/main" id="{52602800-FA18-4D33-9CD4-FBD52039685A}"/>
              </a:ext>
            </a:extLst>
          </p:cNvPr>
          <p:cNvSpPr/>
          <p:nvPr/>
        </p:nvSpPr>
        <p:spPr>
          <a:xfrm rot="19520236">
            <a:off x="1905610" y="3168754"/>
            <a:ext cx="2359742" cy="1179871"/>
          </a:xfrm>
          <a:custGeom>
            <a:avLst/>
            <a:gdLst>
              <a:gd name="connsiteX0" fmla="*/ 0 w 2359742"/>
              <a:gd name="connsiteY0" fmla="*/ 1179871 h 2359742"/>
              <a:gd name="connsiteX1" fmla="*/ 1179871 w 2359742"/>
              <a:gd name="connsiteY1" fmla="*/ 0 h 2359742"/>
              <a:gd name="connsiteX2" fmla="*/ 2359742 w 2359742"/>
              <a:gd name="connsiteY2" fmla="*/ 1179871 h 2359742"/>
              <a:gd name="connsiteX3" fmla="*/ 1179871 w 2359742"/>
              <a:gd name="connsiteY3" fmla="*/ 2359742 h 2359742"/>
              <a:gd name="connsiteX4" fmla="*/ 0 w 2359742"/>
              <a:gd name="connsiteY4" fmla="*/ 1179871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4" fmla="*/ 1271311 w 2359742"/>
              <a:gd name="connsiteY4" fmla="*/ 91440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0" fmla="*/ 2359742 w 2359742"/>
              <a:gd name="connsiteY0" fmla="*/ 0 h 1179871"/>
              <a:gd name="connsiteX1" fmla="*/ 1179871 w 2359742"/>
              <a:gd name="connsiteY1" fmla="*/ 1179871 h 1179871"/>
              <a:gd name="connsiteX2" fmla="*/ 0 w 2359742"/>
              <a:gd name="connsiteY2" fmla="*/ 0 h 1179871"/>
            </a:gdLst>
            <a:ahLst/>
            <a:cxnLst>
              <a:cxn ang="0">
                <a:pos x="connsiteX0" y="connsiteY0"/>
              </a:cxn>
              <a:cxn ang="0">
                <a:pos x="connsiteX1" y="connsiteY1"/>
              </a:cxn>
              <a:cxn ang="0">
                <a:pos x="connsiteX2" y="connsiteY2"/>
              </a:cxn>
            </a:cxnLst>
            <a:rect l="l" t="t" r="r" b="b"/>
            <a:pathLst>
              <a:path w="2359742" h="1179871">
                <a:moveTo>
                  <a:pt x="2359742" y="0"/>
                </a:moveTo>
                <a:cubicBezTo>
                  <a:pt x="2359742" y="651625"/>
                  <a:pt x="1831496" y="1179871"/>
                  <a:pt x="1179871" y="1179871"/>
                </a:cubicBezTo>
                <a:cubicBezTo>
                  <a:pt x="528246" y="1179871"/>
                  <a:pt x="0" y="651625"/>
                  <a:pt x="0" y="0"/>
                </a:cubicBezTo>
              </a:path>
            </a:pathLst>
          </a:custGeom>
          <a:noFill/>
          <a:ln w="6350">
            <a:solidFill>
              <a:srgbClr val="FEE8FE">
                <a:alpha val="50000"/>
              </a:srgbClr>
            </a:solidFill>
            <a:headEnd type="none"/>
            <a:tailEnd type="none"/>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7" name="椭圆 96">
            <a:extLst>
              <a:ext uri="{FF2B5EF4-FFF2-40B4-BE49-F238E27FC236}">
                <a16:creationId xmlns:a16="http://schemas.microsoft.com/office/drawing/2014/main" id="{F99B9397-1B92-4941-B2DA-85739709F52C}"/>
              </a:ext>
            </a:extLst>
          </p:cNvPr>
          <p:cNvSpPr/>
          <p:nvPr/>
        </p:nvSpPr>
        <p:spPr>
          <a:xfrm>
            <a:off x="3696879" y="257085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8" name="椭圆 97">
            <a:extLst>
              <a:ext uri="{FF2B5EF4-FFF2-40B4-BE49-F238E27FC236}">
                <a16:creationId xmlns:a16="http://schemas.microsoft.com/office/drawing/2014/main" id="{F57F72E4-CB47-4E58-98C3-8D2492EB501C}"/>
              </a:ext>
            </a:extLst>
          </p:cNvPr>
          <p:cNvSpPr/>
          <p:nvPr/>
        </p:nvSpPr>
        <p:spPr>
          <a:xfrm>
            <a:off x="1838794" y="2324454"/>
            <a:ext cx="1797160" cy="179716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9" name="文本框 98">
            <a:extLst>
              <a:ext uri="{FF2B5EF4-FFF2-40B4-BE49-F238E27FC236}">
                <a16:creationId xmlns:a16="http://schemas.microsoft.com/office/drawing/2014/main" id="{25AB68CC-9D86-4958-8518-D1C59FD20959}"/>
              </a:ext>
            </a:extLst>
          </p:cNvPr>
          <p:cNvSpPr txBox="1"/>
          <p:nvPr/>
        </p:nvSpPr>
        <p:spPr>
          <a:xfrm>
            <a:off x="1951647" y="4628218"/>
            <a:ext cx="185974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王幂幂</a:t>
            </a:r>
          </a:p>
        </p:txBody>
      </p:sp>
      <p:sp>
        <p:nvSpPr>
          <p:cNvPr id="100" name="矩形 99">
            <a:extLst>
              <a:ext uri="{FF2B5EF4-FFF2-40B4-BE49-F238E27FC236}">
                <a16:creationId xmlns:a16="http://schemas.microsoft.com/office/drawing/2014/main" id="{9693DF45-0D09-4AF5-B01A-A49795A5EEF3}"/>
              </a:ext>
            </a:extLst>
          </p:cNvPr>
          <p:cNvSpPr/>
          <p:nvPr/>
        </p:nvSpPr>
        <p:spPr>
          <a:xfrm>
            <a:off x="1838794" y="5113432"/>
            <a:ext cx="2085453"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Sagittarius man born with humor, optimistic, cheerful, know how to live. </a:t>
            </a:r>
            <a:endParaRPr kumimoji="0" lang="zh-CN" altLang="en-US" sz="1100" b="0" i="0" u="none" strike="noStrike" kern="1200" cap="none" spc="0" normalizeH="0" baseline="0" noProof="0" dirty="0">
              <a:ln>
                <a:noFill/>
              </a:ln>
              <a:solidFill>
                <a:schemeClr val="bg1">
                  <a:lumMod val="75000"/>
                </a:schemeClr>
              </a:solidFill>
              <a:effectLst/>
              <a:uLnTx/>
              <a:uFillTx/>
              <a:latin typeface="等线" panose="020F0502020204030204"/>
              <a:ea typeface="等线" panose="02010600030101010101" pitchFamily="2" charset="-122"/>
              <a:cs typeface="+mn-cs"/>
            </a:endParaRPr>
          </a:p>
        </p:txBody>
      </p:sp>
      <p:sp>
        <p:nvSpPr>
          <p:cNvPr id="101" name="椭圆 100">
            <a:extLst>
              <a:ext uri="{FF2B5EF4-FFF2-40B4-BE49-F238E27FC236}">
                <a16:creationId xmlns:a16="http://schemas.microsoft.com/office/drawing/2014/main" id="{E3DC62C4-BE53-4316-B395-0AABD2FD7124}"/>
              </a:ext>
            </a:extLst>
          </p:cNvPr>
          <p:cNvSpPr/>
          <p:nvPr/>
        </p:nvSpPr>
        <p:spPr>
          <a:xfrm>
            <a:off x="1746032" y="390411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49">
            <a:extLst>
              <a:ext uri="{FF2B5EF4-FFF2-40B4-BE49-F238E27FC236}">
                <a16:creationId xmlns:a16="http://schemas.microsoft.com/office/drawing/2014/main" id="{799CFF3E-F039-48EE-8A29-AC77A18EF6A8}"/>
              </a:ext>
            </a:extLst>
          </p:cNvPr>
          <p:cNvSpPr/>
          <p:nvPr/>
        </p:nvSpPr>
        <p:spPr>
          <a:xfrm rot="19520236">
            <a:off x="5218748" y="3168754"/>
            <a:ext cx="2359742" cy="1179871"/>
          </a:xfrm>
          <a:custGeom>
            <a:avLst/>
            <a:gdLst>
              <a:gd name="connsiteX0" fmla="*/ 0 w 2359742"/>
              <a:gd name="connsiteY0" fmla="*/ 1179871 h 2359742"/>
              <a:gd name="connsiteX1" fmla="*/ 1179871 w 2359742"/>
              <a:gd name="connsiteY1" fmla="*/ 0 h 2359742"/>
              <a:gd name="connsiteX2" fmla="*/ 2359742 w 2359742"/>
              <a:gd name="connsiteY2" fmla="*/ 1179871 h 2359742"/>
              <a:gd name="connsiteX3" fmla="*/ 1179871 w 2359742"/>
              <a:gd name="connsiteY3" fmla="*/ 2359742 h 2359742"/>
              <a:gd name="connsiteX4" fmla="*/ 0 w 2359742"/>
              <a:gd name="connsiteY4" fmla="*/ 1179871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4" fmla="*/ 1271311 w 2359742"/>
              <a:gd name="connsiteY4" fmla="*/ 91440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0" fmla="*/ 2359742 w 2359742"/>
              <a:gd name="connsiteY0" fmla="*/ 0 h 1179871"/>
              <a:gd name="connsiteX1" fmla="*/ 1179871 w 2359742"/>
              <a:gd name="connsiteY1" fmla="*/ 1179871 h 1179871"/>
              <a:gd name="connsiteX2" fmla="*/ 0 w 2359742"/>
              <a:gd name="connsiteY2" fmla="*/ 0 h 1179871"/>
            </a:gdLst>
            <a:ahLst/>
            <a:cxnLst>
              <a:cxn ang="0">
                <a:pos x="connsiteX0" y="connsiteY0"/>
              </a:cxn>
              <a:cxn ang="0">
                <a:pos x="connsiteX1" y="connsiteY1"/>
              </a:cxn>
              <a:cxn ang="0">
                <a:pos x="connsiteX2" y="connsiteY2"/>
              </a:cxn>
            </a:cxnLst>
            <a:rect l="l" t="t" r="r" b="b"/>
            <a:pathLst>
              <a:path w="2359742" h="1179871">
                <a:moveTo>
                  <a:pt x="2359742" y="0"/>
                </a:moveTo>
                <a:cubicBezTo>
                  <a:pt x="2359742" y="651625"/>
                  <a:pt x="1831496" y="1179871"/>
                  <a:pt x="1179871" y="1179871"/>
                </a:cubicBezTo>
                <a:cubicBezTo>
                  <a:pt x="528246" y="1179871"/>
                  <a:pt x="0" y="651625"/>
                  <a:pt x="0" y="0"/>
                </a:cubicBezTo>
              </a:path>
            </a:pathLst>
          </a:custGeom>
          <a:noFill/>
          <a:ln w="6350">
            <a:solidFill>
              <a:srgbClr val="FEE8FE">
                <a:alpha val="50000"/>
              </a:srgbClr>
            </a:solidFill>
            <a:headEnd type="none"/>
            <a:tailEnd type="none"/>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椭圆 102">
            <a:extLst>
              <a:ext uri="{FF2B5EF4-FFF2-40B4-BE49-F238E27FC236}">
                <a16:creationId xmlns:a16="http://schemas.microsoft.com/office/drawing/2014/main" id="{0281516C-AFDF-4D9B-8F92-C8D9AA3DB85F}"/>
              </a:ext>
            </a:extLst>
          </p:cNvPr>
          <p:cNvSpPr/>
          <p:nvPr/>
        </p:nvSpPr>
        <p:spPr>
          <a:xfrm>
            <a:off x="7010017" y="257085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椭圆 103">
            <a:extLst>
              <a:ext uri="{FF2B5EF4-FFF2-40B4-BE49-F238E27FC236}">
                <a16:creationId xmlns:a16="http://schemas.microsoft.com/office/drawing/2014/main" id="{F3E041C2-901F-4C90-8652-5DD26FE4BC1F}"/>
              </a:ext>
            </a:extLst>
          </p:cNvPr>
          <p:cNvSpPr/>
          <p:nvPr/>
        </p:nvSpPr>
        <p:spPr>
          <a:xfrm>
            <a:off x="5151932" y="2324454"/>
            <a:ext cx="1797160" cy="1797160"/>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5" name="文本框 104">
            <a:extLst>
              <a:ext uri="{FF2B5EF4-FFF2-40B4-BE49-F238E27FC236}">
                <a16:creationId xmlns:a16="http://schemas.microsoft.com/office/drawing/2014/main" id="{FCB5821F-E2BF-44B8-9508-5E49345C2E2F}"/>
              </a:ext>
            </a:extLst>
          </p:cNvPr>
          <p:cNvSpPr txBox="1"/>
          <p:nvPr/>
        </p:nvSpPr>
        <p:spPr>
          <a:xfrm>
            <a:off x="5264785" y="4628218"/>
            <a:ext cx="185974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张知知</a:t>
            </a:r>
          </a:p>
        </p:txBody>
      </p:sp>
      <p:sp>
        <p:nvSpPr>
          <p:cNvPr id="106" name="矩形 105">
            <a:extLst>
              <a:ext uri="{FF2B5EF4-FFF2-40B4-BE49-F238E27FC236}">
                <a16:creationId xmlns:a16="http://schemas.microsoft.com/office/drawing/2014/main" id="{C0DC7B77-CA80-4C2F-80F4-0A686DAA1FF4}"/>
              </a:ext>
            </a:extLst>
          </p:cNvPr>
          <p:cNvSpPr/>
          <p:nvPr/>
        </p:nvSpPr>
        <p:spPr>
          <a:xfrm>
            <a:off x="5151932" y="5113432"/>
            <a:ext cx="2085453"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Sagittarius man born with humor, optimistic, cheerful, know how to live. </a:t>
            </a:r>
            <a:endParaRPr kumimoji="0" lang="zh-CN" altLang="en-US" sz="1100" b="0" i="0" u="none" strike="noStrike" kern="1200" cap="none" spc="0" normalizeH="0" baseline="0" noProof="0" dirty="0">
              <a:ln>
                <a:noFill/>
              </a:ln>
              <a:solidFill>
                <a:schemeClr val="bg1">
                  <a:lumMod val="75000"/>
                </a:schemeClr>
              </a:solidFill>
              <a:effectLst/>
              <a:uLnTx/>
              <a:uFillTx/>
              <a:latin typeface="等线" panose="020F0502020204030204"/>
              <a:ea typeface="等线" panose="02010600030101010101" pitchFamily="2" charset="-122"/>
              <a:cs typeface="+mn-cs"/>
            </a:endParaRPr>
          </a:p>
        </p:txBody>
      </p:sp>
      <p:sp>
        <p:nvSpPr>
          <p:cNvPr id="107" name="椭圆 106">
            <a:extLst>
              <a:ext uri="{FF2B5EF4-FFF2-40B4-BE49-F238E27FC236}">
                <a16:creationId xmlns:a16="http://schemas.microsoft.com/office/drawing/2014/main" id="{BA41A4BE-31DF-47DA-89A3-DC47995E26E3}"/>
              </a:ext>
            </a:extLst>
          </p:cNvPr>
          <p:cNvSpPr/>
          <p:nvPr/>
        </p:nvSpPr>
        <p:spPr>
          <a:xfrm>
            <a:off x="5059170" y="390411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49">
            <a:extLst>
              <a:ext uri="{FF2B5EF4-FFF2-40B4-BE49-F238E27FC236}">
                <a16:creationId xmlns:a16="http://schemas.microsoft.com/office/drawing/2014/main" id="{86F11331-3423-48F6-BEE2-404E5789D61A}"/>
              </a:ext>
            </a:extLst>
          </p:cNvPr>
          <p:cNvSpPr/>
          <p:nvPr/>
        </p:nvSpPr>
        <p:spPr>
          <a:xfrm rot="19520236">
            <a:off x="8333239" y="3168754"/>
            <a:ext cx="2359742" cy="1179871"/>
          </a:xfrm>
          <a:custGeom>
            <a:avLst/>
            <a:gdLst>
              <a:gd name="connsiteX0" fmla="*/ 0 w 2359742"/>
              <a:gd name="connsiteY0" fmla="*/ 1179871 h 2359742"/>
              <a:gd name="connsiteX1" fmla="*/ 1179871 w 2359742"/>
              <a:gd name="connsiteY1" fmla="*/ 0 h 2359742"/>
              <a:gd name="connsiteX2" fmla="*/ 2359742 w 2359742"/>
              <a:gd name="connsiteY2" fmla="*/ 1179871 h 2359742"/>
              <a:gd name="connsiteX3" fmla="*/ 1179871 w 2359742"/>
              <a:gd name="connsiteY3" fmla="*/ 2359742 h 2359742"/>
              <a:gd name="connsiteX4" fmla="*/ 0 w 2359742"/>
              <a:gd name="connsiteY4" fmla="*/ 1179871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4" fmla="*/ 1271311 w 2359742"/>
              <a:gd name="connsiteY4" fmla="*/ 91440 h 2359742"/>
              <a:gd name="connsiteX0" fmla="*/ 1179871 w 2359742"/>
              <a:gd name="connsiteY0" fmla="*/ 0 h 2359742"/>
              <a:gd name="connsiteX1" fmla="*/ 2359742 w 2359742"/>
              <a:gd name="connsiteY1" fmla="*/ 1179871 h 2359742"/>
              <a:gd name="connsiteX2" fmla="*/ 1179871 w 2359742"/>
              <a:gd name="connsiteY2" fmla="*/ 2359742 h 2359742"/>
              <a:gd name="connsiteX3" fmla="*/ 0 w 2359742"/>
              <a:gd name="connsiteY3" fmla="*/ 1179871 h 2359742"/>
              <a:gd name="connsiteX0" fmla="*/ 2359742 w 2359742"/>
              <a:gd name="connsiteY0" fmla="*/ 0 h 1179871"/>
              <a:gd name="connsiteX1" fmla="*/ 1179871 w 2359742"/>
              <a:gd name="connsiteY1" fmla="*/ 1179871 h 1179871"/>
              <a:gd name="connsiteX2" fmla="*/ 0 w 2359742"/>
              <a:gd name="connsiteY2" fmla="*/ 0 h 1179871"/>
            </a:gdLst>
            <a:ahLst/>
            <a:cxnLst>
              <a:cxn ang="0">
                <a:pos x="connsiteX0" y="connsiteY0"/>
              </a:cxn>
              <a:cxn ang="0">
                <a:pos x="connsiteX1" y="connsiteY1"/>
              </a:cxn>
              <a:cxn ang="0">
                <a:pos x="connsiteX2" y="connsiteY2"/>
              </a:cxn>
            </a:cxnLst>
            <a:rect l="l" t="t" r="r" b="b"/>
            <a:pathLst>
              <a:path w="2359742" h="1179871">
                <a:moveTo>
                  <a:pt x="2359742" y="0"/>
                </a:moveTo>
                <a:cubicBezTo>
                  <a:pt x="2359742" y="651625"/>
                  <a:pt x="1831496" y="1179871"/>
                  <a:pt x="1179871" y="1179871"/>
                </a:cubicBezTo>
                <a:cubicBezTo>
                  <a:pt x="528246" y="1179871"/>
                  <a:pt x="0" y="651625"/>
                  <a:pt x="0" y="0"/>
                </a:cubicBezTo>
              </a:path>
            </a:pathLst>
          </a:custGeom>
          <a:noFill/>
          <a:ln w="6350">
            <a:solidFill>
              <a:srgbClr val="FEE8FE">
                <a:alpha val="50000"/>
              </a:srgbClr>
            </a:solidFill>
            <a:headEnd type="none"/>
            <a:tailEnd type="none"/>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108">
            <a:extLst>
              <a:ext uri="{FF2B5EF4-FFF2-40B4-BE49-F238E27FC236}">
                <a16:creationId xmlns:a16="http://schemas.microsoft.com/office/drawing/2014/main" id="{E94DCE26-34AB-4E85-A75F-58F8275474D7}"/>
              </a:ext>
            </a:extLst>
          </p:cNvPr>
          <p:cNvSpPr/>
          <p:nvPr/>
        </p:nvSpPr>
        <p:spPr>
          <a:xfrm>
            <a:off x="10124508" y="257085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椭圆 109">
            <a:extLst>
              <a:ext uri="{FF2B5EF4-FFF2-40B4-BE49-F238E27FC236}">
                <a16:creationId xmlns:a16="http://schemas.microsoft.com/office/drawing/2014/main" id="{21917F99-C438-4A17-98AB-13FF6EC80CA6}"/>
              </a:ext>
            </a:extLst>
          </p:cNvPr>
          <p:cNvSpPr/>
          <p:nvPr/>
        </p:nvSpPr>
        <p:spPr>
          <a:xfrm>
            <a:off x="8266423" y="2324454"/>
            <a:ext cx="1797160" cy="1797160"/>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1" name="文本框 110">
            <a:extLst>
              <a:ext uri="{FF2B5EF4-FFF2-40B4-BE49-F238E27FC236}">
                <a16:creationId xmlns:a16="http://schemas.microsoft.com/office/drawing/2014/main" id="{FD84DF27-3D1D-4F89-AD09-B1EDDBCFA80C}"/>
              </a:ext>
            </a:extLst>
          </p:cNvPr>
          <p:cNvSpPr txBox="1"/>
          <p:nvPr/>
        </p:nvSpPr>
        <p:spPr>
          <a:xfrm>
            <a:off x="8379276" y="4628218"/>
            <a:ext cx="185974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刘网网</a:t>
            </a:r>
          </a:p>
        </p:txBody>
      </p:sp>
      <p:sp>
        <p:nvSpPr>
          <p:cNvPr id="112" name="矩形 111">
            <a:extLst>
              <a:ext uri="{FF2B5EF4-FFF2-40B4-BE49-F238E27FC236}">
                <a16:creationId xmlns:a16="http://schemas.microsoft.com/office/drawing/2014/main" id="{7AAF6B2D-3394-486B-8213-5942735BD3D1}"/>
              </a:ext>
            </a:extLst>
          </p:cNvPr>
          <p:cNvSpPr/>
          <p:nvPr/>
        </p:nvSpPr>
        <p:spPr>
          <a:xfrm>
            <a:off x="8266423" y="5113432"/>
            <a:ext cx="2085453"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Sagittarius man born with humor, optimistic, cheerful, know how to live. </a:t>
            </a:r>
            <a:endParaRPr kumimoji="0" lang="zh-CN" altLang="en-US" sz="1100" b="0" i="0" u="none" strike="noStrike" kern="1200" cap="none" spc="0" normalizeH="0" baseline="0" noProof="0" dirty="0">
              <a:ln>
                <a:noFill/>
              </a:ln>
              <a:solidFill>
                <a:schemeClr val="bg1">
                  <a:lumMod val="75000"/>
                </a:schemeClr>
              </a:solidFill>
              <a:effectLst/>
              <a:uLnTx/>
              <a:uFillTx/>
              <a:latin typeface="等线" panose="020F0502020204030204"/>
              <a:ea typeface="等线" panose="02010600030101010101" pitchFamily="2" charset="-122"/>
              <a:cs typeface="+mn-cs"/>
            </a:endParaRPr>
          </a:p>
        </p:txBody>
      </p:sp>
      <p:sp>
        <p:nvSpPr>
          <p:cNvPr id="113" name="椭圆 112">
            <a:extLst>
              <a:ext uri="{FF2B5EF4-FFF2-40B4-BE49-F238E27FC236}">
                <a16:creationId xmlns:a16="http://schemas.microsoft.com/office/drawing/2014/main" id="{1D92662D-1A7D-44D3-93CB-DE025A6C425D}"/>
              </a:ext>
            </a:extLst>
          </p:cNvPr>
          <p:cNvSpPr/>
          <p:nvPr/>
        </p:nvSpPr>
        <p:spPr>
          <a:xfrm>
            <a:off x="8173661" y="390411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8400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anim calcmode="lin" valueType="num">
                                      <p:cBhvr>
                                        <p:cTn id="18" dur="500" fill="hold"/>
                                        <p:tgtEl>
                                          <p:spTgt spid="96"/>
                                        </p:tgtEl>
                                        <p:attrNameLst>
                                          <p:attrName>ppt_x</p:attrName>
                                        </p:attrNameLst>
                                      </p:cBhvr>
                                      <p:tavLst>
                                        <p:tav tm="0">
                                          <p:val>
                                            <p:strVal val="#ppt_x"/>
                                          </p:val>
                                        </p:tav>
                                        <p:tav tm="100000">
                                          <p:val>
                                            <p:strVal val="#ppt_x"/>
                                          </p:val>
                                        </p:tav>
                                      </p:tavLst>
                                    </p:anim>
                                    <p:anim calcmode="lin" valueType="num">
                                      <p:cBhvr>
                                        <p:cTn id="19" dur="500" fill="hold"/>
                                        <p:tgtEl>
                                          <p:spTgt spid="9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anim calcmode="lin" valueType="num">
                                      <p:cBhvr>
                                        <p:cTn id="23" dur="500" fill="hold"/>
                                        <p:tgtEl>
                                          <p:spTgt spid="108"/>
                                        </p:tgtEl>
                                        <p:attrNameLst>
                                          <p:attrName>ppt_x</p:attrName>
                                        </p:attrNameLst>
                                      </p:cBhvr>
                                      <p:tavLst>
                                        <p:tav tm="0">
                                          <p:val>
                                            <p:strVal val="#ppt_x"/>
                                          </p:val>
                                        </p:tav>
                                        <p:tav tm="100000">
                                          <p:val>
                                            <p:strVal val="#ppt_x"/>
                                          </p:val>
                                        </p:tav>
                                      </p:tavLst>
                                    </p:anim>
                                    <p:anim calcmode="lin" valueType="num">
                                      <p:cBhvr>
                                        <p:cTn id="24" dur="5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anim calcmode="lin" valueType="num">
                                      <p:cBhvr>
                                        <p:cTn id="28" dur="500" fill="hold"/>
                                        <p:tgtEl>
                                          <p:spTgt spid="102"/>
                                        </p:tgtEl>
                                        <p:attrNameLst>
                                          <p:attrName>ppt_x</p:attrName>
                                        </p:attrNameLst>
                                      </p:cBhvr>
                                      <p:tavLst>
                                        <p:tav tm="0">
                                          <p:val>
                                            <p:strVal val="#ppt_x"/>
                                          </p:val>
                                        </p:tav>
                                        <p:tav tm="100000">
                                          <p:val>
                                            <p:strVal val="#ppt_x"/>
                                          </p:val>
                                        </p:tav>
                                      </p:tavLst>
                                    </p:anim>
                                    <p:anim calcmode="lin" valueType="num">
                                      <p:cBhvr>
                                        <p:cTn id="29" dur="500" fill="hold"/>
                                        <p:tgtEl>
                                          <p:spTgt spid="102"/>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fade">
                                      <p:cBhvr>
                                        <p:cTn id="33" dur="500"/>
                                        <p:tgtEl>
                                          <p:spTgt spid="10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7"/>
                                        </p:tgtEl>
                                        <p:attrNameLst>
                                          <p:attrName>style.visibility</p:attrName>
                                        </p:attrNameLst>
                                      </p:cBhvr>
                                      <p:to>
                                        <p:strVal val="visible"/>
                                      </p:to>
                                    </p:set>
                                    <p:animEffect transition="in" filter="fade">
                                      <p:cBhvr>
                                        <p:cTn id="39" dur="500"/>
                                        <p:tgtEl>
                                          <p:spTgt spid="107"/>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500"/>
                                        <p:tgtEl>
                                          <p:spTgt spid="103"/>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500"/>
                                        <p:tgtEl>
                                          <p:spTgt spid="109"/>
                                        </p:tgtEl>
                                      </p:cBhvr>
                                    </p:animEffect>
                                  </p:childTnLst>
                                </p:cTn>
                              </p:par>
                            </p:childTnLst>
                          </p:cTn>
                        </p:par>
                        <p:par>
                          <p:cTn id="49" fill="hold">
                            <p:stCondLst>
                              <p:cond delay="2000"/>
                            </p:stCondLst>
                            <p:childTnLst>
                              <p:par>
                                <p:cTn id="50" presetID="37" presetClass="path" presetSubtype="0" repeatCount="indefinite" accel="50000" decel="50000" autoRev="1" fill="hold" grpId="0" nodeType="afterEffect">
                                  <p:stCondLst>
                                    <p:cond delay="0"/>
                                  </p:stCondLst>
                                  <p:childTnLst>
                                    <p:animMotion origin="layout" path="M -2.5E-6 1.85185E-6 C 0.01276 0.03032 0.0142 0.05764 0.01745 0.08935 C 0.0168 0.11342 0.01459 0.13148 0.01055 0.15347 C 0.00495 0.17616 -0.00052 0.20208 -0.0151 0.2243 C -0.025 0.2412 -0.03724 0.25116 -0.04817 0.25879 C -0.05911 0.26481 -0.07135 0.26921 -0.08151 0.26991 C -0.09166 0.27014 -0.1082 0.2669 -0.13255 0.24352 C -0.14466 0.23102 -0.15091 0.21458 -0.15976 0.19653 " pathEditMode="relative" rAng="2700000" ptsTypes="AAAAAAAA">
                                      <p:cBhvr>
                                        <p:cTn id="51" dur="2000" fill="hold"/>
                                        <p:tgtEl>
                                          <p:spTgt spid="97"/>
                                        </p:tgtEl>
                                        <p:attrNameLst>
                                          <p:attrName>ppt_x</p:attrName>
                                          <p:attrName>ppt_y</p:attrName>
                                        </p:attrNameLst>
                                      </p:cBhvr>
                                      <p:rCtr x="-5247" y="14861"/>
                                    </p:animMotion>
                                  </p:childTnLst>
                                </p:cTn>
                              </p:par>
                              <p:par>
                                <p:cTn id="52" presetID="37" presetClass="path" presetSubtype="0" repeatCount="indefinite" accel="50000" decel="50000" autoRev="1" fill="hold" grpId="1" nodeType="withEffect">
                                  <p:stCondLst>
                                    <p:cond delay="0"/>
                                  </p:stCondLst>
                                  <p:childTnLst>
                                    <p:animMotion origin="layout" path="M 4.79167E-6 -0.00047 C 0.01302 0.03703 0.03242 0.05856 0.05651 0.07176 C 0.08437 0.08009 0.10494 0.075 0.12421 0.05601 C 0.14322 0.03703 0.16158 0.00787 0.17161 -0.04213 C 0.18033 -0.08449 0.17708 -0.15278 0.15729 -0.19699 " pathEditMode="relative" rAng="0" ptsTypes="AAAAA">
                                      <p:cBhvr>
                                        <p:cTn id="53" dur="2000" fill="hold"/>
                                        <p:tgtEl>
                                          <p:spTgt spid="101"/>
                                        </p:tgtEl>
                                        <p:attrNameLst>
                                          <p:attrName>ppt_x</p:attrName>
                                          <p:attrName>ppt_y</p:attrName>
                                        </p:attrNameLst>
                                      </p:cBhvr>
                                      <p:rCtr x="8802" y="-6019"/>
                                    </p:animMotion>
                                  </p:childTnLst>
                                </p:cTn>
                              </p:par>
                              <p:par>
                                <p:cTn id="54" presetID="37" presetClass="path" presetSubtype="0" repeatCount="indefinite" accel="50000" decel="50000" autoRev="1" fill="hold" grpId="0" nodeType="withEffect">
                                  <p:stCondLst>
                                    <p:cond delay="0"/>
                                  </p:stCondLst>
                                  <p:childTnLst>
                                    <p:animMotion origin="layout" path="M 3.95833E-6 -1.48148E-6 C 0.01263 0.03033 0.01419 0.05764 0.01731 0.08935 C 0.01666 0.11343 0.01445 0.13148 0.01041 0.15347 C 0.00481 0.17616 -0.00065 0.20208 -0.01524 0.22431 C -0.02513 0.24121 -0.03737 0.25116 -0.04831 0.2588 C -0.05912 0.26482 -0.07136 0.26921 -0.08151 0.26991 C -0.0918 0.26991 -0.10834 0.26667 -0.13256 0.24352 C -0.1448 0.23102 -0.15092 0.21458 -0.1599 0.1963 " pathEditMode="relative" rAng="2700000" ptsTypes="AAAAAAAA">
                                      <p:cBhvr>
                                        <p:cTn id="55" dur="2000" fill="hold"/>
                                        <p:tgtEl>
                                          <p:spTgt spid="103"/>
                                        </p:tgtEl>
                                        <p:attrNameLst>
                                          <p:attrName>ppt_x</p:attrName>
                                          <p:attrName>ppt_y</p:attrName>
                                        </p:attrNameLst>
                                      </p:cBhvr>
                                      <p:rCtr x="-5260" y="14838"/>
                                    </p:animMotion>
                                  </p:childTnLst>
                                </p:cTn>
                              </p:par>
                              <p:par>
                                <p:cTn id="56" presetID="37" presetClass="path" presetSubtype="0" repeatCount="indefinite" accel="50000" decel="50000" autoRev="1" fill="hold" grpId="1" nodeType="withEffect">
                                  <p:stCondLst>
                                    <p:cond delay="0"/>
                                  </p:stCondLst>
                                  <p:childTnLst>
                                    <p:animMotion origin="layout" path="M 0 -0.00047 C 0.01302 0.03703 0.03242 0.05856 0.05651 0.07176 C 0.08438 0.08009 0.10495 0.075 0.12422 0.05601 C 0.14323 0.03703 0.16159 0.00787 0.17161 -0.04213 C 0.18034 -0.08449 0.17708 -0.15278 0.15729 -0.19699 " pathEditMode="relative" rAng="0" ptsTypes="AAAAA">
                                      <p:cBhvr>
                                        <p:cTn id="57" dur="2000" fill="hold"/>
                                        <p:tgtEl>
                                          <p:spTgt spid="107"/>
                                        </p:tgtEl>
                                        <p:attrNameLst>
                                          <p:attrName>ppt_x</p:attrName>
                                          <p:attrName>ppt_y</p:attrName>
                                        </p:attrNameLst>
                                      </p:cBhvr>
                                      <p:rCtr x="8802" y="-6042"/>
                                    </p:animMotion>
                                  </p:childTnLst>
                                </p:cTn>
                              </p:par>
                              <p:par>
                                <p:cTn id="58" presetID="37" presetClass="path" presetSubtype="0" repeatCount="indefinite" accel="50000" decel="50000" autoRev="1" fill="hold" grpId="0" nodeType="withEffect">
                                  <p:stCondLst>
                                    <p:cond delay="0"/>
                                  </p:stCondLst>
                                  <p:childTnLst>
                                    <p:animMotion origin="layout" path="M -4.79167E-6 -1.48148E-6 C 0.01264 0.03033 0.0142 0.05764 0.01732 0.08935 C 0.01667 0.11343 0.01446 0.13148 0.01042 0.15347 C 0.00482 0.17616 -0.00052 0.20232 -0.0151 0.22454 C -0.02513 0.24121 -0.03736 0.25116 -0.0483 0.2588 C -0.05898 0.26482 -0.07135 0.26945 -0.08138 0.26991 C -0.09179 0.26991 -0.10833 0.26667 -0.13242 0.24352 C -0.14466 0.23125 -0.15078 0.21458 -0.15989 0.1963 " pathEditMode="relative" rAng="2700000" ptsTypes="AAAAAAAA">
                                      <p:cBhvr>
                                        <p:cTn id="59" dur="2000" fill="hold"/>
                                        <p:tgtEl>
                                          <p:spTgt spid="109"/>
                                        </p:tgtEl>
                                        <p:attrNameLst>
                                          <p:attrName>ppt_x</p:attrName>
                                          <p:attrName>ppt_y</p:attrName>
                                        </p:attrNameLst>
                                      </p:cBhvr>
                                      <p:rCtr x="-5260" y="14838"/>
                                    </p:animMotion>
                                  </p:childTnLst>
                                </p:cTn>
                              </p:par>
                              <p:par>
                                <p:cTn id="60" presetID="37" presetClass="path" presetSubtype="0" repeatCount="indefinite" accel="50000" decel="50000" autoRev="1" fill="hold" grpId="1" nodeType="withEffect">
                                  <p:stCondLst>
                                    <p:cond delay="0"/>
                                  </p:stCondLst>
                                  <p:childTnLst>
                                    <p:animMotion origin="layout" path="M 1.25E-6 -0.00047 C 0.01302 0.03703 0.03242 0.05856 0.05651 0.07176 C 0.08437 0.08009 0.10495 0.075 0.12422 0.05601 C 0.14323 0.03703 0.16159 0.00787 0.17161 -0.04213 C 0.18034 -0.08449 0.17708 -0.15278 0.15729 -0.19699 " pathEditMode="relative" rAng="0" ptsTypes="AAAAA">
                                      <p:cBhvr>
                                        <p:cTn id="61" dur="2000" fill="hold"/>
                                        <p:tgtEl>
                                          <p:spTgt spid="113"/>
                                        </p:tgtEl>
                                        <p:attrNameLst>
                                          <p:attrName>ppt_x</p:attrName>
                                          <p:attrName>ppt_y</p:attrName>
                                        </p:attrNameLst>
                                      </p:cBhvr>
                                      <p:rCtr x="8802" y="-6042"/>
                                    </p:animMotion>
                                  </p:childTnLst>
                                </p:cTn>
                              </p:par>
                              <p:par>
                                <p:cTn id="62" presetID="55" presetClass="entr" presetSubtype="0" fill="hold" grpId="0" nodeType="withEffect">
                                  <p:stCondLst>
                                    <p:cond delay="0"/>
                                  </p:stCondLst>
                                  <p:childTnLst>
                                    <p:set>
                                      <p:cBhvr>
                                        <p:cTn id="63" dur="1" fill="hold">
                                          <p:stCondLst>
                                            <p:cond delay="0"/>
                                          </p:stCondLst>
                                        </p:cTn>
                                        <p:tgtEl>
                                          <p:spTgt spid="98"/>
                                        </p:tgtEl>
                                        <p:attrNameLst>
                                          <p:attrName>style.visibility</p:attrName>
                                        </p:attrNameLst>
                                      </p:cBhvr>
                                      <p:to>
                                        <p:strVal val="visible"/>
                                      </p:to>
                                    </p:set>
                                    <p:anim calcmode="lin" valueType="num">
                                      <p:cBhvr>
                                        <p:cTn id="64" dur="1000" fill="hold"/>
                                        <p:tgtEl>
                                          <p:spTgt spid="98"/>
                                        </p:tgtEl>
                                        <p:attrNameLst>
                                          <p:attrName>ppt_w</p:attrName>
                                        </p:attrNameLst>
                                      </p:cBhvr>
                                      <p:tavLst>
                                        <p:tav tm="0">
                                          <p:val>
                                            <p:strVal val="#ppt_w*0.70"/>
                                          </p:val>
                                        </p:tav>
                                        <p:tav tm="100000">
                                          <p:val>
                                            <p:strVal val="#ppt_w"/>
                                          </p:val>
                                        </p:tav>
                                      </p:tavLst>
                                    </p:anim>
                                    <p:anim calcmode="lin" valueType="num">
                                      <p:cBhvr>
                                        <p:cTn id="65" dur="1000" fill="hold"/>
                                        <p:tgtEl>
                                          <p:spTgt spid="98"/>
                                        </p:tgtEl>
                                        <p:attrNameLst>
                                          <p:attrName>ppt_h</p:attrName>
                                        </p:attrNameLst>
                                      </p:cBhvr>
                                      <p:tavLst>
                                        <p:tav tm="0">
                                          <p:val>
                                            <p:strVal val="#ppt_h"/>
                                          </p:val>
                                        </p:tav>
                                        <p:tav tm="100000">
                                          <p:val>
                                            <p:strVal val="#ppt_h"/>
                                          </p:val>
                                        </p:tav>
                                      </p:tavLst>
                                    </p:anim>
                                    <p:animEffect transition="in" filter="fade">
                                      <p:cBhvr>
                                        <p:cTn id="66" dur="1000"/>
                                        <p:tgtEl>
                                          <p:spTgt spid="98"/>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p:cTn id="69" dur="1000" fill="hold"/>
                                        <p:tgtEl>
                                          <p:spTgt spid="104"/>
                                        </p:tgtEl>
                                        <p:attrNameLst>
                                          <p:attrName>ppt_w</p:attrName>
                                        </p:attrNameLst>
                                      </p:cBhvr>
                                      <p:tavLst>
                                        <p:tav tm="0">
                                          <p:val>
                                            <p:strVal val="#ppt_w*0.70"/>
                                          </p:val>
                                        </p:tav>
                                        <p:tav tm="100000">
                                          <p:val>
                                            <p:strVal val="#ppt_w"/>
                                          </p:val>
                                        </p:tav>
                                      </p:tavLst>
                                    </p:anim>
                                    <p:anim calcmode="lin" valueType="num">
                                      <p:cBhvr>
                                        <p:cTn id="70" dur="1000" fill="hold"/>
                                        <p:tgtEl>
                                          <p:spTgt spid="104"/>
                                        </p:tgtEl>
                                        <p:attrNameLst>
                                          <p:attrName>ppt_h</p:attrName>
                                        </p:attrNameLst>
                                      </p:cBhvr>
                                      <p:tavLst>
                                        <p:tav tm="0">
                                          <p:val>
                                            <p:strVal val="#ppt_h"/>
                                          </p:val>
                                        </p:tav>
                                        <p:tav tm="100000">
                                          <p:val>
                                            <p:strVal val="#ppt_h"/>
                                          </p:val>
                                        </p:tav>
                                      </p:tavLst>
                                    </p:anim>
                                    <p:animEffect transition="in" filter="fade">
                                      <p:cBhvr>
                                        <p:cTn id="71" dur="1000"/>
                                        <p:tgtEl>
                                          <p:spTgt spid="104"/>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10"/>
                                        </p:tgtEl>
                                        <p:attrNameLst>
                                          <p:attrName>style.visibility</p:attrName>
                                        </p:attrNameLst>
                                      </p:cBhvr>
                                      <p:to>
                                        <p:strVal val="visible"/>
                                      </p:to>
                                    </p:set>
                                    <p:anim calcmode="lin" valueType="num">
                                      <p:cBhvr>
                                        <p:cTn id="74" dur="1000" fill="hold"/>
                                        <p:tgtEl>
                                          <p:spTgt spid="110"/>
                                        </p:tgtEl>
                                        <p:attrNameLst>
                                          <p:attrName>ppt_w</p:attrName>
                                        </p:attrNameLst>
                                      </p:cBhvr>
                                      <p:tavLst>
                                        <p:tav tm="0">
                                          <p:val>
                                            <p:strVal val="#ppt_w*0.70"/>
                                          </p:val>
                                        </p:tav>
                                        <p:tav tm="100000">
                                          <p:val>
                                            <p:strVal val="#ppt_w"/>
                                          </p:val>
                                        </p:tav>
                                      </p:tavLst>
                                    </p:anim>
                                    <p:anim calcmode="lin" valueType="num">
                                      <p:cBhvr>
                                        <p:cTn id="75" dur="1000" fill="hold"/>
                                        <p:tgtEl>
                                          <p:spTgt spid="110"/>
                                        </p:tgtEl>
                                        <p:attrNameLst>
                                          <p:attrName>ppt_h</p:attrName>
                                        </p:attrNameLst>
                                      </p:cBhvr>
                                      <p:tavLst>
                                        <p:tav tm="0">
                                          <p:val>
                                            <p:strVal val="#ppt_h"/>
                                          </p:val>
                                        </p:tav>
                                        <p:tav tm="100000">
                                          <p:val>
                                            <p:strVal val="#ppt_h"/>
                                          </p:val>
                                        </p:tav>
                                      </p:tavLst>
                                    </p:anim>
                                    <p:animEffect transition="in" filter="fade">
                                      <p:cBhvr>
                                        <p:cTn id="76" dur="1000"/>
                                        <p:tgtEl>
                                          <p:spTgt spid="110"/>
                                        </p:tgtEl>
                                      </p:cBhvr>
                                    </p:animEffect>
                                  </p:childTnLst>
                                </p:cTn>
                              </p:par>
                            </p:childTnLst>
                          </p:cTn>
                        </p:par>
                        <p:par>
                          <p:cTn id="77" fill="hold">
                            <p:stCondLst>
                              <p:cond delay="6000"/>
                            </p:stCondLst>
                            <p:childTnLst>
                              <p:par>
                                <p:cTn id="78" presetID="49" presetClass="entr" presetSubtype="0" decel="100000" fill="hold" grpId="0" nodeType="afterEffect">
                                  <p:stCondLst>
                                    <p:cond delay="0"/>
                                  </p:stCondLst>
                                  <p:childTnLst>
                                    <p:set>
                                      <p:cBhvr>
                                        <p:cTn id="79" dur="1" fill="hold">
                                          <p:stCondLst>
                                            <p:cond delay="0"/>
                                          </p:stCondLst>
                                        </p:cTn>
                                        <p:tgtEl>
                                          <p:spTgt spid="99"/>
                                        </p:tgtEl>
                                        <p:attrNameLst>
                                          <p:attrName>style.visibility</p:attrName>
                                        </p:attrNameLst>
                                      </p:cBhvr>
                                      <p:to>
                                        <p:strVal val="visible"/>
                                      </p:to>
                                    </p:set>
                                    <p:anim calcmode="lin" valueType="num">
                                      <p:cBhvr>
                                        <p:cTn id="80" dur="500" fill="hold"/>
                                        <p:tgtEl>
                                          <p:spTgt spid="99"/>
                                        </p:tgtEl>
                                        <p:attrNameLst>
                                          <p:attrName>ppt_w</p:attrName>
                                        </p:attrNameLst>
                                      </p:cBhvr>
                                      <p:tavLst>
                                        <p:tav tm="0">
                                          <p:val>
                                            <p:fltVal val="0"/>
                                          </p:val>
                                        </p:tav>
                                        <p:tav tm="100000">
                                          <p:val>
                                            <p:strVal val="#ppt_w"/>
                                          </p:val>
                                        </p:tav>
                                      </p:tavLst>
                                    </p:anim>
                                    <p:anim calcmode="lin" valueType="num">
                                      <p:cBhvr>
                                        <p:cTn id="81" dur="500" fill="hold"/>
                                        <p:tgtEl>
                                          <p:spTgt spid="99"/>
                                        </p:tgtEl>
                                        <p:attrNameLst>
                                          <p:attrName>ppt_h</p:attrName>
                                        </p:attrNameLst>
                                      </p:cBhvr>
                                      <p:tavLst>
                                        <p:tav tm="0">
                                          <p:val>
                                            <p:fltVal val="0"/>
                                          </p:val>
                                        </p:tav>
                                        <p:tav tm="100000">
                                          <p:val>
                                            <p:strVal val="#ppt_h"/>
                                          </p:val>
                                        </p:tav>
                                      </p:tavLst>
                                    </p:anim>
                                    <p:anim calcmode="lin" valueType="num">
                                      <p:cBhvr>
                                        <p:cTn id="82" dur="500" fill="hold"/>
                                        <p:tgtEl>
                                          <p:spTgt spid="99"/>
                                        </p:tgtEl>
                                        <p:attrNameLst>
                                          <p:attrName>style.rotation</p:attrName>
                                        </p:attrNameLst>
                                      </p:cBhvr>
                                      <p:tavLst>
                                        <p:tav tm="0">
                                          <p:val>
                                            <p:fltVal val="360"/>
                                          </p:val>
                                        </p:tav>
                                        <p:tav tm="100000">
                                          <p:val>
                                            <p:fltVal val="0"/>
                                          </p:val>
                                        </p:tav>
                                      </p:tavLst>
                                    </p:anim>
                                    <p:animEffect transition="in" filter="fade">
                                      <p:cBhvr>
                                        <p:cTn id="83" dur="500"/>
                                        <p:tgtEl>
                                          <p:spTgt spid="99"/>
                                        </p:tgtEl>
                                      </p:cBhvr>
                                    </p:animEffect>
                                  </p:childTnLst>
                                </p:cTn>
                              </p:par>
                            </p:childTnLst>
                          </p:cTn>
                        </p:par>
                        <p:par>
                          <p:cTn id="84" fill="hold">
                            <p:stCondLst>
                              <p:cond delay="6500"/>
                            </p:stCondLst>
                            <p:childTnLst>
                              <p:par>
                                <p:cTn id="85" presetID="49" presetClass="entr" presetSubtype="0" decel="100000" fill="hold" grpId="0" nodeType="afterEffect">
                                  <p:stCondLst>
                                    <p:cond delay="0"/>
                                  </p:stCondLst>
                                  <p:childTnLst>
                                    <p:set>
                                      <p:cBhvr>
                                        <p:cTn id="86" dur="1" fill="hold">
                                          <p:stCondLst>
                                            <p:cond delay="0"/>
                                          </p:stCondLst>
                                        </p:cTn>
                                        <p:tgtEl>
                                          <p:spTgt spid="105"/>
                                        </p:tgtEl>
                                        <p:attrNameLst>
                                          <p:attrName>style.visibility</p:attrName>
                                        </p:attrNameLst>
                                      </p:cBhvr>
                                      <p:to>
                                        <p:strVal val="visible"/>
                                      </p:to>
                                    </p:set>
                                    <p:anim calcmode="lin" valueType="num">
                                      <p:cBhvr>
                                        <p:cTn id="87" dur="500" fill="hold"/>
                                        <p:tgtEl>
                                          <p:spTgt spid="105"/>
                                        </p:tgtEl>
                                        <p:attrNameLst>
                                          <p:attrName>ppt_w</p:attrName>
                                        </p:attrNameLst>
                                      </p:cBhvr>
                                      <p:tavLst>
                                        <p:tav tm="0">
                                          <p:val>
                                            <p:fltVal val="0"/>
                                          </p:val>
                                        </p:tav>
                                        <p:tav tm="100000">
                                          <p:val>
                                            <p:strVal val="#ppt_w"/>
                                          </p:val>
                                        </p:tav>
                                      </p:tavLst>
                                    </p:anim>
                                    <p:anim calcmode="lin" valueType="num">
                                      <p:cBhvr>
                                        <p:cTn id="88" dur="500" fill="hold"/>
                                        <p:tgtEl>
                                          <p:spTgt spid="105"/>
                                        </p:tgtEl>
                                        <p:attrNameLst>
                                          <p:attrName>ppt_h</p:attrName>
                                        </p:attrNameLst>
                                      </p:cBhvr>
                                      <p:tavLst>
                                        <p:tav tm="0">
                                          <p:val>
                                            <p:fltVal val="0"/>
                                          </p:val>
                                        </p:tav>
                                        <p:tav tm="100000">
                                          <p:val>
                                            <p:strVal val="#ppt_h"/>
                                          </p:val>
                                        </p:tav>
                                      </p:tavLst>
                                    </p:anim>
                                    <p:anim calcmode="lin" valueType="num">
                                      <p:cBhvr>
                                        <p:cTn id="89" dur="500" fill="hold"/>
                                        <p:tgtEl>
                                          <p:spTgt spid="105"/>
                                        </p:tgtEl>
                                        <p:attrNameLst>
                                          <p:attrName>style.rotation</p:attrName>
                                        </p:attrNameLst>
                                      </p:cBhvr>
                                      <p:tavLst>
                                        <p:tav tm="0">
                                          <p:val>
                                            <p:fltVal val="360"/>
                                          </p:val>
                                        </p:tav>
                                        <p:tav tm="100000">
                                          <p:val>
                                            <p:fltVal val="0"/>
                                          </p:val>
                                        </p:tav>
                                      </p:tavLst>
                                    </p:anim>
                                    <p:animEffect transition="in" filter="fade">
                                      <p:cBhvr>
                                        <p:cTn id="90" dur="500"/>
                                        <p:tgtEl>
                                          <p:spTgt spid="105"/>
                                        </p:tgtEl>
                                      </p:cBhvr>
                                    </p:animEffect>
                                  </p:childTnLst>
                                </p:cTn>
                              </p:par>
                            </p:childTnLst>
                          </p:cTn>
                        </p:par>
                        <p:par>
                          <p:cTn id="91" fill="hold">
                            <p:stCondLst>
                              <p:cond delay="7000"/>
                            </p:stCondLst>
                            <p:childTnLst>
                              <p:par>
                                <p:cTn id="92" presetID="49" presetClass="entr" presetSubtype="0" decel="100000" fill="hold" grpId="0" nodeType="afterEffect">
                                  <p:stCondLst>
                                    <p:cond delay="0"/>
                                  </p:stCondLst>
                                  <p:childTnLst>
                                    <p:set>
                                      <p:cBhvr>
                                        <p:cTn id="93" dur="1" fill="hold">
                                          <p:stCondLst>
                                            <p:cond delay="0"/>
                                          </p:stCondLst>
                                        </p:cTn>
                                        <p:tgtEl>
                                          <p:spTgt spid="111"/>
                                        </p:tgtEl>
                                        <p:attrNameLst>
                                          <p:attrName>style.visibility</p:attrName>
                                        </p:attrNameLst>
                                      </p:cBhvr>
                                      <p:to>
                                        <p:strVal val="visible"/>
                                      </p:to>
                                    </p:set>
                                    <p:anim calcmode="lin" valueType="num">
                                      <p:cBhvr>
                                        <p:cTn id="94" dur="500" fill="hold"/>
                                        <p:tgtEl>
                                          <p:spTgt spid="111"/>
                                        </p:tgtEl>
                                        <p:attrNameLst>
                                          <p:attrName>ppt_w</p:attrName>
                                        </p:attrNameLst>
                                      </p:cBhvr>
                                      <p:tavLst>
                                        <p:tav tm="0">
                                          <p:val>
                                            <p:fltVal val="0"/>
                                          </p:val>
                                        </p:tav>
                                        <p:tav tm="100000">
                                          <p:val>
                                            <p:strVal val="#ppt_w"/>
                                          </p:val>
                                        </p:tav>
                                      </p:tavLst>
                                    </p:anim>
                                    <p:anim calcmode="lin" valueType="num">
                                      <p:cBhvr>
                                        <p:cTn id="95" dur="500" fill="hold"/>
                                        <p:tgtEl>
                                          <p:spTgt spid="111"/>
                                        </p:tgtEl>
                                        <p:attrNameLst>
                                          <p:attrName>ppt_h</p:attrName>
                                        </p:attrNameLst>
                                      </p:cBhvr>
                                      <p:tavLst>
                                        <p:tav tm="0">
                                          <p:val>
                                            <p:fltVal val="0"/>
                                          </p:val>
                                        </p:tav>
                                        <p:tav tm="100000">
                                          <p:val>
                                            <p:strVal val="#ppt_h"/>
                                          </p:val>
                                        </p:tav>
                                      </p:tavLst>
                                    </p:anim>
                                    <p:anim calcmode="lin" valueType="num">
                                      <p:cBhvr>
                                        <p:cTn id="96" dur="500" fill="hold"/>
                                        <p:tgtEl>
                                          <p:spTgt spid="111"/>
                                        </p:tgtEl>
                                        <p:attrNameLst>
                                          <p:attrName>style.rotation</p:attrName>
                                        </p:attrNameLst>
                                      </p:cBhvr>
                                      <p:tavLst>
                                        <p:tav tm="0">
                                          <p:val>
                                            <p:fltVal val="360"/>
                                          </p:val>
                                        </p:tav>
                                        <p:tav tm="100000">
                                          <p:val>
                                            <p:fltVal val="0"/>
                                          </p:val>
                                        </p:tav>
                                      </p:tavLst>
                                    </p:anim>
                                    <p:animEffect transition="in" filter="fade">
                                      <p:cBhvr>
                                        <p:cTn id="97" dur="500"/>
                                        <p:tgtEl>
                                          <p:spTgt spid="111"/>
                                        </p:tgtEl>
                                      </p:cBhvr>
                                    </p:animEffect>
                                  </p:childTnLst>
                                </p:cTn>
                              </p:par>
                            </p:childTnLst>
                          </p:cTn>
                        </p:par>
                        <p:par>
                          <p:cTn id="98" fill="hold">
                            <p:stCondLst>
                              <p:cond delay="7500"/>
                            </p:stCondLst>
                            <p:childTnLst>
                              <p:par>
                                <p:cTn id="99" presetID="2" presetClass="entr" presetSubtype="8" fill="hold" grpId="0" nodeType="afterEffect">
                                  <p:stCondLst>
                                    <p:cond delay="0"/>
                                  </p:stCondLst>
                                  <p:childTnLst>
                                    <p:set>
                                      <p:cBhvr>
                                        <p:cTn id="100" dur="1" fill="hold">
                                          <p:stCondLst>
                                            <p:cond delay="0"/>
                                          </p:stCondLst>
                                        </p:cTn>
                                        <p:tgtEl>
                                          <p:spTgt spid="112"/>
                                        </p:tgtEl>
                                        <p:attrNameLst>
                                          <p:attrName>style.visibility</p:attrName>
                                        </p:attrNameLst>
                                      </p:cBhvr>
                                      <p:to>
                                        <p:strVal val="visible"/>
                                      </p:to>
                                    </p:set>
                                    <p:anim calcmode="lin" valueType="num">
                                      <p:cBhvr additive="base">
                                        <p:cTn id="101" dur="2000" fill="hold"/>
                                        <p:tgtEl>
                                          <p:spTgt spid="112"/>
                                        </p:tgtEl>
                                        <p:attrNameLst>
                                          <p:attrName>ppt_x</p:attrName>
                                        </p:attrNameLst>
                                      </p:cBhvr>
                                      <p:tavLst>
                                        <p:tav tm="0">
                                          <p:val>
                                            <p:strVal val="0-#ppt_w/2"/>
                                          </p:val>
                                        </p:tav>
                                        <p:tav tm="100000">
                                          <p:val>
                                            <p:strVal val="#ppt_x"/>
                                          </p:val>
                                        </p:tav>
                                      </p:tavLst>
                                    </p:anim>
                                    <p:anim calcmode="lin" valueType="num">
                                      <p:cBhvr additive="base">
                                        <p:cTn id="102" dur="2000" fill="hold"/>
                                        <p:tgtEl>
                                          <p:spTgt spid="112"/>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200"/>
                                  </p:stCondLst>
                                  <p:childTnLst>
                                    <p:set>
                                      <p:cBhvr>
                                        <p:cTn id="104" dur="1" fill="hold">
                                          <p:stCondLst>
                                            <p:cond delay="0"/>
                                          </p:stCondLst>
                                        </p:cTn>
                                        <p:tgtEl>
                                          <p:spTgt spid="106"/>
                                        </p:tgtEl>
                                        <p:attrNameLst>
                                          <p:attrName>style.visibility</p:attrName>
                                        </p:attrNameLst>
                                      </p:cBhvr>
                                      <p:to>
                                        <p:strVal val="visible"/>
                                      </p:to>
                                    </p:set>
                                    <p:anim calcmode="lin" valueType="num">
                                      <p:cBhvr additive="base">
                                        <p:cTn id="105" dur="2000" fill="hold"/>
                                        <p:tgtEl>
                                          <p:spTgt spid="106"/>
                                        </p:tgtEl>
                                        <p:attrNameLst>
                                          <p:attrName>ppt_x</p:attrName>
                                        </p:attrNameLst>
                                      </p:cBhvr>
                                      <p:tavLst>
                                        <p:tav tm="0">
                                          <p:val>
                                            <p:strVal val="0-#ppt_w/2"/>
                                          </p:val>
                                        </p:tav>
                                        <p:tav tm="100000">
                                          <p:val>
                                            <p:strVal val="#ppt_x"/>
                                          </p:val>
                                        </p:tav>
                                      </p:tavLst>
                                    </p:anim>
                                    <p:anim calcmode="lin" valueType="num">
                                      <p:cBhvr additive="base">
                                        <p:cTn id="106" dur="2000" fill="hold"/>
                                        <p:tgtEl>
                                          <p:spTgt spid="106"/>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500"/>
                                  </p:stCondLst>
                                  <p:childTnLst>
                                    <p:set>
                                      <p:cBhvr>
                                        <p:cTn id="108" dur="1" fill="hold">
                                          <p:stCondLst>
                                            <p:cond delay="0"/>
                                          </p:stCondLst>
                                        </p:cTn>
                                        <p:tgtEl>
                                          <p:spTgt spid="100"/>
                                        </p:tgtEl>
                                        <p:attrNameLst>
                                          <p:attrName>style.visibility</p:attrName>
                                        </p:attrNameLst>
                                      </p:cBhvr>
                                      <p:to>
                                        <p:strVal val="visible"/>
                                      </p:to>
                                    </p:set>
                                    <p:anim calcmode="lin" valueType="num">
                                      <p:cBhvr additive="base">
                                        <p:cTn id="109" dur="2000" fill="hold"/>
                                        <p:tgtEl>
                                          <p:spTgt spid="100"/>
                                        </p:tgtEl>
                                        <p:attrNameLst>
                                          <p:attrName>ppt_x</p:attrName>
                                        </p:attrNameLst>
                                      </p:cBhvr>
                                      <p:tavLst>
                                        <p:tav tm="0">
                                          <p:val>
                                            <p:strVal val="0-#ppt_w/2"/>
                                          </p:val>
                                        </p:tav>
                                        <p:tav tm="100000">
                                          <p:val>
                                            <p:strVal val="#ppt_x"/>
                                          </p:val>
                                        </p:tav>
                                      </p:tavLst>
                                    </p:anim>
                                    <p:anim calcmode="lin" valueType="num">
                                      <p:cBhvr additive="base">
                                        <p:cTn id="110" dur="20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96" grpId="0" animBg="1"/>
      <p:bldP spid="97" grpId="0" animBg="1"/>
      <p:bldP spid="97" grpId="1" animBg="1"/>
      <p:bldP spid="98" grpId="0" animBg="1"/>
      <p:bldP spid="99" grpId="0"/>
      <p:bldP spid="100" grpId="0"/>
      <p:bldP spid="101" grpId="0" animBg="1"/>
      <p:bldP spid="101" grpId="1" animBg="1"/>
      <p:bldP spid="102" grpId="0" animBg="1"/>
      <p:bldP spid="103" grpId="0" animBg="1"/>
      <p:bldP spid="103" grpId="1" animBg="1"/>
      <p:bldP spid="104" grpId="0" animBg="1"/>
      <p:bldP spid="105" grpId="0"/>
      <p:bldP spid="106" grpId="0"/>
      <p:bldP spid="107" grpId="0" animBg="1"/>
      <p:bldP spid="107" grpId="1" animBg="1"/>
      <p:bldP spid="108" grpId="0" animBg="1"/>
      <p:bldP spid="109" grpId="0" animBg="1"/>
      <p:bldP spid="109" grpId="1" animBg="1"/>
      <p:bldP spid="110" grpId="0" animBg="1"/>
      <p:bldP spid="111" grpId="0"/>
      <p:bldP spid="112" grpId="0"/>
      <p:bldP spid="113" grpId="0" animBg="1"/>
      <p:bldP spid="11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组织机构</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03</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55" name="Line 359">
            <a:extLst>
              <a:ext uri="{FF2B5EF4-FFF2-40B4-BE49-F238E27FC236}">
                <a16:creationId xmlns:a16="http://schemas.microsoft.com/office/drawing/2014/main" id="{2FE9E844-E610-4954-B4A1-0DC46614BC36}"/>
              </a:ext>
            </a:extLst>
          </p:cNvPr>
          <p:cNvSpPr>
            <a:spLocks noChangeShapeType="1"/>
          </p:cNvSpPr>
          <p:nvPr/>
        </p:nvSpPr>
        <p:spPr bwMode="auto">
          <a:xfrm>
            <a:off x="6244627" y="1453487"/>
            <a:ext cx="0" cy="303213"/>
          </a:xfrm>
          <a:prstGeom prst="line">
            <a:avLst/>
          </a:prstGeom>
          <a:noFill/>
          <a:ln w="6350">
            <a:solidFill>
              <a:srgbClr val="439EFF"/>
            </a:solidFill>
            <a:miter lim="800000"/>
            <a:headEnd/>
            <a:tailEnd/>
          </a:ln>
          <a:effectLst>
            <a:outerShdw blurRad="254000" dist="127000" dir="8100000" algn="tr" rotWithShape="0">
              <a:prstClr val="black">
                <a:alpha val="40000"/>
              </a:prstClr>
            </a:outerShdw>
          </a:effectLst>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nvGrpSpPr>
          <p:cNvPr id="56" name="组合 55">
            <a:extLst>
              <a:ext uri="{FF2B5EF4-FFF2-40B4-BE49-F238E27FC236}">
                <a16:creationId xmlns:a16="http://schemas.microsoft.com/office/drawing/2014/main" id="{68C33311-1DEE-46DE-9ABB-02F48B0E5902}"/>
              </a:ext>
            </a:extLst>
          </p:cNvPr>
          <p:cNvGrpSpPr>
            <a:grpSpLocks/>
          </p:cNvGrpSpPr>
          <p:nvPr/>
        </p:nvGrpSpPr>
        <p:grpSpPr bwMode="auto">
          <a:xfrm>
            <a:off x="3317277" y="2032925"/>
            <a:ext cx="5857875" cy="303212"/>
            <a:chOff x="2458395" y="1557338"/>
            <a:chExt cx="4393398" cy="227013"/>
          </a:xfrm>
          <a:effectLst>
            <a:outerShdw blurRad="254000" dist="127000" dir="8100000" algn="tr" rotWithShape="0">
              <a:prstClr val="black">
                <a:alpha val="40000"/>
              </a:prstClr>
            </a:outerShdw>
          </a:effectLst>
        </p:grpSpPr>
        <p:sp>
          <p:nvSpPr>
            <p:cNvPr id="57" name="Line 360">
              <a:extLst>
                <a:ext uri="{FF2B5EF4-FFF2-40B4-BE49-F238E27FC236}">
                  <a16:creationId xmlns:a16="http://schemas.microsoft.com/office/drawing/2014/main" id="{3B433E59-CC04-456F-A3F4-DF54A40DF537}"/>
                </a:ext>
              </a:extLst>
            </p:cNvPr>
            <p:cNvSpPr>
              <a:spLocks noChangeShapeType="1"/>
            </p:cNvSpPr>
            <p:nvPr/>
          </p:nvSpPr>
          <p:spPr bwMode="auto">
            <a:xfrm>
              <a:off x="4654479" y="1557338"/>
              <a:ext cx="0" cy="227013"/>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58" name="Line 361">
              <a:extLst>
                <a:ext uri="{FF2B5EF4-FFF2-40B4-BE49-F238E27FC236}">
                  <a16:creationId xmlns:a16="http://schemas.microsoft.com/office/drawing/2014/main" id="{D1B9B43A-F61B-4567-9923-A0F79939D08F}"/>
                </a:ext>
              </a:extLst>
            </p:cNvPr>
            <p:cNvSpPr>
              <a:spLocks noChangeShapeType="1"/>
            </p:cNvSpPr>
            <p:nvPr/>
          </p:nvSpPr>
          <p:spPr bwMode="auto">
            <a:xfrm>
              <a:off x="2458395" y="1671638"/>
              <a:ext cx="0" cy="112713"/>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59" name="Line 362">
              <a:extLst>
                <a:ext uri="{FF2B5EF4-FFF2-40B4-BE49-F238E27FC236}">
                  <a16:creationId xmlns:a16="http://schemas.microsoft.com/office/drawing/2014/main" id="{3843A4CD-9940-4BCC-AFDA-FEA5E01A2AE2}"/>
                </a:ext>
              </a:extLst>
            </p:cNvPr>
            <p:cNvSpPr>
              <a:spLocks noChangeShapeType="1"/>
            </p:cNvSpPr>
            <p:nvPr/>
          </p:nvSpPr>
          <p:spPr bwMode="auto">
            <a:xfrm>
              <a:off x="6851793" y="1671638"/>
              <a:ext cx="0" cy="112713"/>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0" name="Line 363">
              <a:extLst>
                <a:ext uri="{FF2B5EF4-FFF2-40B4-BE49-F238E27FC236}">
                  <a16:creationId xmlns:a16="http://schemas.microsoft.com/office/drawing/2014/main" id="{6DCB2BDC-09C5-4B61-A98C-9CB021426FE8}"/>
                </a:ext>
              </a:extLst>
            </p:cNvPr>
            <p:cNvSpPr>
              <a:spLocks noChangeShapeType="1"/>
            </p:cNvSpPr>
            <p:nvPr/>
          </p:nvSpPr>
          <p:spPr bwMode="auto">
            <a:xfrm>
              <a:off x="2459037" y="1671638"/>
              <a:ext cx="4392755"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61" name="组合 60">
            <a:extLst>
              <a:ext uri="{FF2B5EF4-FFF2-40B4-BE49-F238E27FC236}">
                <a16:creationId xmlns:a16="http://schemas.microsoft.com/office/drawing/2014/main" id="{DF312123-2F46-4D02-93B2-EF839731AA29}"/>
              </a:ext>
            </a:extLst>
          </p:cNvPr>
          <p:cNvGrpSpPr>
            <a:grpSpLocks/>
          </p:cNvGrpSpPr>
          <p:nvPr/>
        </p:nvGrpSpPr>
        <p:grpSpPr bwMode="auto">
          <a:xfrm>
            <a:off x="1801215" y="2674275"/>
            <a:ext cx="8883650" cy="374650"/>
            <a:chOff x="1322241" y="1989138"/>
            <a:chExt cx="6662092" cy="280988"/>
          </a:xfrm>
          <a:effectLst>
            <a:outerShdw blurRad="254000" dist="127000" dir="8100000" algn="tr" rotWithShape="0">
              <a:prstClr val="black">
                <a:alpha val="40000"/>
              </a:prstClr>
            </a:outerShdw>
          </a:effectLst>
        </p:grpSpPr>
        <p:sp>
          <p:nvSpPr>
            <p:cNvPr id="62" name="Line 364">
              <a:extLst>
                <a:ext uri="{FF2B5EF4-FFF2-40B4-BE49-F238E27FC236}">
                  <a16:creationId xmlns:a16="http://schemas.microsoft.com/office/drawing/2014/main" id="{1CDFAE46-3413-4423-A1A8-78C9CABABD5C}"/>
                </a:ext>
              </a:extLst>
            </p:cNvPr>
            <p:cNvSpPr>
              <a:spLocks noChangeShapeType="1"/>
            </p:cNvSpPr>
            <p:nvPr/>
          </p:nvSpPr>
          <p:spPr bwMode="auto">
            <a:xfrm>
              <a:off x="2458395" y="1989139"/>
              <a:ext cx="0" cy="139699"/>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3" name="Line 367">
              <a:extLst>
                <a:ext uri="{FF2B5EF4-FFF2-40B4-BE49-F238E27FC236}">
                  <a16:creationId xmlns:a16="http://schemas.microsoft.com/office/drawing/2014/main" id="{3653B907-DFC9-4CFC-91B1-EE9255754DC2}"/>
                </a:ext>
              </a:extLst>
            </p:cNvPr>
            <p:cNvSpPr>
              <a:spLocks noChangeShapeType="1"/>
            </p:cNvSpPr>
            <p:nvPr/>
          </p:nvSpPr>
          <p:spPr bwMode="auto">
            <a:xfrm>
              <a:off x="1322241" y="2128838"/>
              <a:ext cx="2272309"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4" name="Line 368">
              <a:extLst>
                <a:ext uri="{FF2B5EF4-FFF2-40B4-BE49-F238E27FC236}">
                  <a16:creationId xmlns:a16="http://schemas.microsoft.com/office/drawing/2014/main" id="{35BB5F6F-0C37-4511-A6E2-1C823DDC9EEA}"/>
                </a:ext>
              </a:extLst>
            </p:cNvPr>
            <p:cNvSpPr>
              <a:spLocks noChangeShapeType="1"/>
            </p:cNvSpPr>
            <p:nvPr/>
          </p:nvSpPr>
          <p:spPr bwMode="auto">
            <a:xfrm>
              <a:off x="1322241"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5" name="Line 369">
              <a:extLst>
                <a:ext uri="{FF2B5EF4-FFF2-40B4-BE49-F238E27FC236}">
                  <a16:creationId xmlns:a16="http://schemas.microsoft.com/office/drawing/2014/main" id="{B41A7858-45EE-4296-97EE-5277D8192634}"/>
                </a:ext>
              </a:extLst>
            </p:cNvPr>
            <p:cNvSpPr>
              <a:spLocks noChangeShapeType="1"/>
            </p:cNvSpPr>
            <p:nvPr/>
          </p:nvSpPr>
          <p:spPr bwMode="auto">
            <a:xfrm>
              <a:off x="1872800"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6" name="Line 370">
              <a:extLst>
                <a:ext uri="{FF2B5EF4-FFF2-40B4-BE49-F238E27FC236}">
                  <a16:creationId xmlns:a16="http://schemas.microsoft.com/office/drawing/2014/main" id="{804A3B38-A44A-4C95-9339-17A4047B37A3}"/>
                </a:ext>
              </a:extLst>
            </p:cNvPr>
            <p:cNvSpPr>
              <a:spLocks noChangeShapeType="1"/>
            </p:cNvSpPr>
            <p:nvPr/>
          </p:nvSpPr>
          <p:spPr bwMode="auto">
            <a:xfrm>
              <a:off x="2644190"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7" name="Line 371">
              <a:extLst>
                <a:ext uri="{FF2B5EF4-FFF2-40B4-BE49-F238E27FC236}">
                  <a16:creationId xmlns:a16="http://schemas.microsoft.com/office/drawing/2014/main" id="{0F072198-58C7-4F58-9E81-1D9069D4EC6C}"/>
                </a:ext>
              </a:extLst>
            </p:cNvPr>
            <p:cNvSpPr>
              <a:spLocks noChangeShapeType="1"/>
            </p:cNvSpPr>
            <p:nvPr/>
          </p:nvSpPr>
          <p:spPr bwMode="auto">
            <a:xfrm>
              <a:off x="3589338"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8" name="Line 366">
              <a:extLst>
                <a:ext uri="{FF2B5EF4-FFF2-40B4-BE49-F238E27FC236}">
                  <a16:creationId xmlns:a16="http://schemas.microsoft.com/office/drawing/2014/main" id="{BA1051DC-BE43-4DB7-AD81-1282C738DD76}"/>
                </a:ext>
              </a:extLst>
            </p:cNvPr>
            <p:cNvSpPr>
              <a:spLocks noChangeShapeType="1"/>
            </p:cNvSpPr>
            <p:nvPr/>
          </p:nvSpPr>
          <p:spPr bwMode="auto">
            <a:xfrm>
              <a:off x="4664820" y="1989138"/>
              <a:ext cx="0" cy="139699"/>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69" name="Line 372">
              <a:extLst>
                <a:ext uri="{FF2B5EF4-FFF2-40B4-BE49-F238E27FC236}">
                  <a16:creationId xmlns:a16="http://schemas.microsoft.com/office/drawing/2014/main" id="{C99A2342-9038-4913-8D74-40A4CD87B8B4}"/>
                </a:ext>
              </a:extLst>
            </p:cNvPr>
            <p:cNvSpPr>
              <a:spLocks noChangeShapeType="1"/>
            </p:cNvSpPr>
            <p:nvPr/>
          </p:nvSpPr>
          <p:spPr bwMode="auto">
            <a:xfrm>
              <a:off x="4263526"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0" name="Line 373">
              <a:extLst>
                <a:ext uri="{FF2B5EF4-FFF2-40B4-BE49-F238E27FC236}">
                  <a16:creationId xmlns:a16="http://schemas.microsoft.com/office/drawing/2014/main" id="{5AF89D4E-838C-461B-B3DB-99913848302C}"/>
                </a:ext>
              </a:extLst>
            </p:cNvPr>
            <p:cNvSpPr>
              <a:spLocks noChangeShapeType="1"/>
            </p:cNvSpPr>
            <p:nvPr/>
          </p:nvSpPr>
          <p:spPr bwMode="auto">
            <a:xfrm>
              <a:off x="5061299"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1" name="Line 378">
              <a:extLst>
                <a:ext uri="{FF2B5EF4-FFF2-40B4-BE49-F238E27FC236}">
                  <a16:creationId xmlns:a16="http://schemas.microsoft.com/office/drawing/2014/main" id="{3E86416E-560C-4B96-89A9-D3FE8335B72A}"/>
                </a:ext>
              </a:extLst>
            </p:cNvPr>
            <p:cNvSpPr>
              <a:spLocks noChangeShapeType="1"/>
            </p:cNvSpPr>
            <p:nvPr/>
          </p:nvSpPr>
          <p:spPr bwMode="auto">
            <a:xfrm>
              <a:off x="4268342" y="2128838"/>
              <a:ext cx="792957"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2" name="Line 365">
              <a:extLst>
                <a:ext uri="{FF2B5EF4-FFF2-40B4-BE49-F238E27FC236}">
                  <a16:creationId xmlns:a16="http://schemas.microsoft.com/office/drawing/2014/main" id="{88B843AD-C56D-4B21-A070-6747220887BD}"/>
                </a:ext>
              </a:extLst>
            </p:cNvPr>
            <p:cNvSpPr>
              <a:spLocks noChangeShapeType="1"/>
            </p:cNvSpPr>
            <p:nvPr/>
          </p:nvSpPr>
          <p:spPr bwMode="auto">
            <a:xfrm>
              <a:off x="6851793" y="1989138"/>
              <a:ext cx="0" cy="139699"/>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3" name="Line 374">
              <a:extLst>
                <a:ext uri="{FF2B5EF4-FFF2-40B4-BE49-F238E27FC236}">
                  <a16:creationId xmlns:a16="http://schemas.microsoft.com/office/drawing/2014/main" id="{444F0091-5FD6-484A-92BA-AB7A2CA1D82D}"/>
                </a:ext>
              </a:extLst>
            </p:cNvPr>
            <p:cNvSpPr>
              <a:spLocks noChangeShapeType="1"/>
            </p:cNvSpPr>
            <p:nvPr/>
          </p:nvSpPr>
          <p:spPr bwMode="auto">
            <a:xfrm>
              <a:off x="5725158"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4" name="Line 375">
              <a:extLst>
                <a:ext uri="{FF2B5EF4-FFF2-40B4-BE49-F238E27FC236}">
                  <a16:creationId xmlns:a16="http://schemas.microsoft.com/office/drawing/2014/main" id="{541122EC-498B-4C64-9839-D3CF58000D34}"/>
                </a:ext>
              </a:extLst>
            </p:cNvPr>
            <p:cNvSpPr>
              <a:spLocks noChangeShapeType="1"/>
            </p:cNvSpPr>
            <p:nvPr/>
          </p:nvSpPr>
          <p:spPr bwMode="auto">
            <a:xfrm>
              <a:off x="6380782"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5" name="Line 376">
              <a:extLst>
                <a:ext uri="{FF2B5EF4-FFF2-40B4-BE49-F238E27FC236}">
                  <a16:creationId xmlns:a16="http://schemas.microsoft.com/office/drawing/2014/main" id="{4ACE6370-A87B-4C2D-9EBA-0C4E7381AF52}"/>
                </a:ext>
              </a:extLst>
            </p:cNvPr>
            <p:cNvSpPr>
              <a:spLocks noChangeShapeType="1"/>
            </p:cNvSpPr>
            <p:nvPr/>
          </p:nvSpPr>
          <p:spPr bwMode="auto">
            <a:xfrm>
              <a:off x="7192340"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6" name="Line 377">
              <a:extLst>
                <a:ext uri="{FF2B5EF4-FFF2-40B4-BE49-F238E27FC236}">
                  <a16:creationId xmlns:a16="http://schemas.microsoft.com/office/drawing/2014/main" id="{7A7ACA76-56D1-4142-BC42-80D5D606E8EE}"/>
                </a:ext>
              </a:extLst>
            </p:cNvPr>
            <p:cNvSpPr>
              <a:spLocks noChangeShapeType="1"/>
            </p:cNvSpPr>
            <p:nvPr/>
          </p:nvSpPr>
          <p:spPr bwMode="auto">
            <a:xfrm>
              <a:off x="7984333" y="2128838"/>
              <a:ext cx="0" cy="1412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77" name="Line 379">
              <a:extLst>
                <a:ext uri="{FF2B5EF4-FFF2-40B4-BE49-F238E27FC236}">
                  <a16:creationId xmlns:a16="http://schemas.microsoft.com/office/drawing/2014/main" id="{37E1B272-5401-4DA3-8FC9-79563B133C92}"/>
                </a:ext>
              </a:extLst>
            </p:cNvPr>
            <p:cNvSpPr>
              <a:spLocks noChangeShapeType="1"/>
            </p:cNvSpPr>
            <p:nvPr/>
          </p:nvSpPr>
          <p:spPr bwMode="auto">
            <a:xfrm>
              <a:off x="5719253" y="2128838"/>
              <a:ext cx="2265080"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80" name="组合 79">
            <a:extLst>
              <a:ext uri="{FF2B5EF4-FFF2-40B4-BE49-F238E27FC236}">
                <a16:creationId xmlns:a16="http://schemas.microsoft.com/office/drawing/2014/main" id="{EAA3F9CB-FB52-4CE2-9DB4-A58D5902E63B}"/>
              </a:ext>
            </a:extLst>
          </p:cNvPr>
          <p:cNvGrpSpPr>
            <a:grpSpLocks/>
          </p:cNvGrpSpPr>
          <p:nvPr/>
        </p:nvGrpSpPr>
        <p:grpSpPr bwMode="auto">
          <a:xfrm>
            <a:off x="1645640" y="4404650"/>
            <a:ext cx="9220200" cy="484187"/>
            <a:chOff x="1205167" y="3335339"/>
            <a:chExt cx="6915703" cy="363537"/>
          </a:xfrm>
          <a:effectLst>
            <a:outerShdw blurRad="254000" dist="127000" dir="8100000" algn="tr" rotWithShape="0">
              <a:prstClr val="black">
                <a:alpha val="40000"/>
              </a:prstClr>
            </a:outerShdw>
          </a:effectLst>
        </p:grpSpPr>
        <p:sp>
          <p:nvSpPr>
            <p:cNvPr id="81" name="Line 380">
              <a:extLst>
                <a:ext uri="{FF2B5EF4-FFF2-40B4-BE49-F238E27FC236}">
                  <a16:creationId xmlns:a16="http://schemas.microsoft.com/office/drawing/2014/main" id="{FDB5DE0F-4E2F-4741-B8B0-246F6DC80C1F}"/>
                </a:ext>
              </a:extLst>
            </p:cNvPr>
            <p:cNvSpPr>
              <a:spLocks noChangeShapeType="1"/>
            </p:cNvSpPr>
            <p:nvPr/>
          </p:nvSpPr>
          <p:spPr bwMode="auto">
            <a:xfrm>
              <a:off x="1205167" y="3557588"/>
              <a:ext cx="266255"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2" name="Line 381">
              <a:extLst>
                <a:ext uri="{FF2B5EF4-FFF2-40B4-BE49-F238E27FC236}">
                  <a16:creationId xmlns:a16="http://schemas.microsoft.com/office/drawing/2014/main" id="{5C94ECE2-ED79-4C56-95BC-741831BDFD45}"/>
                </a:ext>
              </a:extLst>
            </p:cNvPr>
            <p:cNvSpPr>
              <a:spLocks noChangeShapeType="1"/>
            </p:cNvSpPr>
            <p:nvPr/>
          </p:nvSpPr>
          <p:spPr bwMode="auto">
            <a:xfrm>
              <a:off x="1205167"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3" name="Line 382">
              <a:extLst>
                <a:ext uri="{FF2B5EF4-FFF2-40B4-BE49-F238E27FC236}">
                  <a16:creationId xmlns:a16="http://schemas.microsoft.com/office/drawing/2014/main" id="{03FB19A8-4DAA-419D-A67D-B5249D9B111C}"/>
                </a:ext>
              </a:extLst>
            </p:cNvPr>
            <p:cNvSpPr>
              <a:spLocks noChangeShapeType="1"/>
            </p:cNvSpPr>
            <p:nvPr/>
          </p:nvSpPr>
          <p:spPr bwMode="auto">
            <a:xfrm>
              <a:off x="1338294"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4" name="Line 383">
              <a:extLst>
                <a:ext uri="{FF2B5EF4-FFF2-40B4-BE49-F238E27FC236}">
                  <a16:creationId xmlns:a16="http://schemas.microsoft.com/office/drawing/2014/main" id="{AF94C799-1A08-44B4-ACE1-C85B60C89655}"/>
                </a:ext>
              </a:extLst>
            </p:cNvPr>
            <p:cNvSpPr>
              <a:spLocks noChangeShapeType="1"/>
            </p:cNvSpPr>
            <p:nvPr/>
          </p:nvSpPr>
          <p:spPr bwMode="auto">
            <a:xfrm>
              <a:off x="1471422"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5" name="Line 384">
              <a:extLst>
                <a:ext uri="{FF2B5EF4-FFF2-40B4-BE49-F238E27FC236}">
                  <a16:creationId xmlns:a16="http://schemas.microsoft.com/office/drawing/2014/main" id="{9CAFCEBA-442C-4F2D-8C74-4EBD562EA73A}"/>
                </a:ext>
              </a:extLst>
            </p:cNvPr>
            <p:cNvSpPr>
              <a:spLocks noChangeShapeType="1"/>
            </p:cNvSpPr>
            <p:nvPr/>
          </p:nvSpPr>
          <p:spPr bwMode="auto">
            <a:xfrm>
              <a:off x="1733190" y="3557588"/>
              <a:ext cx="269947"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6" name="Line 385">
              <a:extLst>
                <a:ext uri="{FF2B5EF4-FFF2-40B4-BE49-F238E27FC236}">
                  <a16:creationId xmlns:a16="http://schemas.microsoft.com/office/drawing/2014/main" id="{94ABA5B3-E822-465D-938B-BD65B92AB3D7}"/>
                </a:ext>
              </a:extLst>
            </p:cNvPr>
            <p:cNvSpPr>
              <a:spLocks noChangeShapeType="1"/>
            </p:cNvSpPr>
            <p:nvPr/>
          </p:nvSpPr>
          <p:spPr bwMode="auto">
            <a:xfrm>
              <a:off x="173728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7" name="Line 386">
              <a:extLst>
                <a:ext uri="{FF2B5EF4-FFF2-40B4-BE49-F238E27FC236}">
                  <a16:creationId xmlns:a16="http://schemas.microsoft.com/office/drawing/2014/main" id="{EDFE926F-D3D3-4B0E-9E25-5FA3131E0EAB}"/>
                </a:ext>
              </a:extLst>
            </p:cNvPr>
            <p:cNvSpPr>
              <a:spLocks noChangeShapeType="1"/>
            </p:cNvSpPr>
            <p:nvPr/>
          </p:nvSpPr>
          <p:spPr bwMode="auto">
            <a:xfrm>
              <a:off x="1868163"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8" name="Line 387">
              <a:extLst>
                <a:ext uri="{FF2B5EF4-FFF2-40B4-BE49-F238E27FC236}">
                  <a16:creationId xmlns:a16="http://schemas.microsoft.com/office/drawing/2014/main" id="{8917E94A-F0B4-4CA3-91E4-6C239B6B8EA3}"/>
                </a:ext>
              </a:extLst>
            </p:cNvPr>
            <p:cNvSpPr>
              <a:spLocks noChangeShapeType="1"/>
            </p:cNvSpPr>
            <p:nvPr/>
          </p:nvSpPr>
          <p:spPr bwMode="auto">
            <a:xfrm>
              <a:off x="2003138"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89" name="Line 388">
              <a:extLst>
                <a:ext uri="{FF2B5EF4-FFF2-40B4-BE49-F238E27FC236}">
                  <a16:creationId xmlns:a16="http://schemas.microsoft.com/office/drawing/2014/main" id="{576A065C-9576-4098-A9BB-14E32F145167}"/>
                </a:ext>
              </a:extLst>
            </p:cNvPr>
            <p:cNvSpPr>
              <a:spLocks noChangeShapeType="1"/>
            </p:cNvSpPr>
            <p:nvPr/>
          </p:nvSpPr>
          <p:spPr bwMode="auto">
            <a:xfrm>
              <a:off x="2267744" y="3557588"/>
              <a:ext cx="798827"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0" name="Line 389">
              <a:extLst>
                <a:ext uri="{FF2B5EF4-FFF2-40B4-BE49-F238E27FC236}">
                  <a16:creationId xmlns:a16="http://schemas.microsoft.com/office/drawing/2014/main" id="{8D9347BE-4DAB-4165-851E-1B82D344816A}"/>
                </a:ext>
              </a:extLst>
            </p:cNvPr>
            <p:cNvSpPr>
              <a:spLocks noChangeShapeType="1"/>
            </p:cNvSpPr>
            <p:nvPr/>
          </p:nvSpPr>
          <p:spPr bwMode="auto">
            <a:xfrm>
              <a:off x="2534854"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1" name="Line 390">
              <a:extLst>
                <a:ext uri="{FF2B5EF4-FFF2-40B4-BE49-F238E27FC236}">
                  <a16:creationId xmlns:a16="http://schemas.microsoft.com/office/drawing/2014/main" id="{B9872FA0-2BE2-4066-8835-305F807A8A6F}"/>
                </a:ext>
              </a:extLst>
            </p:cNvPr>
            <p:cNvSpPr>
              <a:spLocks noChangeShapeType="1"/>
            </p:cNvSpPr>
            <p:nvPr/>
          </p:nvSpPr>
          <p:spPr bwMode="auto">
            <a:xfrm>
              <a:off x="2667157"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2" name="Line 391">
              <a:extLst>
                <a:ext uri="{FF2B5EF4-FFF2-40B4-BE49-F238E27FC236}">
                  <a16:creationId xmlns:a16="http://schemas.microsoft.com/office/drawing/2014/main" id="{9DB1B441-99A6-4893-864F-BCCE2E58889D}"/>
                </a:ext>
              </a:extLst>
            </p:cNvPr>
            <p:cNvSpPr>
              <a:spLocks noChangeShapeType="1"/>
            </p:cNvSpPr>
            <p:nvPr/>
          </p:nvSpPr>
          <p:spPr bwMode="auto">
            <a:xfrm>
              <a:off x="2800712"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3" name="Line 392">
              <a:extLst>
                <a:ext uri="{FF2B5EF4-FFF2-40B4-BE49-F238E27FC236}">
                  <a16:creationId xmlns:a16="http://schemas.microsoft.com/office/drawing/2014/main" id="{5915290E-FDFD-4959-A3F8-3E2350DD53B7}"/>
                </a:ext>
              </a:extLst>
            </p:cNvPr>
            <p:cNvSpPr>
              <a:spLocks noChangeShapeType="1"/>
            </p:cNvSpPr>
            <p:nvPr/>
          </p:nvSpPr>
          <p:spPr bwMode="auto">
            <a:xfrm>
              <a:off x="2267744"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4" name="Line 393">
              <a:extLst>
                <a:ext uri="{FF2B5EF4-FFF2-40B4-BE49-F238E27FC236}">
                  <a16:creationId xmlns:a16="http://schemas.microsoft.com/office/drawing/2014/main" id="{1579C080-8FEB-4E7A-93AD-73565388438B}"/>
                </a:ext>
              </a:extLst>
            </p:cNvPr>
            <p:cNvSpPr>
              <a:spLocks noChangeShapeType="1"/>
            </p:cNvSpPr>
            <p:nvPr/>
          </p:nvSpPr>
          <p:spPr bwMode="auto">
            <a:xfrm>
              <a:off x="306657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5" name="Line 394">
              <a:extLst>
                <a:ext uri="{FF2B5EF4-FFF2-40B4-BE49-F238E27FC236}">
                  <a16:creationId xmlns:a16="http://schemas.microsoft.com/office/drawing/2014/main" id="{954531C5-0B7D-4E13-BBB7-C061AAF616B0}"/>
                </a:ext>
              </a:extLst>
            </p:cNvPr>
            <p:cNvSpPr>
              <a:spLocks noChangeShapeType="1"/>
            </p:cNvSpPr>
            <p:nvPr/>
          </p:nvSpPr>
          <p:spPr bwMode="auto">
            <a:xfrm>
              <a:off x="3479800" y="3557588"/>
              <a:ext cx="241300"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6" name="Line 395">
              <a:extLst>
                <a:ext uri="{FF2B5EF4-FFF2-40B4-BE49-F238E27FC236}">
                  <a16:creationId xmlns:a16="http://schemas.microsoft.com/office/drawing/2014/main" id="{E2C83BE4-9E7E-47F6-95B4-F62057A9152C}"/>
                </a:ext>
              </a:extLst>
            </p:cNvPr>
            <p:cNvSpPr>
              <a:spLocks noChangeShapeType="1"/>
            </p:cNvSpPr>
            <p:nvPr/>
          </p:nvSpPr>
          <p:spPr bwMode="auto">
            <a:xfrm>
              <a:off x="3482975"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7" name="Line 396">
              <a:extLst>
                <a:ext uri="{FF2B5EF4-FFF2-40B4-BE49-F238E27FC236}">
                  <a16:creationId xmlns:a16="http://schemas.microsoft.com/office/drawing/2014/main" id="{EE0C70A1-E4C5-42B4-9628-8937387EF227}"/>
                </a:ext>
              </a:extLst>
            </p:cNvPr>
            <p:cNvSpPr>
              <a:spLocks noChangeShapeType="1"/>
            </p:cNvSpPr>
            <p:nvPr/>
          </p:nvSpPr>
          <p:spPr bwMode="auto">
            <a:xfrm>
              <a:off x="3609975"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8" name="Line 397">
              <a:extLst>
                <a:ext uri="{FF2B5EF4-FFF2-40B4-BE49-F238E27FC236}">
                  <a16:creationId xmlns:a16="http://schemas.microsoft.com/office/drawing/2014/main" id="{D0A0DD35-4BC9-4209-967E-B283E1E1F8E9}"/>
                </a:ext>
              </a:extLst>
            </p:cNvPr>
            <p:cNvSpPr>
              <a:spLocks noChangeShapeType="1"/>
            </p:cNvSpPr>
            <p:nvPr/>
          </p:nvSpPr>
          <p:spPr bwMode="auto">
            <a:xfrm>
              <a:off x="371475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99" name="Line 398">
              <a:extLst>
                <a:ext uri="{FF2B5EF4-FFF2-40B4-BE49-F238E27FC236}">
                  <a16:creationId xmlns:a16="http://schemas.microsoft.com/office/drawing/2014/main" id="{4B5F5AC7-6F13-400F-9512-2B1B93F6FCB1}"/>
                </a:ext>
              </a:extLst>
            </p:cNvPr>
            <p:cNvSpPr>
              <a:spLocks noChangeShapeType="1"/>
            </p:cNvSpPr>
            <p:nvPr/>
          </p:nvSpPr>
          <p:spPr bwMode="auto">
            <a:xfrm>
              <a:off x="3864541" y="3557588"/>
              <a:ext cx="797971"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0" name="Line 399">
              <a:extLst>
                <a:ext uri="{FF2B5EF4-FFF2-40B4-BE49-F238E27FC236}">
                  <a16:creationId xmlns:a16="http://schemas.microsoft.com/office/drawing/2014/main" id="{4DA7E615-3895-4732-9191-02CB16F1594F}"/>
                </a:ext>
              </a:extLst>
            </p:cNvPr>
            <p:cNvSpPr>
              <a:spLocks noChangeShapeType="1"/>
            </p:cNvSpPr>
            <p:nvPr/>
          </p:nvSpPr>
          <p:spPr bwMode="auto">
            <a:xfrm>
              <a:off x="4130796"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2" name="Line 400">
              <a:extLst>
                <a:ext uri="{FF2B5EF4-FFF2-40B4-BE49-F238E27FC236}">
                  <a16:creationId xmlns:a16="http://schemas.microsoft.com/office/drawing/2014/main" id="{D8247AF0-F65D-4BEF-B68D-7A6686ABDE6E}"/>
                </a:ext>
              </a:extLst>
            </p:cNvPr>
            <p:cNvSpPr>
              <a:spLocks noChangeShapeType="1"/>
            </p:cNvSpPr>
            <p:nvPr/>
          </p:nvSpPr>
          <p:spPr bwMode="auto">
            <a:xfrm>
              <a:off x="4263526"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3" name="Line 401">
              <a:extLst>
                <a:ext uri="{FF2B5EF4-FFF2-40B4-BE49-F238E27FC236}">
                  <a16:creationId xmlns:a16="http://schemas.microsoft.com/office/drawing/2014/main" id="{4FCFD3AE-3F1E-45F0-A4E7-2C43A5926A22}"/>
                </a:ext>
              </a:extLst>
            </p:cNvPr>
            <p:cNvSpPr>
              <a:spLocks noChangeShapeType="1"/>
            </p:cNvSpPr>
            <p:nvPr/>
          </p:nvSpPr>
          <p:spPr bwMode="auto">
            <a:xfrm>
              <a:off x="4396654"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4" name="Line 402">
              <a:extLst>
                <a:ext uri="{FF2B5EF4-FFF2-40B4-BE49-F238E27FC236}">
                  <a16:creationId xmlns:a16="http://schemas.microsoft.com/office/drawing/2014/main" id="{1FA08BC1-F59E-4492-8556-E00BC9EE36F1}"/>
                </a:ext>
              </a:extLst>
            </p:cNvPr>
            <p:cNvSpPr>
              <a:spLocks noChangeShapeType="1"/>
            </p:cNvSpPr>
            <p:nvPr/>
          </p:nvSpPr>
          <p:spPr bwMode="auto">
            <a:xfrm>
              <a:off x="3864541"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5" name="Line 403">
              <a:extLst>
                <a:ext uri="{FF2B5EF4-FFF2-40B4-BE49-F238E27FC236}">
                  <a16:creationId xmlns:a16="http://schemas.microsoft.com/office/drawing/2014/main" id="{5BF9E175-31D5-4513-9611-078E86AD45EC}"/>
                </a:ext>
              </a:extLst>
            </p:cNvPr>
            <p:cNvSpPr>
              <a:spLocks noChangeShapeType="1"/>
            </p:cNvSpPr>
            <p:nvPr/>
          </p:nvSpPr>
          <p:spPr bwMode="auto">
            <a:xfrm>
              <a:off x="4662512"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6" name="Line 404">
              <a:extLst>
                <a:ext uri="{FF2B5EF4-FFF2-40B4-BE49-F238E27FC236}">
                  <a16:creationId xmlns:a16="http://schemas.microsoft.com/office/drawing/2014/main" id="{12E14A38-F2B5-4EB9-A196-EF62058A0F2C}"/>
                </a:ext>
              </a:extLst>
            </p:cNvPr>
            <p:cNvSpPr>
              <a:spLocks noChangeShapeType="1"/>
            </p:cNvSpPr>
            <p:nvPr/>
          </p:nvSpPr>
          <p:spPr bwMode="auto">
            <a:xfrm>
              <a:off x="6797294" y="3557588"/>
              <a:ext cx="790093"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7" name="Line 405">
              <a:extLst>
                <a:ext uri="{FF2B5EF4-FFF2-40B4-BE49-F238E27FC236}">
                  <a16:creationId xmlns:a16="http://schemas.microsoft.com/office/drawing/2014/main" id="{F5DB384E-D772-48CD-9F70-3B814C1B4554}"/>
                </a:ext>
              </a:extLst>
            </p:cNvPr>
            <p:cNvSpPr>
              <a:spLocks noChangeShapeType="1"/>
            </p:cNvSpPr>
            <p:nvPr/>
          </p:nvSpPr>
          <p:spPr bwMode="auto">
            <a:xfrm>
              <a:off x="7063152"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8" name="Line 406">
              <a:extLst>
                <a:ext uri="{FF2B5EF4-FFF2-40B4-BE49-F238E27FC236}">
                  <a16:creationId xmlns:a16="http://schemas.microsoft.com/office/drawing/2014/main" id="{E700171F-B37E-46D2-9282-12C584B1EAA9}"/>
                </a:ext>
              </a:extLst>
            </p:cNvPr>
            <p:cNvSpPr>
              <a:spLocks noChangeShapeType="1"/>
            </p:cNvSpPr>
            <p:nvPr/>
          </p:nvSpPr>
          <p:spPr bwMode="auto">
            <a:xfrm>
              <a:off x="7192340"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09" name="Line 407">
              <a:extLst>
                <a:ext uri="{FF2B5EF4-FFF2-40B4-BE49-F238E27FC236}">
                  <a16:creationId xmlns:a16="http://schemas.microsoft.com/office/drawing/2014/main" id="{B906E4F8-9C54-4536-988D-79C427712AC0}"/>
                </a:ext>
              </a:extLst>
            </p:cNvPr>
            <p:cNvSpPr>
              <a:spLocks noChangeShapeType="1"/>
            </p:cNvSpPr>
            <p:nvPr/>
          </p:nvSpPr>
          <p:spPr bwMode="auto">
            <a:xfrm>
              <a:off x="732901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0" name="Line 408">
              <a:extLst>
                <a:ext uri="{FF2B5EF4-FFF2-40B4-BE49-F238E27FC236}">
                  <a16:creationId xmlns:a16="http://schemas.microsoft.com/office/drawing/2014/main" id="{65C20DCB-4C93-4472-A60F-CCDE8DDF9B06}"/>
                </a:ext>
              </a:extLst>
            </p:cNvPr>
            <p:cNvSpPr>
              <a:spLocks noChangeShapeType="1"/>
            </p:cNvSpPr>
            <p:nvPr/>
          </p:nvSpPr>
          <p:spPr bwMode="auto">
            <a:xfrm>
              <a:off x="6797294"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1" name="Line 409">
              <a:extLst>
                <a:ext uri="{FF2B5EF4-FFF2-40B4-BE49-F238E27FC236}">
                  <a16:creationId xmlns:a16="http://schemas.microsoft.com/office/drawing/2014/main" id="{4ED56B87-B8BE-4DD4-8B2E-5F42FAF478B7}"/>
                </a:ext>
              </a:extLst>
            </p:cNvPr>
            <p:cNvSpPr>
              <a:spLocks noChangeShapeType="1"/>
            </p:cNvSpPr>
            <p:nvPr/>
          </p:nvSpPr>
          <p:spPr bwMode="auto">
            <a:xfrm>
              <a:off x="7587387"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2" name="Line 410">
              <a:extLst>
                <a:ext uri="{FF2B5EF4-FFF2-40B4-BE49-F238E27FC236}">
                  <a16:creationId xmlns:a16="http://schemas.microsoft.com/office/drawing/2014/main" id="{B58F29E1-B242-42B2-8822-D1F1486436FC}"/>
                </a:ext>
              </a:extLst>
            </p:cNvPr>
            <p:cNvSpPr>
              <a:spLocks noChangeShapeType="1"/>
            </p:cNvSpPr>
            <p:nvPr/>
          </p:nvSpPr>
          <p:spPr bwMode="auto">
            <a:xfrm>
              <a:off x="4928370" y="3557588"/>
              <a:ext cx="265858"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4" name="Line 411">
              <a:extLst>
                <a:ext uri="{FF2B5EF4-FFF2-40B4-BE49-F238E27FC236}">
                  <a16:creationId xmlns:a16="http://schemas.microsoft.com/office/drawing/2014/main" id="{6B1489AF-5BC8-4A50-8BC5-96FBFB6288D7}"/>
                </a:ext>
              </a:extLst>
            </p:cNvPr>
            <p:cNvSpPr>
              <a:spLocks noChangeShapeType="1"/>
            </p:cNvSpPr>
            <p:nvPr/>
          </p:nvSpPr>
          <p:spPr bwMode="auto">
            <a:xfrm>
              <a:off x="492837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5" name="Line 412">
              <a:extLst>
                <a:ext uri="{FF2B5EF4-FFF2-40B4-BE49-F238E27FC236}">
                  <a16:creationId xmlns:a16="http://schemas.microsoft.com/office/drawing/2014/main" id="{7926341F-39A3-466A-9002-DC06AFCD49D4}"/>
                </a:ext>
              </a:extLst>
            </p:cNvPr>
            <p:cNvSpPr>
              <a:spLocks noChangeShapeType="1"/>
            </p:cNvSpPr>
            <p:nvPr/>
          </p:nvSpPr>
          <p:spPr bwMode="auto">
            <a:xfrm>
              <a:off x="5061299"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6" name="Line 413">
              <a:extLst>
                <a:ext uri="{FF2B5EF4-FFF2-40B4-BE49-F238E27FC236}">
                  <a16:creationId xmlns:a16="http://schemas.microsoft.com/office/drawing/2014/main" id="{812E0E8C-8EE9-4CFD-8BA7-74F8A2E0305A}"/>
                </a:ext>
              </a:extLst>
            </p:cNvPr>
            <p:cNvSpPr>
              <a:spLocks noChangeShapeType="1"/>
            </p:cNvSpPr>
            <p:nvPr/>
          </p:nvSpPr>
          <p:spPr bwMode="auto">
            <a:xfrm>
              <a:off x="5194228"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7" name="Line 414">
              <a:extLst>
                <a:ext uri="{FF2B5EF4-FFF2-40B4-BE49-F238E27FC236}">
                  <a16:creationId xmlns:a16="http://schemas.microsoft.com/office/drawing/2014/main" id="{D1990AEA-6499-49C2-B98C-31CBC95877FA}"/>
                </a:ext>
              </a:extLst>
            </p:cNvPr>
            <p:cNvSpPr>
              <a:spLocks noChangeShapeType="1"/>
            </p:cNvSpPr>
            <p:nvPr/>
          </p:nvSpPr>
          <p:spPr bwMode="auto">
            <a:xfrm>
              <a:off x="6245350" y="3557588"/>
              <a:ext cx="281815"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8" name="Line 415">
              <a:extLst>
                <a:ext uri="{FF2B5EF4-FFF2-40B4-BE49-F238E27FC236}">
                  <a16:creationId xmlns:a16="http://schemas.microsoft.com/office/drawing/2014/main" id="{1F93A3C0-03EA-44C7-94C7-677221BC03E5}"/>
                </a:ext>
              </a:extLst>
            </p:cNvPr>
            <p:cNvSpPr>
              <a:spLocks noChangeShapeType="1"/>
            </p:cNvSpPr>
            <p:nvPr/>
          </p:nvSpPr>
          <p:spPr bwMode="auto">
            <a:xfrm>
              <a:off x="6251575"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19" name="Line 416">
              <a:extLst>
                <a:ext uri="{FF2B5EF4-FFF2-40B4-BE49-F238E27FC236}">
                  <a16:creationId xmlns:a16="http://schemas.microsoft.com/office/drawing/2014/main" id="{2B942E18-C336-468A-B15D-45465555FFFF}"/>
                </a:ext>
              </a:extLst>
            </p:cNvPr>
            <p:cNvSpPr>
              <a:spLocks noChangeShapeType="1"/>
            </p:cNvSpPr>
            <p:nvPr/>
          </p:nvSpPr>
          <p:spPr bwMode="auto">
            <a:xfrm>
              <a:off x="6380782" y="3335339"/>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0" name="Line 417">
              <a:extLst>
                <a:ext uri="{FF2B5EF4-FFF2-40B4-BE49-F238E27FC236}">
                  <a16:creationId xmlns:a16="http://schemas.microsoft.com/office/drawing/2014/main" id="{01A2E8DB-8D0F-4C2D-A4F9-78C36FDBCF3E}"/>
                </a:ext>
              </a:extLst>
            </p:cNvPr>
            <p:cNvSpPr>
              <a:spLocks noChangeShapeType="1"/>
            </p:cNvSpPr>
            <p:nvPr/>
          </p:nvSpPr>
          <p:spPr bwMode="auto">
            <a:xfrm>
              <a:off x="6527165"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1" name="Line 418">
              <a:extLst>
                <a:ext uri="{FF2B5EF4-FFF2-40B4-BE49-F238E27FC236}">
                  <a16:creationId xmlns:a16="http://schemas.microsoft.com/office/drawing/2014/main" id="{F4AB465C-87B9-4A69-AA32-567F285E69E0}"/>
                </a:ext>
              </a:extLst>
            </p:cNvPr>
            <p:cNvSpPr>
              <a:spLocks noChangeShapeType="1"/>
            </p:cNvSpPr>
            <p:nvPr/>
          </p:nvSpPr>
          <p:spPr bwMode="auto">
            <a:xfrm>
              <a:off x="7855017" y="3557588"/>
              <a:ext cx="263926"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2" name="Line 419">
              <a:extLst>
                <a:ext uri="{FF2B5EF4-FFF2-40B4-BE49-F238E27FC236}">
                  <a16:creationId xmlns:a16="http://schemas.microsoft.com/office/drawing/2014/main" id="{FED1680B-127E-406D-A858-405B770534B2}"/>
                </a:ext>
              </a:extLst>
            </p:cNvPr>
            <p:cNvSpPr>
              <a:spLocks noChangeShapeType="1"/>
            </p:cNvSpPr>
            <p:nvPr/>
          </p:nvSpPr>
          <p:spPr bwMode="auto">
            <a:xfrm>
              <a:off x="7855016"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3" name="Line 420">
              <a:extLst>
                <a:ext uri="{FF2B5EF4-FFF2-40B4-BE49-F238E27FC236}">
                  <a16:creationId xmlns:a16="http://schemas.microsoft.com/office/drawing/2014/main" id="{ED8263C9-6207-47FB-8D56-A4FD15D52AA2}"/>
                </a:ext>
              </a:extLst>
            </p:cNvPr>
            <p:cNvSpPr>
              <a:spLocks noChangeShapeType="1"/>
            </p:cNvSpPr>
            <p:nvPr/>
          </p:nvSpPr>
          <p:spPr bwMode="auto">
            <a:xfrm>
              <a:off x="7986980" y="3338513"/>
              <a:ext cx="0" cy="2190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4" name="Line 421">
              <a:extLst>
                <a:ext uri="{FF2B5EF4-FFF2-40B4-BE49-F238E27FC236}">
                  <a16:creationId xmlns:a16="http://schemas.microsoft.com/office/drawing/2014/main" id="{7505CDB2-01D1-4041-9316-1DC112712ECD}"/>
                </a:ext>
              </a:extLst>
            </p:cNvPr>
            <p:cNvSpPr>
              <a:spLocks noChangeShapeType="1"/>
            </p:cNvSpPr>
            <p:nvPr/>
          </p:nvSpPr>
          <p:spPr bwMode="auto">
            <a:xfrm>
              <a:off x="8120870"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5" name="Line 422">
              <a:extLst>
                <a:ext uri="{FF2B5EF4-FFF2-40B4-BE49-F238E27FC236}">
                  <a16:creationId xmlns:a16="http://schemas.microsoft.com/office/drawing/2014/main" id="{163ECCDF-A87B-4841-A577-692E2EE76703}"/>
                </a:ext>
              </a:extLst>
            </p:cNvPr>
            <p:cNvSpPr>
              <a:spLocks noChangeShapeType="1"/>
            </p:cNvSpPr>
            <p:nvPr/>
          </p:nvSpPr>
          <p:spPr bwMode="auto">
            <a:xfrm>
              <a:off x="5458514" y="3557588"/>
              <a:ext cx="533288" cy="0"/>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6" name="Line 423">
              <a:extLst>
                <a:ext uri="{FF2B5EF4-FFF2-40B4-BE49-F238E27FC236}">
                  <a16:creationId xmlns:a16="http://schemas.microsoft.com/office/drawing/2014/main" id="{E89D826C-937F-4C35-BA90-844872C2C37E}"/>
                </a:ext>
              </a:extLst>
            </p:cNvPr>
            <p:cNvSpPr>
              <a:spLocks noChangeShapeType="1"/>
            </p:cNvSpPr>
            <p:nvPr/>
          </p:nvSpPr>
          <p:spPr bwMode="auto">
            <a:xfrm>
              <a:off x="5460086"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7" name="Line 424">
              <a:extLst>
                <a:ext uri="{FF2B5EF4-FFF2-40B4-BE49-F238E27FC236}">
                  <a16:creationId xmlns:a16="http://schemas.microsoft.com/office/drawing/2014/main" id="{626C8A1D-0643-4F71-813D-59E7FCEE85E0}"/>
                </a:ext>
              </a:extLst>
            </p:cNvPr>
            <p:cNvSpPr>
              <a:spLocks noChangeShapeType="1"/>
            </p:cNvSpPr>
            <p:nvPr/>
          </p:nvSpPr>
          <p:spPr bwMode="auto">
            <a:xfrm>
              <a:off x="5725944" y="3338513"/>
              <a:ext cx="0" cy="357188"/>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128" name="Line 425">
              <a:extLst>
                <a:ext uri="{FF2B5EF4-FFF2-40B4-BE49-F238E27FC236}">
                  <a16:creationId xmlns:a16="http://schemas.microsoft.com/office/drawing/2014/main" id="{24C0F71F-FF17-495A-A968-0D21ED7F0CA9}"/>
                </a:ext>
              </a:extLst>
            </p:cNvPr>
            <p:cNvSpPr>
              <a:spLocks noChangeShapeType="1"/>
            </p:cNvSpPr>
            <p:nvPr/>
          </p:nvSpPr>
          <p:spPr bwMode="auto">
            <a:xfrm>
              <a:off x="5991802" y="3556001"/>
              <a:ext cx="0" cy="142875"/>
            </a:xfrm>
            <a:prstGeom prst="line">
              <a:avLst/>
            </a:prstGeom>
            <a:noFill/>
            <a:ln w="6350">
              <a:solidFill>
                <a:srgbClr val="439EFF"/>
              </a:solidFill>
              <a:miter lim="800000"/>
              <a:headEnd/>
              <a:tailEnd/>
            </a:ln>
            <a:extLst>
              <a:ext uri="{909E8E84-426E-40DD-AFC4-6F175D3DCCD1}">
                <a14:hiddenFill xmlns:a14="http://schemas.microsoft.com/office/drawing/2010/main">
                  <a:noFill/>
                </a14:hiddenFill>
              </a:ext>
            </a:extLst>
          </p:spPr>
          <p:txBody>
            <a:bodyPr lIns="121920" tIns="60960" rIns="121920" bIns="60960"/>
            <a:lstStyle/>
            <a:p>
              <a:pPr marL="0" marR="0" lvl="0" indent="0" defTabSz="12192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129" name="组合 128">
            <a:extLst>
              <a:ext uri="{FF2B5EF4-FFF2-40B4-BE49-F238E27FC236}">
                <a16:creationId xmlns:a16="http://schemas.microsoft.com/office/drawing/2014/main" id="{67BC8355-1B6A-45CF-B89A-F41EB8F718FE}"/>
              </a:ext>
            </a:extLst>
          </p:cNvPr>
          <p:cNvGrpSpPr>
            <a:grpSpLocks/>
          </p:cNvGrpSpPr>
          <p:nvPr/>
        </p:nvGrpSpPr>
        <p:grpSpPr bwMode="auto">
          <a:xfrm>
            <a:off x="5538190" y="1723362"/>
            <a:ext cx="1416050" cy="338138"/>
            <a:chOff x="3846513" y="1349502"/>
            <a:chExt cx="1062038" cy="204788"/>
          </a:xfrm>
          <a:effectLst>
            <a:outerShdw blurRad="254000" dist="38100" dir="8100000" algn="tr" rotWithShape="0">
              <a:srgbClr val="05C2E2">
                <a:alpha val="40000"/>
              </a:srgbClr>
            </a:outerShdw>
          </a:effectLst>
        </p:grpSpPr>
        <p:sp>
          <p:nvSpPr>
            <p:cNvPr id="130" name="Rectangle 319">
              <a:extLst>
                <a:ext uri="{FF2B5EF4-FFF2-40B4-BE49-F238E27FC236}">
                  <a16:creationId xmlns:a16="http://schemas.microsoft.com/office/drawing/2014/main" id="{FBB68672-EED4-42A0-A8FD-474F137EAAC9}"/>
                </a:ext>
              </a:extLst>
            </p:cNvPr>
            <p:cNvSpPr>
              <a:spLocks noChangeArrowheads="1"/>
            </p:cNvSpPr>
            <p:nvPr/>
          </p:nvSpPr>
          <p:spPr bwMode="auto">
            <a:xfrm>
              <a:off x="3846513" y="1349502"/>
              <a:ext cx="1062038" cy="204788"/>
            </a:xfrm>
            <a:prstGeom prst="rect">
              <a:avLst/>
            </a:prstGeom>
            <a:gradFill flip="none" rotWithShape="1">
              <a:gsLst>
                <a:gs pos="0">
                  <a:srgbClr val="439EFF"/>
                </a:gs>
                <a:gs pos="100000">
                  <a:srgbClr val="0ED3E8">
                    <a:shade val="100000"/>
                    <a:satMod val="115000"/>
                  </a:srgbClr>
                </a:gs>
              </a:gsLst>
              <a:lin ang="2700000" scaled="1"/>
              <a:tileRect/>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31" name="Rectangle 429">
              <a:extLst>
                <a:ext uri="{FF2B5EF4-FFF2-40B4-BE49-F238E27FC236}">
                  <a16:creationId xmlns:a16="http://schemas.microsoft.com/office/drawing/2014/main" id="{1BC75027-D3B8-4CA5-9D6A-74B8C3C01BF3}"/>
                </a:ext>
              </a:extLst>
            </p:cNvPr>
            <p:cNvSpPr>
              <a:spLocks noChangeArrowheads="1"/>
            </p:cNvSpPr>
            <p:nvPr/>
          </p:nvSpPr>
          <p:spPr bwMode="auto">
            <a:xfrm>
              <a:off x="4023916" y="1358155"/>
              <a:ext cx="707232" cy="187481"/>
            </a:xfrm>
            <a:prstGeom prst="rect">
              <a:avLst/>
            </a:prstGeom>
            <a:noFill/>
            <a:ln w="9525" cap="flat" cmpd="sng" algn="ctr">
              <a:noFill/>
              <a:prstDash val="solid"/>
              <a:miter lim="800000"/>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73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总经理</a:t>
              </a:r>
            </a:p>
          </p:txBody>
        </p:sp>
      </p:grpSp>
      <p:grpSp>
        <p:nvGrpSpPr>
          <p:cNvPr id="132" name="组合 131">
            <a:extLst>
              <a:ext uri="{FF2B5EF4-FFF2-40B4-BE49-F238E27FC236}">
                <a16:creationId xmlns:a16="http://schemas.microsoft.com/office/drawing/2014/main" id="{D74E6B79-869C-4B7A-ABED-6DF3C3365916}"/>
              </a:ext>
            </a:extLst>
          </p:cNvPr>
          <p:cNvGrpSpPr>
            <a:grpSpLocks/>
          </p:cNvGrpSpPr>
          <p:nvPr/>
        </p:nvGrpSpPr>
        <p:grpSpPr bwMode="auto">
          <a:xfrm>
            <a:off x="5536602" y="2340900"/>
            <a:ext cx="1416050" cy="339725"/>
            <a:chOff x="3849688" y="1784351"/>
            <a:chExt cx="1062038" cy="204788"/>
          </a:xfrm>
          <a:effectLst>
            <a:outerShdw blurRad="254000" dist="38100" dir="8100000" algn="tr" rotWithShape="0">
              <a:srgbClr val="05C2E2">
                <a:alpha val="40000"/>
              </a:srgbClr>
            </a:outerShdw>
          </a:effectLst>
        </p:grpSpPr>
        <p:sp>
          <p:nvSpPr>
            <p:cNvPr id="133" name="Rectangle 321">
              <a:extLst>
                <a:ext uri="{FF2B5EF4-FFF2-40B4-BE49-F238E27FC236}">
                  <a16:creationId xmlns:a16="http://schemas.microsoft.com/office/drawing/2014/main" id="{8222281E-12BA-4F15-88A4-9A178B0DBBA1}"/>
                </a:ext>
              </a:extLst>
            </p:cNvPr>
            <p:cNvSpPr>
              <a:spLocks noChangeArrowheads="1"/>
            </p:cNvSpPr>
            <p:nvPr/>
          </p:nvSpPr>
          <p:spPr bwMode="auto">
            <a:xfrm>
              <a:off x="3849688" y="1784351"/>
              <a:ext cx="1062038" cy="204788"/>
            </a:xfrm>
            <a:prstGeom prst="rect">
              <a:avLst/>
            </a:prstGeom>
            <a:solidFill>
              <a:srgbClr val="0ED3E8">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34" name="Rectangle 430">
              <a:extLst>
                <a:ext uri="{FF2B5EF4-FFF2-40B4-BE49-F238E27FC236}">
                  <a16:creationId xmlns:a16="http://schemas.microsoft.com/office/drawing/2014/main" id="{03E6EB07-F04B-4B03-B982-4AA54BD6E642}"/>
                </a:ext>
              </a:extLst>
            </p:cNvPr>
            <p:cNvSpPr>
              <a:spLocks noChangeArrowheads="1"/>
            </p:cNvSpPr>
            <p:nvPr/>
          </p:nvSpPr>
          <p:spPr bwMode="auto">
            <a:xfrm>
              <a:off x="3940176" y="1795834"/>
              <a:ext cx="881063" cy="18660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73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行政副总</a:t>
              </a:r>
            </a:p>
          </p:txBody>
        </p:sp>
      </p:grpSp>
      <p:grpSp>
        <p:nvGrpSpPr>
          <p:cNvPr id="135" name="组合 134">
            <a:extLst>
              <a:ext uri="{FF2B5EF4-FFF2-40B4-BE49-F238E27FC236}">
                <a16:creationId xmlns:a16="http://schemas.microsoft.com/office/drawing/2014/main" id="{C0DDD0B5-4118-4F83-80DD-F1CD28D89352}"/>
              </a:ext>
            </a:extLst>
          </p:cNvPr>
          <p:cNvGrpSpPr>
            <a:grpSpLocks/>
          </p:cNvGrpSpPr>
          <p:nvPr/>
        </p:nvGrpSpPr>
        <p:grpSpPr bwMode="auto">
          <a:xfrm>
            <a:off x="8467127" y="2340900"/>
            <a:ext cx="1416050" cy="339725"/>
            <a:chOff x="5891213" y="1784351"/>
            <a:chExt cx="1062038" cy="204788"/>
          </a:xfrm>
          <a:effectLst>
            <a:outerShdw blurRad="254000" dist="38100" dir="8100000" algn="tr" rotWithShape="0">
              <a:srgbClr val="05C2E2">
                <a:alpha val="40000"/>
              </a:srgbClr>
            </a:outerShdw>
          </a:effectLst>
        </p:grpSpPr>
        <p:sp>
          <p:nvSpPr>
            <p:cNvPr id="136" name="Rectangle 322">
              <a:extLst>
                <a:ext uri="{FF2B5EF4-FFF2-40B4-BE49-F238E27FC236}">
                  <a16:creationId xmlns:a16="http://schemas.microsoft.com/office/drawing/2014/main" id="{9209F967-AD0C-4E2F-B346-2BC5F6328CA3}"/>
                </a:ext>
              </a:extLst>
            </p:cNvPr>
            <p:cNvSpPr>
              <a:spLocks noChangeArrowheads="1"/>
            </p:cNvSpPr>
            <p:nvPr/>
          </p:nvSpPr>
          <p:spPr bwMode="auto">
            <a:xfrm>
              <a:off x="5891213" y="1784351"/>
              <a:ext cx="1062038" cy="204788"/>
            </a:xfrm>
            <a:prstGeom prst="rect">
              <a:avLst/>
            </a:prstGeom>
            <a:solidFill>
              <a:srgbClr val="0ED3E8">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37" name="Rectangle 431">
              <a:extLst>
                <a:ext uri="{FF2B5EF4-FFF2-40B4-BE49-F238E27FC236}">
                  <a16:creationId xmlns:a16="http://schemas.microsoft.com/office/drawing/2014/main" id="{10FEC8A4-CD47-4E99-8707-9D026617F241}"/>
                </a:ext>
              </a:extLst>
            </p:cNvPr>
            <p:cNvSpPr>
              <a:spLocks noChangeArrowheads="1"/>
            </p:cNvSpPr>
            <p:nvPr/>
          </p:nvSpPr>
          <p:spPr bwMode="auto">
            <a:xfrm>
              <a:off x="6013848" y="1794877"/>
              <a:ext cx="883444" cy="187563"/>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73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经营副总</a:t>
              </a:r>
            </a:p>
          </p:txBody>
        </p:sp>
      </p:grpSp>
      <p:grpSp>
        <p:nvGrpSpPr>
          <p:cNvPr id="138" name="组合 137">
            <a:extLst>
              <a:ext uri="{FF2B5EF4-FFF2-40B4-BE49-F238E27FC236}">
                <a16:creationId xmlns:a16="http://schemas.microsoft.com/office/drawing/2014/main" id="{E515D4AE-DB8B-43E2-A902-5EAAE44C3EC9}"/>
              </a:ext>
            </a:extLst>
          </p:cNvPr>
          <p:cNvGrpSpPr>
            <a:grpSpLocks/>
          </p:cNvGrpSpPr>
          <p:nvPr/>
        </p:nvGrpSpPr>
        <p:grpSpPr bwMode="auto">
          <a:xfrm>
            <a:off x="2609252" y="2340900"/>
            <a:ext cx="1414463" cy="339725"/>
            <a:chOff x="2049463" y="1784351"/>
            <a:chExt cx="1060450" cy="204788"/>
          </a:xfrm>
          <a:effectLst>
            <a:outerShdw blurRad="254000" dist="38100" dir="8100000" algn="tr" rotWithShape="0">
              <a:srgbClr val="05C2E2">
                <a:alpha val="40000"/>
              </a:srgbClr>
            </a:outerShdw>
          </a:effectLst>
        </p:grpSpPr>
        <p:sp>
          <p:nvSpPr>
            <p:cNvPr id="139" name="Rectangle 320">
              <a:extLst>
                <a:ext uri="{FF2B5EF4-FFF2-40B4-BE49-F238E27FC236}">
                  <a16:creationId xmlns:a16="http://schemas.microsoft.com/office/drawing/2014/main" id="{72E4FF94-20B6-41B8-A64D-D70617C6926A}"/>
                </a:ext>
              </a:extLst>
            </p:cNvPr>
            <p:cNvSpPr>
              <a:spLocks noChangeArrowheads="1"/>
            </p:cNvSpPr>
            <p:nvPr/>
          </p:nvSpPr>
          <p:spPr bwMode="auto">
            <a:xfrm>
              <a:off x="2049463" y="1784351"/>
              <a:ext cx="1060450" cy="204788"/>
            </a:xfrm>
            <a:prstGeom prst="rect">
              <a:avLst/>
            </a:prstGeom>
            <a:solidFill>
              <a:srgbClr val="0ED3E8">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40" name="Rectangle 432">
              <a:extLst>
                <a:ext uri="{FF2B5EF4-FFF2-40B4-BE49-F238E27FC236}">
                  <a16:creationId xmlns:a16="http://schemas.microsoft.com/office/drawing/2014/main" id="{A5F8673B-5235-4B7E-9B70-5193D91FA90F}"/>
                </a:ext>
              </a:extLst>
            </p:cNvPr>
            <p:cNvSpPr>
              <a:spLocks noChangeArrowheads="1"/>
            </p:cNvSpPr>
            <p:nvPr/>
          </p:nvSpPr>
          <p:spPr bwMode="auto">
            <a:xfrm>
              <a:off x="2113733" y="1790093"/>
              <a:ext cx="931911" cy="187563"/>
            </a:xfrm>
            <a:prstGeom prst="rect">
              <a:avLst/>
            </a:prstGeom>
            <a:noFill/>
            <a:ln w="9525" cap="flat" cmpd="sng" algn="ctr">
              <a:noFill/>
              <a:prstDash val="solid"/>
              <a:miter lim="800000"/>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73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生产副总</a:t>
              </a:r>
            </a:p>
          </p:txBody>
        </p:sp>
      </p:grpSp>
      <p:grpSp>
        <p:nvGrpSpPr>
          <p:cNvPr id="141" name="组合 140">
            <a:extLst>
              <a:ext uri="{FF2B5EF4-FFF2-40B4-BE49-F238E27FC236}">
                <a16:creationId xmlns:a16="http://schemas.microsoft.com/office/drawing/2014/main" id="{8ED68453-BDDB-4D5D-B19D-105709E68991}"/>
              </a:ext>
            </a:extLst>
          </p:cNvPr>
          <p:cNvGrpSpPr>
            <a:grpSpLocks/>
          </p:cNvGrpSpPr>
          <p:nvPr/>
        </p:nvGrpSpPr>
        <p:grpSpPr bwMode="auto">
          <a:xfrm>
            <a:off x="1655165" y="3048925"/>
            <a:ext cx="336550" cy="1419225"/>
            <a:chOff x="1641349" y="2270126"/>
            <a:chExt cx="204788" cy="1065213"/>
          </a:xfrm>
          <a:effectLst>
            <a:outerShdw blurRad="254000" dist="38100" dir="8100000" algn="tr" rotWithShape="0">
              <a:srgbClr val="05C2E2">
                <a:alpha val="40000"/>
              </a:srgbClr>
            </a:outerShdw>
          </a:effectLst>
        </p:grpSpPr>
        <p:sp>
          <p:nvSpPr>
            <p:cNvPr id="142" name="Rectangle 323">
              <a:extLst>
                <a:ext uri="{FF2B5EF4-FFF2-40B4-BE49-F238E27FC236}">
                  <a16:creationId xmlns:a16="http://schemas.microsoft.com/office/drawing/2014/main" id="{31CCCBD9-2C56-483E-A348-5C1357B1D20E}"/>
                </a:ext>
              </a:extLst>
            </p:cNvPr>
            <p:cNvSpPr>
              <a:spLocks noChangeArrowheads="1"/>
            </p:cNvSpPr>
            <p:nvPr/>
          </p:nvSpPr>
          <p:spPr bwMode="auto">
            <a:xfrm>
              <a:off x="1641349"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43" name="Rectangle 433">
              <a:extLst>
                <a:ext uri="{FF2B5EF4-FFF2-40B4-BE49-F238E27FC236}">
                  <a16:creationId xmlns:a16="http://schemas.microsoft.com/office/drawing/2014/main" id="{A7FA440C-FDA8-4FC6-8015-5DCB112493F0}"/>
                </a:ext>
              </a:extLst>
            </p:cNvPr>
            <p:cNvSpPr>
              <a:spLocks noChangeArrowheads="1"/>
            </p:cNvSpPr>
            <p:nvPr/>
          </p:nvSpPr>
          <p:spPr bwMode="auto">
            <a:xfrm>
              <a:off x="1650043" y="2583494"/>
              <a:ext cx="187400" cy="438477"/>
            </a:xfrm>
            <a:prstGeom prst="rect">
              <a:avLst/>
            </a:prstGeom>
            <a:noFill/>
            <a:ln w="9525" cap="flat" cmpd="sng" algn="ctr">
              <a:noFill/>
              <a:prstDash val="solid"/>
              <a:miter lim="800000"/>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研发部</a:t>
              </a:r>
            </a:p>
          </p:txBody>
        </p:sp>
      </p:grpSp>
      <p:grpSp>
        <p:nvGrpSpPr>
          <p:cNvPr id="144" name="组合 143">
            <a:extLst>
              <a:ext uri="{FF2B5EF4-FFF2-40B4-BE49-F238E27FC236}">
                <a16:creationId xmlns:a16="http://schemas.microsoft.com/office/drawing/2014/main" id="{F85434B5-13FE-4E64-986A-C437E68D9EE2}"/>
              </a:ext>
            </a:extLst>
          </p:cNvPr>
          <p:cNvGrpSpPr>
            <a:grpSpLocks/>
          </p:cNvGrpSpPr>
          <p:nvPr/>
        </p:nvGrpSpPr>
        <p:grpSpPr bwMode="auto">
          <a:xfrm>
            <a:off x="2361602" y="3048925"/>
            <a:ext cx="336550" cy="1419225"/>
            <a:chOff x="2111249" y="2270126"/>
            <a:chExt cx="204788" cy="1065213"/>
          </a:xfrm>
          <a:effectLst>
            <a:outerShdw blurRad="254000" dist="38100" dir="8100000" algn="tr" rotWithShape="0">
              <a:srgbClr val="05C2E2">
                <a:alpha val="40000"/>
              </a:srgbClr>
            </a:outerShdw>
          </a:effectLst>
        </p:grpSpPr>
        <p:sp>
          <p:nvSpPr>
            <p:cNvPr id="145" name="Rectangle 324">
              <a:extLst>
                <a:ext uri="{FF2B5EF4-FFF2-40B4-BE49-F238E27FC236}">
                  <a16:creationId xmlns:a16="http://schemas.microsoft.com/office/drawing/2014/main" id="{E2E607AF-3765-46B3-AB1E-71A09E993DFB}"/>
                </a:ext>
              </a:extLst>
            </p:cNvPr>
            <p:cNvSpPr>
              <a:spLocks noChangeArrowheads="1"/>
            </p:cNvSpPr>
            <p:nvPr/>
          </p:nvSpPr>
          <p:spPr bwMode="auto">
            <a:xfrm>
              <a:off x="2111249"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46" name="Rectangle 434">
              <a:extLst>
                <a:ext uri="{FF2B5EF4-FFF2-40B4-BE49-F238E27FC236}">
                  <a16:creationId xmlns:a16="http://schemas.microsoft.com/office/drawing/2014/main" id="{CE4E5182-419D-4CB8-81C9-8C4F8E4A59E2}"/>
                </a:ext>
              </a:extLst>
            </p:cNvPr>
            <p:cNvSpPr>
              <a:spLocks noChangeArrowheads="1"/>
            </p:cNvSpPr>
            <p:nvPr/>
          </p:nvSpPr>
          <p:spPr bwMode="auto">
            <a:xfrm>
              <a:off x="2119943" y="2583494"/>
              <a:ext cx="187400"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资料部</a:t>
              </a:r>
            </a:p>
          </p:txBody>
        </p:sp>
      </p:grpSp>
      <p:grpSp>
        <p:nvGrpSpPr>
          <p:cNvPr id="147" name="组合 146">
            <a:extLst>
              <a:ext uri="{FF2B5EF4-FFF2-40B4-BE49-F238E27FC236}">
                <a16:creationId xmlns:a16="http://schemas.microsoft.com/office/drawing/2014/main" id="{AF511FFE-908F-4772-9840-CAA890A25F71}"/>
              </a:ext>
            </a:extLst>
          </p:cNvPr>
          <p:cNvGrpSpPr>
            <a:grpSpLocks/>
          </p:cNvGrpSpPr>
          <p:nvPr/>
        </p:nvGrpSpPr>
        <p:grpSpPr bwMode="auto">
          <a:xfrm>
            <a:off x="3426815" y="3048925"/>
            <a:ext cx="336550" cy="1419225"/>
            <a:chOff x="2804987" y="2270126"/>
            <a:chExt cx="204788" cy="1065213"/>
          </a:xfrm>
          <a:effectLst>
            <a:outerShdw blurRad="254000" dist="38100" dir="8100000" algn="tr" rotWithShape="0">
              <a:srgbClr val="05C2E2">
                <a:alpha val="40000"/>
              </a:srgbClr>
            </a:outerShdw>
          </a:effectLst>
        </p:grpSpPr>
        <p:sp>
          <p:nvSpPr>
            <p:cNvPr id="148" name="Rectangle 317">
              <a:extLst>
                <a:ext uri="{FF2B5EF4-FFF2-40B4-BE49-F238E27FC236}">
                  <a16:creationId xmlns:a16="http://schemas.microsoft.com/office/drawing/2014/main" id="{79EE644A-35D8-4C6B-8D8E-5DC8C1BD5AAA}"/>
                </a:ext>
              </a:extLst>
            </p:cNvPr>
            <p:cNvSpPr>
              <a:spLocks noChangeArrowheads="1"/>
            </p:cNvSpPr>
            <p:nvPr/>
          </p:nvSpPr>
          <p:spPr bwMode="auto">
            <a:xfrm>
              <a:off x="2804987"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49" name="Rectangle 435">
              <a:extLst>
                <a:ext uri="{FF2B5EF4-FFF2-40B4-BE49-F238E27FC236}">
                  <a16:creationId xmlns:a16="http://schemas.microsoft.com/office/drawing/2014/main" id="{002C5457-2AE0-4903-8F2F-78A093F638D4}"/>
                </a:ext>
              </a:extLst>
            </p:cNvPr>
            <p:cNvSpPr>
              <a:spLocks noChangeArrowheads="1"/>
            </p:cNvSpPr>
            <p:nvPr/>
          </p:nvSpPr>
          <p:spPr bwMode="auto">
            <a:xfrm>
              <a:off x="2813681" y="2583494"/>
              <a:ext cx="187400"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生产部</a:t>
              </a:r>
            </a:p>
          </p:txBody>
        </p:sp>
      </p:grpSp>
      <p:grpSp>
        <p:nvGrpSpPr>
          <p:cNvPr id="150" name="组合 149">
            <a:extLst>
              <a:ext uri="{FF2B5EF4-FFF2-40B4-BE49-F238E27FC236}">
                <a16:creationId xmlns:a16="http://schemas.microsoft.com/office/drawing/2014/main" id="{A6C2E0B9-1176-4113-A71F-BE161A159B52}"/>
              </a:ext>
            </a:extLst>
          </p:cNvPr>
          <p:cNvGrpSpPr>
            <a:grpSpLocks/>
          </p:cNvGrpSpPr>
          <p:nvPr/>
        </p:nvGrpSpPr>
        <p:grpSpPr bwMode="auto">
          <a:xfrm>
            <a:off x="4649190" y="3048925"/>
            <a:ext cx="338137" cy="1419225"/>
            <a:chOff x="3481387" y="2270126"/>
            <a:chExt cx="206375" cy="1065213"/>
          </a:xfrm>
          <a:effectLst>
            <a:outerShdw blurRad="254000" dist="38100" dir="8100000" algn="tr" rotWithShape="0">
              <a:srgbClr val="05C2E2">
                <a:alpha val="40000"/>
              </a:srgbClr>
            </a:outerShdw>
          </a:effectLst>
        </p:grpSpPr>
        <p:sp>
          <p:nvSpPr>
            <p:cNvPr id="151" name="Rectangle 325">
              <a:extLst>
                <a:ext uri="{FF2B5EF4-FFF2-40B4-BE49-F238E27FC236}">
                  <a16:creationId xmlns:a16="http://schemas.microsoft.com/office/drawing/2014/main" id="{D6A6DB6E-FC34-4FD6-99CC-27D504B5A748}"/>
                </a:ext>
              </a:extLst>
            </p:cNvPr>
            <p:cNvSpPr>
              <a:spLocks noChangeArrowheads="1"/>
            </p:cNvSpPr>
            <p:nvPr/>
          </p:nvSpPr>
          <p:spPr bwMode="auto">
            <a:xfrm>
              <a:off x="3481387" y="2270126"/>
              <a:ext cx="206375"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52" name="Rectangle 436">
              <a:extLst>
                <a:ext uri="{FF2B5EF4-FFF2-40B4-BE49-F238E27FC236}">
                  <a16:creationId xmlns:a16="http://schemas.microsoft.com/office/drawing/2014/main" id="{23598E02-DFC8-4966-AF91-61285EDC47F4}"/>
                </a:ext>
              </a:extLst>
            </p:cNvPr>
            <p:cNvSpPr>
              <a:spLocks noChangeArrowheads="1"/>
            </p:cNvSpPr>
            <p:nvPr/>
          </p:nvSpPr>
          <p:spPr bwMode="auto">
            <a:xfrm>
              <a:off x="3491076" y="2583494"/>
              <a:ext cx="186997"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质管部</a:t>
              </a:r>
            </a:p>
          </p:txBody>
        </p:sp>
      </p:grpSp>
      <p:grpSp>
        <p:nvGrpSpPr>
          <p:cNvPr id="153" name="组合 152">
            <a:extLst>
              <a:ext uri="{FF2B5EF4-FFF2-40B4-BE49-F238E27FC236}">
                <a16:creationId xmlns:a16="http://schemas.microsoft.com/office/drawing/2014/main" id="{BBC4B24A-26EB-4B83-98A9-41C5776B8460}"/>
              </a:ext>
            </a:extLst>
          </p:cNvPr>
          <p:cNvGrpSpPr>
            <a:grpSpLocks/>
          </p:cNvGrpSpPr>
          <p:nvPr/>
        </p:nvGrpSpPr>
        <p:grpSpPr bwMode="auto">
          <a:xfrm>
            <a:off x="5555652" y="3048925"/>
            <a:ext cx="334963" cy="1419225"/>
            <a:chOff x="4179762" y="2270126"/>
            <a:chExt cx="204788" cy="1065213"/>
          </a:xfrm>
          <a:effectLst>
            <a:outerShdw blurRad="254000" dist="38100" dir="8100000" algn="tr" rotWithShape="0">
              <a:srgbClr val="05C2E2">
                <a:alpha val="40000"/>
              </a:srgbClr>
            </a:outerShdw>
          </a:effectLst>
        </p:grpSpPr>
        <p:sp>
          <p:nvSpPr>
            <p:cNvPr id="154" name="Rectangle 326">
              <a:extLst>
                <a:ext uri="{FF2B5EF4-FFF2-40B4-BE49-F238E27FC236}">
                  <a16:creationId xmlns:a16="http://schemas.microsoft.com/office/drawing/2014/main" id="{CAA214BD-7F91-4222-96C3-BA9B325E2D6E}"/>
                </a:ext>
              </a:extLst>
            </p:cNvPr>
            <p:cNvSpPr>
              <a:spLocks noChangeArrowheads="1"/>
            </p:cNvSpPr>
            <p:nvPr/>
          </p:nvSpPr>
          <p:spPr bwMode="auto">
            <a:xfrm>
              <a:off x="4179762"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55" name="Rectangle 437">
              <a:extLst>
                <a:ext uri="{FF2B5EF4-FFF2-40B4-BE49-F238E27FC236}">
                  <a16:creationId xmlns:a16="http://schemas.microsoft.com/office/drawing/2014/main" id="{F05B9013-12B8-448C-9CC0-7943D314BF6E}"/>
                </a:ext>
              </a:extLst>
            </p:cNvPr>
            <p:cNvSpPr>
              <a:spLocks noChangeArrowheads="1"/>
            </p:cNvSpPr>
            <p:nvPr/>
          </p:nvSpPr>
          <p:spPr bwMode="auto">
            <a:xfrm>
              <a:off x="4188497" y="2442895"/>
              <a:ext cx="187317" cy="719674"/>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行政人事部</a:t>
              </a:r>
            </a:p>
          </p:txBody>
        </p:sp>
      </p:grpSp>
      <p:grpSp>
        <p:nvGrpSpPr>
          <p:cNvPr id="156" name="组合 155">
            <a:extLst>
              <a:ext uri="{FF2B5EF4-FFF2-40B4-BE49-F238E27FC236}">
                <a16:creationId xmlns:a16="http://schemas.microsoft.com/office/drawing/2014/main" id="{1044AB24-1BD2-4925-936A-128F2DC79107}"/>
              </a:ext>
            </a:extLst>
          </p:cNvPr>
          <p:cNvGrpSpPr>
            <a:grpSpLocks/>
          </p:cNvGrpSpPr>
          <p:nvPr/>
        </p:nvGrpSpPr>
        <p:grpSpPr bwMode="auto">
          <a:xfrm>
            <a:off x="6619277" y="3048925"/>
            <a:ext cx="336550" cy="1419225"/>
            <a:chOff x="4868737" y="2270126"/>
            <a:chExt cx="204788" cy="1065213"/>
          </a:xfrm>
          <a:effectLst>
            <a:outerShdw blurRad="254000" dist="38100" dir="8100000" algn="tr" rotWithShape="0">
              <a:srgbClr val="05C2E2">
                <a:alpha val="40000"/>
              </a:srgbClr>
            </a:outerShdw>
          </a:effectLst>
        </p:grpSpPr>
        <p:sp>
          <p:nvSpPr>
            <p:cNvPr id="157" name="Rectangle 327">
              <a:extLst>
                <a:ext uri="{FF2B5EF4-FFF2-40B4-BE49-F238E27FC236}">
                  <a16:creationId xmlns:a16="http://schemas.microsoft.com/office/drawing/2014/main" id="{A1212B7F-192E-4623-A32B-45288D6D76E2}"/>
                </a:ext>
              </a:extLst>
            </p:cNvPr>
            <p:cNvSpPr>
              <a:spLocks noChangeArrowheads="1"/>
            </p:cNvSpPr>
            <p:nvPr/>
          </p:nvSpPr>
          <p:spPr bwMode="auto">
            <a:xfrm>
              <a:off x="4868737"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58" name="Rectangle 438">
              <a:extLst>
                <a:ext uri="{FF2B5EF4-FFF2-40B4-BE49-F238E27FC236}">
                  <a16:creationId xmlns:a16="http://schemas.microsoft.com/office/drawing/2014/main" id="{E4A0C30E-F266-4ED9-AD38-274A78F5EA08}"/>
                </a:ext>
              </a:extLst>
            </p:cNvPr>
            <p:cNvSpPr>
              <a:spLocks noChangeArrowheads="1"/>
            </p:cNvSpPr>
            <p:nvPr/>
          </p:nvSpPr>
          <p:spPr bwMode="auto">
            <a:xfrm>
              <a:off x="4877431" y="2442895"/>
              <a:ext cx="187400" cy="719674"/>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信息管理部</a:t>
              </a:r>
            </a:p>
          </p:txBody>
        </p:sp>
      </p:grpSp>
      <p:grpSp>
        <p:nvGrpSpPr>
          <p:cNvPr id="159" name="组合 158">
            <a:extLst>
              <a:ext uri="{FF2B5EF4-FFF2-40B4-BE49-F238E27FC236}">
                <a16:creationId xmlns:a16="http://schemas.microsoft.com/office/drawing/2014/main" id="{5413A965-D227-4BDE-B9D9-2FC66F07678A}"/>
              </a:ext>
            </a:extLst>
          </p:cNvPr>
          <p:cNvGrpSpPr>
            <a:grpSpLocks/>
          </p:cNvGrpSpPr>
          <p:nvPr/>
        </p:nvGrpSpPr>
        <p:grpSpPr bwMode="auto">
          <a:xfrm>
            <a:off x="7503515" y="3048925"/>
            <a:ext cx="336550" cy="1419225"/>
            <a:chOff x="5449762" y="2270126"/>
            <a:chExt cx="204788" cy="1065213"/>
          </a:xfrm>
          <a:effectLst>
            <a:outerShdw blurRad="254000" dist="38100" dir="8100000" algn="tr" rotWithShape="0">
              <a:srgbClr val="05C2E2">
                <a:alpha val="40000"/>
              </a:srgbClr>
            </a:outerShdw>
          </a:effectLst>
        </p:grpSpPr>
        <p:sp>
          <p:nvSpPr>
            <p:cNvPr id="160" name="Rectangle 328">
              <a:extLst>
                <a:ext uri="{FF2B5EF4-FFF2-40B4-BE49-F238E27FC236}">
                  <a16:creationId xmlns:a16="http://schemas.microsoft.com/office/drawing/2014/main" id="{804088DC-4A43-409C-A424-FAD56658CA86}"/>
                </a:ext>
              </a:extLst>
            </p:cNvPr>
            <p:cNvSpPr>
              <a:spLocks noChangeArrowheads="1"/>
            </p:cNvSpPr>
            <p:nvPr/>
          </p:nvSpPr>
          <p:spPr bwMode="auto">
            <a:xfrm>
              <a:off x="5449762"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61" name="Rectangle 439">
              <a:extLst>
                <a:ext uri="{FF2B5EF4-FFF2-40B4-BE49-F238E27FC236}">
                  <a16:creationId xmlns:a16="http://schemas.microsoft.com/office/drawing/2014/main" id="{186740DE-7699-4451-B6E9-06B9CF65CEE1}"/>
                </a:ext>
              </a:extLst>
            </p:cNvPr>
            <p:cNvSpPr>
              <a:spLocks noChangeArrowheads="1"/>
            </p:cNvSpPr>
            <p:nvPr/>
          </p:nvSpPr>
          <p:spPr bwMode="auto">
            <a:xfrm>
              <a:off x="5458456" y="2583494"/>
              <a:ext cx="187400"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财务部</a:t>
              </a:r>
            </a:p>
          </p:txBody>
        </p:sp>
      </p:grpSp>
      <p:grpSp>
        <p:nvGrpSpPr>
          <p:cNvPr id="162" name="组合 161">
            <a:extLst>
              <a:ext uri="{FF2B5EF4-FFF2-40B4-BE49-F238E27FC236}">
                <a16:creationId xmlns:a16="http://schemas.microsoft.com/office/drawing/2014/main" id="{EC98CE17-C24C-4D30-9826-78B8C3468038}"/>
              </a:ext>
            </a:extLst>
          </p:cNvPr>
          <p:cNvGrpSpPr>
            <a:grpSpLocks/>
          </p:cNvGrpSpPr>
          <p:nvPr/>
        </p:nvGrpSpPr>
        <p:grpSpPr bwMode="auto">
          <a:xfrm>
            <a:off x="8378227" y="3048925"/>
            <a:ext cx="336550" cy="1419225"/>
            <a:chOff x="6011737" y="2270126"/>
            <a:chExt cx="204788" cy="1065213"/>
          </a:xfrm>
          <a:effectLst>
            <a:outerShdw blurRad="254000" dist="38100" dir="8100000" algn="tr" rotWithShape="0">
              <a:srgbClr val="05C2E2">
                <a:alpha val="40000"/>
              </a:srgbClr>
            </a:outerShdw>
          </a:effectLst>
        </p:grpSpPr>
        <p:sp>
          <p:nvSpPr>
            <p:cNvPr id="163" name="Rectangle 329">
              <a:extLst>
                <a:ext uri="{FF2B5EF4-FFF2-40B4-BE49-F238E27FC236}">
                  <a16:creationId xmlns:a16="http://schemas.microsoft.com/office/drawing/2014/main" id="{697DBF33-C9AF-4255-B8FE-76B8B8CA5451}"/>
                </a:ext>
              </a:extLst>
            </p:cNvPr>
            <p:cNvSpPr>
              <a:spLocks noChangeArrowheads="1"/>
            </p:cNvSpPr>
            <p:nvPr/>
          </p:nvSpPr>
          <p:spPr bwMode="auto">
            <a:xfrm>
              <a:off x="6011737"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64" name="Rectangle 440">
              <a:extLst>
                <a:ext uri="{FF2B5EF4-FFF2-40B4-BE49-F238E27FC236}">
                  <a16:creationId xmlns:a16="http://schemas.microsoft.com/office/drawing/2014/main" id="{0C6178ED-23A7-44F2-B336-9B8EEF692773}"/>
                </a:ext>
              </a:extLst>
            </p:cNvPr>
            <p:cNvSpPr>
              <a:spLocks noChangeArrowheads="1"/>
            </p:cNvSpPr>
            <p:nvPr/>
          </p:nvSpPr>
          <p:spPr bwMode="auto">
            <a:xfrm>
              <a:off x="6020431" y="2583494"/>
              <a:ext cx="187400"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股份部</a:t>
              </a:r>
            </a:p>
          </p:txBody>
        </p:sp>
      </p:grpSp>
      <p:grpSp>
        <p:nvGrpSpPr>
          <p:cNvPr id="165" name="组合 164">
            <a:extLst>
              <a:ext uri="{FF2B5EF4-FFF2-40B4-BE49-F238E27FC236}">
                <a16:creationId xmlns:a16="http://schemas.microsoft.com/office/drawing/2014/main" id="{C431FBF0-0BBF-492F-9DF7-92DB22741C94}"/>
              </a:ext>
            </a:extLst>
          </p:cNvPr>
          <p:cNvGrpSpPr>
            <a:grpSpLocks/>
          </p:cNvGrpSpPr>
          <p:nvPr/>
        </p:nvGrpSpPr>
        <p:grpSpPr bwMode="auto">
          <a:xfrm>
            <a:off x="9460902" y="3048925"/>
            <a:ext cx="334963" cy="1419225"/>
            <a:chOff x="6719762" y="2270126"/>
            <a:chExt cx="204788" cy="1065213"/>
          </a:xfrm>
          <a:effectLst>
            <a:outerShdw blurRad="254000" dist="38100" dir="8100000" algn="tr" rotWithShape="0">
              <a:srgbClr val="05C2E2">
                <a:alpha val="40000"/>
              </a:srgbClr>
            </a:outerShdw>
          </a:effectLst>
        </p:grpSpPr>
        <p:sp>
          <p:nvSpPr>
            <p:cNvPr id="166" name="Rectangle 330">
              <a:extLst>
                <a:ext uri="{FF2B5EF4-FFF2-40B4-BE49-F238E27FC236}">
                  <a16:creationId xmlns:a16="http://schemas.microsoft.com/office/drawing/2014/main" id="{082BC59A-8330-4855-881C-30A705AF5EDF}"/>
                </a:ext>
              </a:extLst>
            </p:cNvPr>
            <p:cNvSpPr>
              <a:spLocks noChangeArrowheads="1"/>
            </p:cNvSpPr>
            <p:nvPr/>
          </p:nvSpPr>
          <p:spPr bwMode="auto">
            <a:xfrm>
              <a:off x="6719762"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67" name="Rectangle 441">
              <a:extLst>
                <a:ext uri="{FF2B5EF4-FFF2-40B4-BE49-F238E27FC236}">
                  <a16:creationId xmlns:a16="http://schemas.microsoft.com/office/drawing/2014/main" id="{E1F9FC48-79DF-40BB-8CB8-B082AEF229EA}"/>
                </a:ext>
              </a:extLst>
            </p:cNvPr>
            <p:cNvSpPr>
              <a:spLocks noChangeArrowheads="1"/>
            </p:cNvSpPr>
            <p:nvPr/>
          </p:nvSpPr>
          <p:spPr bwMode="auto">
            <a:xfrm>
              <a:off x="6728497" y="2583494"/>
              <a:ext cx="187317"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营销部</a:t>
              </a:r>
            </a:p>
          </p:txBody>
        </p:sp>
      </p:grpSp>
      <p:grpSp>
        <p:nvGrpSpPr>
          <p:cNvPr id="168" name="组合 167">
            <a:extLst>
              <a:ext uri="{FF2B5EF4-FFF2-40B4-BE49-F238E27FC236}">
                <a16:creationId xmlns:a16="http://schemas.microsoft.com/office/drawing/2014/main" id="{9BE43AEB-A196-4A4C-8B1D-FEB4F6EDB3E3}"/>
              </a:ext>
            </a:extLst>
          </p:cNvPr>
          <p:cNvGrpSpPr>
            <a:grpSpLocks/>
          </p:cNvGrpSpPr>
          <p:nvPr/>
        </p:nvGrpSpPr>
        <p:grpSpPr bwMode="auto">
          <a:xfrm>
            <a:off x="10516590" y="3048925"/>
            <a:ext cx="336550" cy="1419225"/>
            <a:chOff x="7396037" y="2270126"/>
            <a:chExt cx="204788" cy="1065213"/>
          </a:xfrm>
          <a:effectLst>
            <a:outerShdw blurRad="254000" dist="38100" dir="8100000" algn="tr" rotWithShape="0">
              <a:srgbClr val="05C2E2">
                <a:alpha val="40000"/>
              </a:srgbClr>
            </a:outerShdw>
          </a:effectLst>
        </p:grpSpPr>
        <p:sp>
          <p:nvSpPr>
            <p:cNvPr id="169" name="Rectangle 331">
              <a:extLst>
                <a:ext uri="{FF2B5EF4-FFF2-40B4-BE49-F238E27FC236}">
                  <a16:creationId xmlns:a16="http://schemas.microsoft.com/office/drawing/2014/main" id="{A2117D64-5C94-4A5F-A03B-90486F8E8B8D}"/>
                </a:ext>
              </a:extLst>
            </p:cNvPr>
            <p:cNvSpPr>
              <a:spLocks noChangeArrowheads="1"/>
            </p:cNvSpPr>
            <p:nvPr/>
          </p:nvSpPr>
          <p:spPr bwMode="auto">
            <a:xfrm>
              <a:off x="7396037" y="2270126"/>
              <a:ext cx="204788" cy="1065213"/>
            </a:xfrm>
            <a:prstGeom prst="rect">
              <a:avLst/>
            </a:prstGeom>
            <a:solidFill>
              <a:srgbClr val="439EFF">
                <a:alpha val="70000"/>
              </a:srgbClr>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70" name="Rectangle 442">
              <a:extLst>
                <a:ext uri="{FF2B5EF4-FFF2-40B4-BE49-F238E27FC236}">
                  <a16:creationId xmlns:a16="http://schemas.microsoft.com/office/drawing/2014/main" id="{E36EE36E-8487-4F3F-870C-0ABD18E46945}"/>
                </a:ext>
              </a:extLst>
            </p:cNvPr>
            <p:cNvSpPr>
              <a:spLocks noChangeArrowheads="1"/>
            </p:cNvSpPr>
            <p:nvPr/>
          </p:nvSpPr>
          <p:spPr bwMode="auto">
            <a:xfrm>
              <a:off x="7404731" y="2583494"/>
              <a:ext cx="187400" cy="438477"/>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国际部</a:t>
              </a:r>
            </a:p>
          </p:txBody>
        </p:sp>
      </p:grpSp>
      <p:grpSp>
        <p:nvGrpSpPr>
          <p:cNvPr id="171" name="组合 170">
            <a:extLst>
              <a:ext uri="{FF2B5EF4-FFF2-40B4-BE49-F238E27FC236}">
                <a16:creationId xmlns:a16="http://schemas.microsoft.com/office/drawing/2014/main" id="{55A06B3A-D72A-412E-B7B9-2F77CF4B8ABE}"/>
              </a:ext>
            </a:extLst>
          </p:cNvPr>
          <p:cNvGrpSpPr>
            <a:grpSpLocks/>
          </p:cNvGrpSpPr>
          <p:nvPr/>
        </p:nvGrpSpPr>
        <p:grpSpPr bwMode="auto">
          <a:xfrm>
            <a:off x="10721377" y="4888837"/>
            <a:ext cx="300038" cy="1506538"/>
            <a:chOff x="7533533" y="3698876"/>
            <a:chExt cx="174625" cy="908050"/>
          </a:xfrm>
          <a:effectLst/>
        </p:grpSpPr>
        <p:sp>
          <p:nvSpPr>
            <p:cNvPr id="172" name="Rectangle 358">
              <a:extLst>
                <a:ext uri="{FF2B5EF4-FFF2-40B4-BE49-F238E27FC236}">
                  <a16:creationId xmlns:a16="http://schemas.microsoft.com/office/drawing/2014/main" id="{CC89A2F4-8CDE-42FF-9D13-099BAFF556A0}"/>
                </a:ext>
              </a:extLst>
            </p:cNvPr>
            <p:cNvSpPr>
              <a:spLocks noChangeArrowheads="1"/>
            </p:cNvSpPr>
            <p:nvPr/>
          </p:nvSpPr>
          <p:spPr bwMode="auto">
            <a:xfrm>
              <a:off x="7533533" y="3698876"/>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73" name="Rectangle 443">
              <a:extLst>
                <a:ext uri="{FF2B5EF4-FFF2-40B4-BE49-F238E27FC236}">
                  <a16:creationId xmlns:a16="http://schemas.microsoft.com/office/drawing/2014/main" id="{845B032B-9655-4BC7-B7FB-E38DFDCF0946}"/>
                </a:ext>
              </a:extLst>
            </p:cNvPr>
            <p:cNvSpPr>
              <a:spLocks noChangeArrowheads="1"/>
            </p:cNvSpPr>
            <p:nvPr/>
          </p:nvSpPr>
          <p:spPr bwMode="auto">
            <a:xfrm>
              <a:off x="7534457" y="3781165"/>
              <a:ext cx="170929" cy="39900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加工部</a:t>
              </a:r>
            </a:p>
          </p:txBody>
        </p:sp>
      </p:grpSp>
      <p:grpSp>
        <p:nvGrpSpPr>
          <p:cNvPr id="174" name="组合 173">
            <a:extLst>
              <a:ext uri="{FF2B5EF4-FFF2-40B4-BE49-F238E27FC236}">
                <a16:creationId xmlns:a16="http://schemas.microsoft.com/office/drawing/2014/main" id="{3E08CE60-00F6-4C56-AA7A-533AB1E824B4}"/>
              </a:ext>
            </a:extLst>
          </p:cNvPr>
          <p:cNvGrpSpPr>
            <a:grpSpLocks/>
          </p:cNvGrpSpPr>
          <p:nvPr/>
        </p:nvGrpSpPr>
        <p:grpSpPr bwMode="auto">
          <a:xfrm>
            <a:off x="10367365" y="4888837"/>
            <a:ext cx="300037" cy="1506538"/>
            <a:chOff x="7304088" y="3698876"/>
            <a:chExt cx="174625" cy="908050"/>
          </a:xfrm>
          <a:effectLst/>
        </p:grpSpPr>
        <p:sp>
          <p:nvSpPr>
            <p:cNvPr id="175" name="Rectangle 357">
              <a:extLst>
                <a:ext uri="{FF2B5EF4-FFF2-40B4-BE49-F238E27FC236}">
                  <a16:creationId xmlns:a16="http://schemas.microsoft.com/office/drawing/2014/main" id="{F27A8455-3FC1-4284-AA9B-30502CCC206E}"/>
                </a:ext>
              </a:extLst>
            </p:cNvPr>
            <p:cNvSpPr>
              <a:spLocks noChangeArrowheads="1"/>
            </p:cNvSpPr>
            <p:nvPr/>
          </p:nvSpPr>
          <p:spPr bwMode="auto">
            <a:xfrm>
              <a:off x="7304088" y="3698876"/>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76" name="Rectangle 444">
              <a:extLst>
                <a:ext uri="{FF2B5EF4-FFF2-40B4-BE49-F238E27FC236}">
                  <a16:creationId xmlns:a16="http://schemas.microsoft.com/office/drawing/2014/main" id="{7BF48992-8516-45FA-B9EA-1A299E6C60B7}"/>
                </a:ext>
              </a:extLst>
            </p:cNvPr>
            <p:cNvSpPr>
              <a:spLocks noChangeArrowheads="1"/>
            </p:cNvSpPr>
            <p:nvPr/>
          </p:nvSpPr>
          <p:spPr bwMode="auto">
            <a:xfrm>
              <a:off x="7305012" y="3781165"/>
              <a:ext cx="170006" cy="39900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外贸部</a:t>
              </a:r>
            </a:p>
          </p:txBody>
        </p:sp>
      </p:grpSp>
      <p:grpSp>
        <p:nvGrpSpPr>
          <p:cNvPr id="177" name="组合 176">
            <a:extLst>
              <a:ext uri="{FF2B5EF4-FFF2-40B4-BE49-F238E27FC236}">
                <a16:creationId xmlns:a16="http://schemas.microsoft.com/office/drawing/2014/main" id="{AB8F3070-CAA7-44A6-93D5-0455D7C64688}"/>
              </a:ext>
            </a:extLst>
          </p:cNvPr>
          <p:cNvGrpSpPr>
            <a:grpSpLocks/>
          </p:cNvGrpSpPr>
          <p:nvPr/>
        </p:nvGrpSpPr>
        <p:grpSpPr bwMode="auto">
          <a:xfrm>
            <a:off x="10005415" y="4888837"/>
            <a:ext cx="300037" cy="1506538"/>
            <a:chOff x="7073900" y="3698876"/>
            <a:chExt cx="174625" cy="908050"/>
          </a:xfrm>
          <a:effectLst/>
        </p:grpSpPr>
        <p:sp>
          <p:nvSpPr>
            <p:cNvPr id="178" name="Rectangle 356">
              <a:extLst>
                <a:ext uri="{FF2B5EF4-FFF2-40B4-BE49-F238E27FC236}">
                  <a16:creationId xmlns:a16="http://schemas.microsoft.com/office/drawing/2014/main" id="{ADD03099-0429-4536-BEF7-C94C2E09F3F7}"/>
                </a:ext>
              </a:extLst>
            </p:cNvPr>
            <p:cNvSpPr>
              <a:spLocks noChangeArrowheads="1"/>
            </p:cNvSpPr>
            <p:nvPr/>
          </p:nvSpPr>
          <p:spPr bwMode="auto">
            <a:xfrm>
              <a:off x="7073900" y="3698876"/>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79" name="Rectangle 445">
              <a:extLst>
                <a:ext uri="{FF2B5EF4-FFF2-40B4-BE49-F238E27FC236}">
                  <a16:creationId xmlns:a16="http://schemas.microsoft.com/office/drawing/2014/main" id="{E813EC52-4BA1-4221-A905-8A5A603AA788}"/>
                </a:ext>
              </a:extLst>
            </p:cNvPr>
            <p:cNvSpPr>
              <a:spLocks noChangeArrowheads="1"/>
            </p:cNvSpPr>
            <p:nvPr/>
          </p:nvSpPr>
          <p:spPr bwMode="auto">
            <a:xfrm>
              <a:off x="7076672" y="3757244"/>
              <a:ext cx="170006" cy="657355"/>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售后服务部</a:t>
              </a:r>
            </a:p>
          </p:txBody>
        </p:sp>
      </p:grpSp>
      <p:grpSp>
        <p:nvGrpSpPr>
          <p:cNvPr id="180" name="组合 179">
            <a:extLst>
              <a:ext uri="{FF2B5EF4-FFF2-40B4-BE49-F238E27FC236}">
                <a16:creationId xmlns:a16="http://schemas.microsoft.com/office/drawing/2014/main" id="{47DA36F9-0049-438E-8CD2-53FE5A8008F9}"/>
              </a:ext>
            </a:extLst>
          </p:cNvPr>
          <p:cNvGrpSpPr>
            <a:grpSpLocks/>
          </p:cNvGrpSpPr>
          <p:nvPr/>
        </p:nvGrpSpPr>
        <p:grpSpPr bwMode="auto">
          <a:xfrm>
            <a:off x="9656165" y="4888837"/>
            <a:ext cx="304800" cy="1506538"/>
            <a:chOff x="6840435" y="3698876"/>
            <a:chExt cx="177159" cy="908050"/>
          </a:xfrm>
          <a:effectLst/>
        </p:grpSpPr>
        <p:sp>
          <p:nvSpPr>
            <p:cNvPr id="181" name="Rectangle 355">
              <a:extLst>
                <a:ext uri="{FF2B5EF4-FFF2-40B4-BE49-F238E27FC236}">
                  <a16:creationId xmlns:a16="http://schemas.microsoft.com/office/drawing/2014/main" id="{524CD0CD-9409-4782-ADF9-2E1F107B82A5}"/>
                </a:ext>
              </a:extLst>
            </p:cNvPr>
            <p:cNvSpPr>
              <a:spLocks noChangeArrowheads="1"/>
            </p:cNvSpPr>
            <p:nvPr/>
          </p:nvSpPr>
          <p:spPr bwMode="auto">
            <a:xfrm>
              <a:off x="6843203" y="3698876"/>
              <a:ext cx="174391"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82" name="Rectangle 446">
              <a:extLst>
                <a:ext uri="{FF2B5EF4-FFF2-40B4-BE49-F238E27FC236}">
                  <a16:creationId xmlns:a16="http://schemas.microsoft.com/office/drawing/2014/main" id="{EEC54D74-1FAA-428D-8D1E-CF35E6BBB54E}"/>
                </a:ext>
              </a:extLst>
            </p:cNvPr>
            <p:cNvSpPr>
              <a:spLocks noChangeArrowheads="1"/>
            </p:cNvSpPr>
            <p:nvPr/>
          </p:nvSpPr>
          <p:spPr bwMode="auto">
            <a:xfrm>
              <a:off x="6840435" y="3781165"/>
              <a:ext cx="170700" cy="39900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销售部</a:t>
              </a:r>
            </a:p>
          </p:txBody>
        </p:sp>
      </p:grpSp>
      <p:grpSp>
        <p:nvGrpSpPr>
          <p:cNvPr id="183" name="组合 182">
            <a:extLst>
              <a:ext uri="{FF2B5EF4-FFF2-40B4-BE49-F238E27FC236}">
                <a16:creationId xmlns:a16="http://schemas.microsoft.com/office/drawing/2014/main" id="{2DC17D3A-8422-41ED-A099-61823860DE27}"/>
              </a:ext>
            </a:extLst>
          </p:cNvPr>
          <p:cNvGrpSpPr>
            <a:grpSpLocks/>
          </p:cNvGrpSpPr>
          <p:nvPr/>
        </p:nvGrpSpPr>
        <p:grpSpPr bwMode="auto">
          <a:xfrm>
            <a:off x="9303740" y="4888837"/>
            <a:ext cx="303212" cy="1506538"/>
            <a:chOff x="6612530" y="3698876"/>
            <a:chExt cx="175620" cy="908050"/>
          </a:xfrm>
          <a:effectLst/>
        </p:grpSpPr>
        <p:sp>
          <p:nvSpPr>
            <p:cNvPr id="184" name="Rectangle 354">
              <a:extLst>
                <a:ext uri="{FF2B5EF4-FFF2-40B4-BE49-F238E27FC236}">
                  <a16:creationId xmlns:a16="http://schemas.microsoft.com/office/drawing/2014/main" id="{C393271E-700C-4DF5-BD15-B136C4951C7D}"/>
                </a:ext>
              </a:extLst>
            </p:cNvPr>
            <p:cNvSpPr>
              <a:spLocks noChangeArrowheads="1"/>
            </p:cNvSpPr>
            <p:nvPr/>
          </p:nvSpPr>
          <p:spPr bwMode="auto">
            <a:xfrm>
              <a:off x="6613449" y="3698876"/>
              <a:ext cx="174701"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85" name="Rectangle 447">
              <a:extLst>
                <a:ext uri="{FF2B5EF4-FFF2-40B4-BE49-F238E27FC236}">
                  <a16:creationId xmlns:a16="http://schemas.microsoft.com/office/drawing/2014/main" id="{74643C64-2DCE-45DB-83B0-B4241B7BB847}"/>
                </a:ext>
              </a:extLst>
            </p:cNvPr>
            <p:cNvSpPr>
              <a:spLocks noChangeArrowheads="1"/>
            </p:cNvSpPr>
            <p:nvPr/>
          </p:nvSpPr>
          <p:spPr bwMode="auto">
            <a:xfrm>
              <a:off x="6612530" y="3781165"/>
              <a:ext cx="170103" cy="39900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市场部</a:t>
              </a:r>
            </a:p>
          </p:txBody>
        </p:sp>
      </p:grpSp>
      <p:grpSp>
        <p:nvGrpSpPr>
          <p:cNvPr id="186" name="组合 185">
            <a:extLst>
              <a:ext uri="{FF2B5EF4-FFF2-40B4-BE49-F238E27FC236}">
                <a16:creationId xmlns:a16="http://schemas.microsoft.com/office/drawing/2014/main" id="{7B4B4C7E-3E2E-42EC-BD0E-5A8B421E1D9F}"/>
              </a:ext>
            </a:extLst>
          </p:cNvPr>
          <p:cNvGrpSpPr>
            <a:grpSpLocks/>
          </p:cNvGrpSpPr>
          <p:nvPr/>
        </p:nvGrpSpPr>
        <p:grpSpPr bwMode="auto">
          <a:xfrm>
            <a:off x="8949727" y="4884075"/>
            <a:ext cx="301625" cy="1508125"/>
            <a:chOff x="6382347" y="3695701"/>
            <a:chExt cx="175616" cy="908050"/>
          </a:xfrm>
          <a:effectLst/>
        </p:grpSpPr>
        <p:sp>
          <p:nvSpPr>
            <p:cNvPr id="187" name="Rectangle 353">
              <a:extLst>
                <a:ext uri="{FF2B5EF4-FFF2-40B4-BE49-F238E27FC236}">
                  <a16:creationId xmlns:a16="http://schemas.microsoft.com/office/drawing/2014/main" id="{8F308AB9-5B85-4629-8637-23C981090159}"/>
                </a:ext>
              </a:extLst>
            </p:cNvPr>
            <p:cNvSpPr>
              <a:spLocks noChangeArrowheads="1"/>
            </p:cNvSpPr>
            <p:nvPr/>
          </p:nvSpPr>
          <p:spPr bwMode="auto">
            <a:xfrm>
              <a:off x="6383272" y="3695701"/>
              <a:ext cx="174691"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88" name="Rectangle 448">
              <a:extLst>
                <a:ext uri="{FF2B5EF4-FFF2-40B4-BE49-F238E27FC236}">
                  <a16:creationId xmlns:a16="http://schemas.microsoft.com/office/drawing/2014/main" id="{F5B9C065-67E2-4419-BE61-C69557EC12BA}"/>
                </a:ext>
              </a:extLst>
            </p:cNvPr>
            <p:cNvSpPr>
              <a:spLocks noChangeArrowheads="1"/>
            </p:cNvSpPr>
            <p:nvPr/>
          </p:nvSpPr>
          <p:spPr bwMode="auto">
            <a:xfrm>
              <a:off x="6382347" y="3780771"/>
              <a:ext cx="170070" cy="527625"/>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商务中心</a:t>
              </a:r>
            </a:p>
          </p:txBody>
        </p:sp>
      </p:grpSp>
      <p:grpSp>
        <p:nvGrpSpPr>
          <p:cNvPr id="189" name="组合 188">
            <a:extLst>
              <a:ext uri="{FF2B5EF4-FFF2-40B4-BE49-F238E27FC236}">
                <a16:creationId xmlns:a16="http://schemas.microsoft.com/office/drawing/2014/main" id="{0345D472-77DA-4497-B5BB-D9D1ECD7E7E8}"/>
              </a:ext>
            </a:extLst>
          </p:cNvPr>
          <p:cNvGrpSpPr>
            <a:grpSpLocks/>
          </p:cNvGrpSpPr>
          <p:nvPr/>
        </p:nvGrpSpPr>
        <p:grpSpPr bwMode="auto">
          <a:xfrm>
            <a:off x="8594127" y="4884075"/>
            <a:ext cx="303213" cy="1508125"/>
            <a:chOff x="6150819" y="3695701"/>
            <a:chExt cx="176213" cy="908050"/>
          </a:xfrm>
          <a:effectLst/>
        </p:grpSpPr>
        <p:sp>
          <p:nvSpPr>
            <p:cNvPr id="190" name="Rectangle 352">
              <a:extLst>
                <a:ext uri="{FF2B5EF4-FFF2-40B4-BE49-F238E27FC236}">
                  <a16:creationId xmlns:a16="http://schemas.microsoft.com/office/drawing/2014/main" id="{191BA6A4-C664-441A-BED2-19E30BF028E1}"/>
                </a:ext>
              </a:extLst>
            </p:cNvPr>
            <p:cNvSpPr>
              <a:spLocks noChangeArrowheads="1"/>
            </p:cNvSpPr>
            <p:nvPr/>
          </p:nvSpPr>
          <p:spPr bwMode="auto">
            <a:xfrm>
              <a:off x="6150819" y="3695701"/>
              <a:ext cx="176213"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91" name="Rectangle 449">
              <a:extLst>
                <a:ext uri="{FF2B5EF4-FFF2-40B4-BE49-F238E27FC236}">
                  <a16:creationId xmlns:a16="http://schemas.microsoft.com/office/drawing/2014/main" id="{4BB57742-D93E-4323-8F6D-BEB21C9DCD55}"/>
                </a:ext>
              </a:extLst>
            </p:cNvPr>
            <p:cNvSpPr>
              <a:spLocks noChangeArrowheads="1"/>
            </p:cNvSpPr>
            <p:nvPr/>
          </p:nvSpPr>
          <p:spPr bwMode="auto">
            <a:xfrm>
              <a:off x="6152664" y="3753052"/>
              <a:ext cx="169755" cy="65379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对外投资部</a:t>
              </a:r>
            </a:p>
          </p:txBody>
        </p:sp>
      </p:grpSp>
      <p:grpSp>
        <p:nvGrpSpPr>
          <p:cNvPr id="192" name="组合 191">
            <a:extLst>
              <a:ext uri="{FF2B5EF4-FFF2-40B4-BE49-F238E27FC236}">
                <a16:creationId xmlns:a16="http://schemas.microsoft.com/office/drawing/2014/main" id="{40317909-6187-49FE-AEE7-B872D0237921}"/>
              </a:ext>
            </a:extLst>
          </p:cNvPr>
          <p:cNvGrpSpPr>
            <a:grpSpLocks/>
          </p:cNvGrpSpPr>
          <p:nvPr/>
        </p:nvGrpSpPr>
        <p:grpSpPr bwMode="auto">
          <a:xfrm>
            <a:off x="8225827" y="4884075"/>
            <a:ext cx="301625" cy="1508125"/>
            <a:chOff x="5921375" y="3695701"/>
            <a:chExt cx="174625" cy="908050"/>
          </a:xfrm>
          <a:effectLst/>
        </p:grpSpPr>
        <p:sp>
          <p:nvSpPr>
            <p:cNvPr id="193" name="Rectangle 351">
              <a:extLst>
                <a:ext uri="{FF2B5EF4-FFF2-40B4-BE49-F238E27FC236}">
                  <a16:creationId xmlns:a16="http://schemas.microsoft.com/office/drawing/2014/main" id="{87E6E1DF-929A-41F8-8277-FE0ECD597BE7}"/>
                </a:ext>
              </a:extLst>
            </p:cNvPr>
            <p:cNvSpPr>
              <a:spLocks noChangeArrowheads="1"/>
            </p:cNvSpPr>
            <p:nvPr/>
          </p:nvSpPr>
          <p:spPr bwMode="auto">
            <a:xfrm>
              <a:off x="5921375"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94" name="Rectangle 450">
              <a:extLst>
                <a:ext uri="{FF2B5EF4-FFF2-40B4-BE49-F238E27FC236}">
                  <a16:creationId xmlns:a16="http://schemas.microsoft.com/office/drawing/2014/main" id="{4A3D4E5D-922E-4B50-9FE8-E051AB626471}"/>
                </a:ext>
              </a:extLst>
            </p:cNvPr>
            <p:cNvSpPr>
              <a:spLocks noChangeArrowheads="1"/>
            </p:cNvSpPr>
            <p:nvPr/>
          </p:nvSpPr>
          <p:spPr bwMode="auto">
            <a:xfrm>
              <a:off x="5921375" y="3709083"/>
              <a:ext cx="170030" cy="85834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股份制办公室</a:t>
              </a:r>
            </a:p>
          </p:txBody>
        </p:sp>
      </p:grpSp>
      <p:grpSp>
        <p:nvGrpSpPr>
          <p:cNvPr id="195" name="组合 194">
            <a:extLst>
              <a:ext uri="{FF2B5EF4-FFF2-40B4-BE49-F238E27FC236}">
                <a16:creationId xmlns:a16="http://schemas.microsoft.com/office/drawing/2014/main" id="{477195C6-42B2-4362-8BC3-F499A350F6DD}"/>
              </a:ext>
            </a:extLst>
          </p:cNvPr>
          <p:cNvGrpSpPr>
            <a:grpSpLocks/>
          </p:cNvGrpSpPr>
          <p:nvPr/>
        </p:nvGrpSpPr>
        <p:grpSpPr bwMode="auto">
          <a:xfrm>
            <a:off x="7882927" y="4884075"/>
            <a:ext cx="300038" cy="1508125"/>
            <a:chOff x="5691188" y="3695701"/>
            <a:chExt cx="174625" cy="908050"/>
          </a:xfrm>
          <a:effectLst/>
        </p:grpSpPr>
        <p:sp>
          <p:nvSpPr>
            <p:cNvPr id="196" name="Rectangle 350">
              <a:extLst>
                <a:ext uri="{FF2B5EF4-FFF2-40B4-BE49-F238E27FC236}">
                  <a16:creationId xmlns:a16="http://schemas.microsoft.com/office/drawing/2014/main" id="{57987129-DFB4-4675-9E45-BF94B194C67C}"/>
                </a:ext>
              </a:extLst>
            </p:cNvPr>
            <p:cNvSpPr>
              <a:spLocks noChangeArrowheads="1"/>
            </p:cNvSpPr>
            <p:nvPr/>
          </p:nvSpPr>
          <p:spPr bwMode="auto">
            <a:xfrm>
              <a:off x="5691188"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197" name="Rectangle 451">
              <a:extLst>
                <a:ext uri="{FF2B5EF4-FFF2-40B4-BE49-F238E27FC236}">
                  <a16:creationId xmlns:a16="http://schemas.microsoft.com/office/drawing/2014/main" id="{D0BB3396-EA1C-40F9-A7B9-7FD4FB66DDB1}"/>
                </a:ext>
              </a:extLst>
            </p:cNvPr>
            <p:cNvSpPr>
              <a:spLocks noChangeArrowheads="1"/>
            </p:cNvSpPr>
            <p:nvPr/>
          </p:nvSpPr>
          <p:spPr bwMode="auto">
            <a:xfrm>
              <a:off x="5692112" y="3780771"/>
              <a:ext cx="170005"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证券部</a:t>
              </a:r>
            </a:p>
          </p:txBody>
        </p:sp>
      </p:grpSp>
      <p:grpSp>
        <p:nvGrpSpPr>
          <p:cNvPr id="198" name="组合 197">
            <a:extLst>
              <a:ext uri="{FF2B5EF4-FFF2-40B4-BE49-F238E27FC236}">
                <a16:creationId xmlns:a16="http://schemas.microsoft.com/office/drawing/2014/main" id="{994C486F-961F-4034-9D71-A811997E687A}"/>
              </a:ext>
            </a:extLst>
          </p:cNvPr>
          <p:cNvGrpSpPr>
            <a:grpSpLocks/>
          </p:cNvGrpSpPr>
          <p:nvPr/>
        </p:nvGrpSpPr>
        <p:grpSpPr bwMode="auto">
          <a:xfrm>
            <a:off x="7527327" y="4884075"/>
            <a:ext cx="301625" cy="1508125"/>
            <a:chOff x="5460183" y="3695701"/>
            <a:chExt cx="175442" cy="908050"/>
          </a:xfrm>
          <a:effectLst/>
        </p:grpSpPr>
        <p:sp>
          <p:nvSpPr>
            <p:cNvPr id="199" name="Rectangle 349">
              <a:extLst>
                <a:ext uri="{FF2B5EF4-FFF2-40B4-BE49-F238E27FC236}">
                  <a16:creationId xmlns:a16="http://schemas.microsoft.com/office/drawing/2014/main" id="{F4E788A9-57EE-4AC0-B839-018EC3226D41}"/>
                </a:ext>
              </a:extLst>
            </p:cNvPr>
            <p:cNvSpPr>
              <a:spLocks noChangeArrowheads="1"/>
            </p:cNvSpPr>
            <p:nvPr/>
          </p:nvSpPr>
          <p:spPr bwMode="auto">
            <a:xfrm>
              <a:off x="5461107" y="3695701"/>
              <a:ext cx="174518"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00" name="Rectangle 452">
              <a:extLst>
                <a:ext uri="{FF2B5EF4-FFF2-40B4-BE49-F238E27FC236}">
                  <a16:creationId xmlns:a16="http://schemas.microsoft.com/office/drawing/2014/main" id="{592879AA-9DDB-412D-862E-9AF9AC5EA264}"/>
                </a:ext>
              </a:extLst>
            </p:cNvPr>
            <p:cNvSpPr>
              <a:spLocks noChangeArrowheads="1"/>
            </p:cNvSpPr>
            <p:nvPr/>
          </p:nvSpPr>
          <p:spPr bwMode="auto">
            <a:xfrm>
              <a:off x="5460183" y="3773124"/>
              <a:ext cx="169902" cy="271459"/>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出纳</a:t>
              </a:r>
            </a:p>
          </p:txBody>
        </p:sp>
      </p:grpSp>
      <p:grpSp>
        <p:nvGrpSpPr>
          <p:cNvPr id="201" name="组合 200">
            <a:extLst>
              <a:ext uri="{FF2B5EF4-FFF2-40B4-BE49-F238E27FC236}">
                <a16:creationId xmlns:a16="http://schemas.microsoft.com/office/drawing/2014/main" id="{6F9474E8-D421-47C1-AD0A-C881868548E5}"/>
              </a:ext>
            </a:extLst>
          </p:cNvPr>
          <p:cNvGrpSpPr>
            <a:grpSpLocks/>
          </p:cNvGrpSpPr>
          <p:nvPr/>
        </p:nvGrpSpPr>
        <p:grpSpPr bwMode="auto">
          <a:xfrm>
            <a:off x="7170140" y="4884075"/>
            <a:ext cx="304800" cy="1508125"/>
            <a:chOff x="5228418" y="3695701"/>
            <a:chExt cx="177020" cy="908050"/>
          </a:xfrm>
          <a:effectLst/>
        </p:grpSpPr>
        <p:sp>
          <p:nvSpPr>
            <p:cNvPr id="202" name="Rectangle 348">
              <a:extLst>
                <a:ext uri="{FF2B5EF4-FFF2-40B4-BE49-F238E27FC236}">
                  <a16:creationId xmlns:a16="http://schemas.microsoft.com/office/drawing/2014/main" id="{B9D27218-67F7-4968-9CD1-99C8E8485820}"/>
                </a:ext>
              </a:extLst>
            </p:cNvPr>
            <p:cNvSpPr>
              <a:spLocks noChangeArrowheads="1"/>
            </p:cNvSpPr>
            <p:nvPr/>
          </p:nvSpPr>
          <p:spPr bwMode="auto">
            <a:xfrm>
              <a:off x="5231184" y="3695701"/>
              <a:ext cx="174254"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03" name="Rectangle 453">
              <a:extLst>
                <a:ext uri="{FF2B5EF4-FFF2-40B4-BE49-F238E27FC236}">
                  <a16:creationId xmlns:a16="http://schemas.microsoft.com/office/drawing/2014/main" id="{AD31DA74-2936-4F85-B380-27D2FCAD4785}"/>
                </a:ext>
              </a:extLst>
            </p:cNvPr>
            <p:cNvSpPr>
              <a:spLocks noChangeArrowheads="1"/>
            </p:cNvSpPr>
            <p:nvPr/>
          </p:nvSpPr>
          <p:spPr bwMode="auto">
            <a:xfrm>
              <a:off x="5228418" y="3780771"/>
              <a:ext cx="170566" cy="271459"/>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会计</a:t>
              </a:r>
            </a:p>
          </p:txBody>
        </p:sp>
      </p:grpSp>
      <p:grpSp>
        <p:nvGrpSpPr>
          <p:cNvPr id="204" name="组合 203">
            <a:extLst>
              <a:ext uri="{FF2B5EF4-FFF2-40B4-BE49-F238E27FC236}">
                <a16:creationId xmlns:a16="http://schemas.microsoft.com/office/drawing/2014/main" id="{D3481922-2F0F-4214-B99C-4B45B7F830D2}"/>
              </a:ext>
            </a:extLst>
          </p:cNvPr>
          <p:cNvGrpSpPr>
            <a:grpSpLocks/>
          </p:cNvGrpSpPr>
          <p:nvPr/>
        </p:nvGrpSpPr>
        <p:grpSpPr bwMode="auto">
          <a:xfrm>
            <a:off x="6817715" y="4884075"/>
            <a:ext cx="301625" cy="1508125"/>
            <a:chOff x="4999367" y="3695701"/>
            <a:chExt cx="175883" cy="908050"/>
          </a:xfrm>
          <a:effectLst/>
        </p:grpSpPr>
        <p:sp>
          <p:nvSpPr>
            <p:cNvPr id="205" name="Rectangle 347">
              <a:extLst>
                <a:ext uri="{FF2B5EF4-FFF2-40B4-BE49-F238E27FC236}">
                  <a16:creationId xmlns:a16="http://schemas.microsoft.com/office/drawing/2014/main" id="{D3E733AB-8901-43D6-AAFD-4893C01E1FCD}"/>
                </a:ext>
              </a:extLst>
            </p:cNvPr>
            <p:cNvSpPr>
              <a:spLocks noChangeArrowheads="1"/>
            </p:cNvSpPr>
            <p:nvPr/>
          </p:nvSpPr>
          <p:spPr bwMode="auto">
            <a:xfrm>
              <a:off x="5000292" y="3695701"/>
              <a:ext cx="174958"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06" name="Rectangle 454">
              <a:extLst>
                <a:ext uri="{FF2B5EF4-FFF2-40B4-BE49-F238E27FC236}">
                  <a16:creationId xmlns:a16="http://schemas.microsoft.com/office/drawing/2014/main" id="{B3571214-CE82-41EE-950E-8B55CE67130C}"/>
                </a:ext>
              </a:extLst>
            </p:cNvPr>
            <p:cNvSpPr>
              <a:spLocks noChangeArrowheads="1"/>
            </p:cNvSpPr>
            <p:nvPr/>
          </p:nvSpPr>
          <p:spPr bwMode="auto">
            <a:xfrm>
              <a:off x="4999367" y="3780771"/>
              <a:ext cx="170329" cy="527625"/>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文管中心</a:t>
              </a:r>
            </a:p>
          </p:txBody>
        </p:sp>
      </p:grpSp>
      <p:grpSp>
        <p:nvGrpSpPr>
          <p:cNvPr id="207" name="组合 206">
            <a:extLst>
              <a:ext uri="{FF2B5EF4-FFF2-40B4-BE49-F238E27FC236}">
                <a16:creationId xmlns:a16="http://schemas.microsoft.com/office/drawing/2014/main" id="{B0E9E88A-0CC8-4D8F-A92A-B1B756CB8EE3}"/>
              </a:ext>
            </a:extLst>
          </p:cNvPr>
          <p:cNvGrpSpPr>
            <a:grpSpLocks/>
          </p:cNvGrpSpPr>
          <p:nvPr/>
        </p:nvGrpSpPr>
        <p:grpSpPr bwMode="auto">
          <a:xfrm>
            <a:off x="6462115" y="4884075"/>
            <a:ext cx="303212" cy="1508125"/>
            <a:chOff x="4769189" y="3695701"/>
            <a:chExt cx="175874" cy="908050"/>
          </a:xfrm>
          <a:effectLst/>
        </p:grpSpPr>
        <p:sp>
          <p:nvSpPr>
            <p:cNvPr id="208" name="Rectangle 346">
              <a:extLst>
                <a:ext uri="{FF2B5EF4-FFF2-40B4-BE49-F238E27FC236}">
                  <a16:creationId xmlns:a16="http://schemas.microsoft.com/office/drawing/2014/main" id="{3CEEDC5E-7226-4DCD-ABAD-ADC65A2B64B3}"/>
                </a:ext>
              </a:extLst>
            </p:cNvPr>
            <p:cNvSpPr>
              <a:spLocks noChangeArrowheads="1"/>
            </p:cNvSpPr>
            <p:nvPr/>
          </p:nvSpPr>
          <p:spPr bwMode="auto">
            <a:xfrm>
              <a:off x="4770110" y="3695701"/>
              <a:ext cx="174953"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09" name="Rectangle 455">
              <a:extLst>
                <a:ext uri="{FF2B5EF4-FFF2-40B4-BE49-F238E27FC236}">
                  <a16:creationId xmlns:a16="http://schemas.microsoft.com/office/drawing/2014/main" id="{C0F10B67-3D31-42ED-9922-A8BDC26EF655}"/>
                </a:ext>
              </a:extLst>
            </p:cNvPr>
            <p:cNvSpPr>
              <a:spLocks noChangeArrowheads="1"/>
            </p:cNvSpPr>
            <p:nvPr/>
          </p:nvSpPr>
          <p:spPr bwMode="auto">
            <a:xfrm>
              <a:off x="4769189" y="3780771"/>
              <a:ext cx="170349"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电脑室</a:t>
              </a:r>
            </a:p>
          </p:txBody>
        </p:sp>
      </p:grpSp>
      <p:grpSp>
        <p:nvGrpSpPr>
          <p:cNvPr id="210" name="组合 209">
            <a:extLst>
              <a:ext uri="{FF2B5EF4-FFF2-40B4-BE49-F238E27FC236}">
                <a16:creationId xmlns:a16="http://schemas.microsoft.com/office/drawing/2014/main" id="{0AC815CA-852E-41A7-8853-A23EF0E8F123}"/>
              </a:ext>
            </a:extLst>
          </p:cNvPr>
          <p:cNvGrpSpPr>
            <a:grpSpLocks/>
          </p:cNvGrpSpPr>
          <p:nvPr/>
        </p:nvGrpSpPr>
        <p:grpSpPr bwMode="auto">
          <a:xfrm>
            <a:off x="6108102" y="4884075"/>
            <a:ext cx="303213" cy="1508125"/>
            <a:chOff x="4538992" y="3695701"/>
            <a:chExt cx="175883" cy="908050"/>
          </a:xfrm>
          <a:effectLst/>
        </p:grpSpPr>
        <p:sp>
          <p:nvSpPr>
            <p:cNvPr id="211" name="Rectangle 345">
              <a:extLst>
                <a:ext uri="{FF2B5EF4-FFF2-40B4-BE49-F238E27FC236}">
                  <a16:creationId xmlns:a16="http://schemas.microsoft.com/office/drawing/2014/main" id="{47F2146F-F561-486B-A62D-F948A7EE7DB7}"/>
                </a:ext>
              </a:extLst>
            </p:cNvPr>
            <p:cNvSpPr>
              <a:spLocks noChangeArrowheads="1"/>
            </p:cNvSpPr>
            <p:nvPr/>
          </p:nvSpPr>
          <p:spPr bwMode="auto">
            <a:xfrm>
              <a:off x="4539913" y="3695701"/>
              <a:ext cx="174962"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12" name="Rectangle 456">
              <a:extLst>
                <a:ext uri="{FF2B5EF4-FFF2-40B4-BE49-F238E27FC236}">
                  <a16:creationId xmlns:a16="http://schemas.microsoft.com/office/drawing/2014/main" id="{EDE7BFA3-F8C4-422E-A5B4-7282EB04DB1F}"/>
                </a:ext>
              </a:extLst>
            </p:cNvPr>
            <p:cNvSpPr>
              <a:spLocks noChangeArrowheads="1"/>
            </p:cNvSpPr>
            <p:nvPr/>
          </p:nvSpPr>
          <p:spPr bwMode="auto">
            <a:xfrm>
              <a:off x="4538992" y="3780771"/>
              <a:ext cx="170358"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总务室</a:t>
              </a:r>
            </a:p>
          </p:txBody>
        </p:sp>
      </p:grpSp>
      <p:grpSp>
        <p:nvGrpSpPr>
          <p:cNvPr id="213" name="组合 212">
            <a:extLst>
              <a:ext uri="{FF2B5EF4-FFF2-40B4-BE49-F238E27FC236}">
                <a16:creationId xmlns:a16="http://schemas.microsoft.com/office/drawing/2014/main" id="{7CB9C83D-5E43-4A8B-A223-D0859D8BF9FB}"/>
              </a:ext>
            </a:extLst>
          </p:cNvPr>
          <p:cNvGrpSpPr>
            <a:grpSpLocks/>
          </p:cNvGrpSpPr>
          <p:nvPr/>
        </p:nvGrpSpPr>
        <p:grpSpPr bwMode="auto">
          <a:xfrm>
            <a:off x="5754090" y="4884075"/>
            <a:ext cx="301625" cy="1508125"/>
            <a:chOff x="4309244" y="3695701"/>
            <a:chExt cx="175444" cy="908050"/>
          </a:xfrm>
          <a:effectLst/>
        </p:grpSpPr>
        <p:sp>
          <p:nvSpPr>
            <p:cNvPr id="214" name="Rectangle 344">
              <a:extLst>
                <a:ext uri="{FF2B5EF4-FFF2-40B4-BE49-F238E27FC236}">
                  <a16:creationId xmlns:a16="http://schemas.microsoft.com/office/drawing/2014/main" id="{10C7E4A2-F424-4DDD-A668-DBCD0F6632BB}"/>
                </a:ext>
              </a:extLst>
            </p:cNvPr>
            <p:cNvSpPr>
              <a:spLocks noChangeArrowheads="1"/>
            </p:cNvSpPr>
            <p:nvPr/>
          </p:nvSpPr>
          <p:spPr bwMode="auto">
            <a:xfrm>
              <a:off x="4310167" y="3695701"/>
              <a:ext cx="174521"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15" name="Rectangle 457">
              <a:extLst>
                <a:ext uri="{FF2B5EF4-FFF2-40B4-BE49-F238E27FC236}">
                  <a16:creationId xmlns:a16="http://schemas.microsoft.com/office/drawing/2014/main" id="{DCA51B02-7DFB-4CE5-B9A0-927766A4218C}"/>
                </a:ext>
              </a:extLst>
            </p:cNvPr>
            <p:cNvSpPr>
              <a:spLocks noChangeArrowheads="1"/>
            </p:cNvSpPr>
            <p:nvPr/>
          </p:nvSpPr>
          <p:spPr bwMode="auto">
            <a:xfrm>
              <a:off x="4309244" y="3780771"/>
              <a:ext cx="169904"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法务部</a:t>
              </a:r>
            </a:p>
          </p:txBody>
        </p:sp>
      </p:grpSp>
      <p:grpSp>
        <p:nvGrpSpPr>
          <p:cNvPr id="216" name="组合 215">
            <a:extLst>
              <a:ext uri="{FF2B5EF4-FFF2-40B4-BE49-F238E27FC236}">
                <a16:creationId xmlns:a16="http://schemas.microsoft.com/office/drawing/2014/main" id="{D691B56B-2C9D-4B7F-B459-B4F5DAC2C29F}"/>
              </a:ext>
            </a:extLst>
          </p:cNvPr>
          <p:cNvGrpSpPr>
            <a:grpSpLocks/>
          </p:cNvGrpSpPr>
          <p:nvPr/>
        </p:nvGrpSpPr>
        <p:grpSpPr bwMode="auto">
          <a:xfrm>
            <a:off x="5400077" y="4884075"/>
            <a:ext cx="301625" cy="1508125"/>
            <a:chOff x="4079056" y="3695701"/>
            <a:chExt cx="175444" cy="908050"/>
          </a:xfrm>
          <a:effectLst/>
        </p:grpSpPr>
        <p:sp>
          <p:nvSpPr>
            <p:cNvPr id="217" name="Rectangle 343">
              <a:extLst>
                <a:ext uri="{FF2B5EF4-FFF2-40B4-BE49-F238E27FC236}">
                  <a16:creationId xmlns:a16="http://schemas.microsoft.com/office/drawing/2014/main" id="{8C1D3615-B7DC-4609-AD5D-42CC2F80DD5E}"/>
                </a:ext>
              </a:extLst>
            </p:cNvPr>
            <p:cNvSpPr>
              <a:spLocks noChangeArrowheads="1"/>
            </p:cNvSpPr>
            <p:nvPr/>
          </p:nvSpPr>
          <p:spPr bwMode="auto">
            <a:xfrm>
              <a:off x="4079980" y="3695701"/>
              <a:ext cx="174520"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18" name="Rectangle 458">
              <a:extLst>
                <a:ext uri="{FF2B5EF4-FFF2-40B4-BE49-F238E27FC236}">
                  <a16:creationId xmlns:a16="http://schemas.microsoft.com/office/drawing/2014/main" id="{10CF8301-6555-4D3E-95D1-77E39DB1B59D}"/>
                </a:ext>
              </a:extLst>
            </p:cNvPr>
            <p:cNvSpPr>
              <a:spLocks noChangeArrowheads="1"/>
            </p:cNvSpPr>
            <p:nvPr/>
          </p:nvSpPr>
          <p:spPr bwMode="auto">
            <a:xfrm>
              <a:off x="4079056" y="3780771"/>
              <a:ext cx="169904" cy="65379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人力资源部</a:t>
              </a:r>
            </a:p>
          </p:txBody>
        </p:sp>
      </p:grpSp>
      <p:grpSp>
        <p:nvGrpSpPr>
          <p:cNvPr id="219" name="组合 218">
            <a:extLst>
              <a:ext uri="{FF2B5EF4-FFF2-40B4-BE49-F238E27FC236}">
                <a16:creationId xmlns:a16="http://schemas.microsoft.com/office/drawing/2014/main" id="{3E66E194-ED5C-4BF3-A101-C1FBF452D109}"/>
              </a:ext>
            </a:extLst>
          </p:cNvPr>
          <p:cNvGrpSpPr>
            <a:grpSpLocks/>
          </p:cNvGrpSpPr>
          <p:nvPr/>
        </p:nvGrpSpPr>
        <p:grpSpPr bwMode="auto">
          <a:xfrm>
            <a:off x="5044477" y="4884075"/>
            <a:ext cx="303213" cy="1508125"/>
            <a:chOff x="3848100" y="3695701"/>
            <a:chExt cx="176213" cy="908050"/>
          </a:xfrm>
          <a:effectLst/>
        </p:grpSpPr>
        <p:sp>
          <p:nvSpPr>
            <p:cNvPr id="220" name="Rectangle 342">
              <a:extLst>
                <a:ext uri="{FF2B5EF4-FFF2-40B4-BE49-F238E27FC236}">
                  <a16:creationId xmlns:a16="http://schemas.microsoft.com/office/drawing/2014/main" id="{14109D9D-E517-4F2C-9762-D96E7EDD73E2}"/>
                </a:ext>
              </a:extLst>
            </p:cNvPr>
            <p:cNvSpPr>
              <a:spLocks noChangeArrowheads="1"/>
            </p:cNvSpPr>
            <p:nvPr/>
          </p:nvSpPr>
          <p:spPr bwMode="auto">
            <a:xfrm>
              <a:off x="3848100" y="3695701"/>
              <a:ext cx="176213"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21" name="Rectangle 459">
              <a:extLst>
                <a:ext uri="{FF2B5EF4-FFF2-40B4-BE49-F238E27FC236}">
                  <a16:creationId xmlns:a16="http://schemas.microsoft.com/office/drawing/2014/main" id="{DF4589C1-BC4B-4775-981A-EAAFE240495F}"/>
                </a:ext>
              </a:extLst>
            </p:cNvPr>
            <p:cNvSpPr>
              <a:spLocks noChangeArrowheads="1"/>
            </p:cNvSpPr>
            <p:nvPr/>
          </p:nvSpPr>
          <p:spPr bwMode="auto">
            <a:xfrm>
              <a:off x="3849023" y="3780771"/>
              <a:ext cx="169755"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行政部</a:t>
              </a:r>
            </a:p>
          </p:txBody>
        </p:sp>
      </p:grpSp>
      <p:grpSp>
        <p:nvGrpSpPr>
          <p:cNvPr id="222" name="组合 221">
            <a:extLst>
              <a:ext uri="{FF2B5EF4-FFF2-40B4-BE49-F238E27FC236}">
                <a16:creationId xmlns:a16="http://schemas.microsoft.com/office/drawing/2014/main" id="{B65223D3-B988-4119-B741-6ADB28B1418E}"/>
              </a:ext>
            </a:extLst>
          </p:cNvPr>
          <p:cNvGrpSpPr>
            <a:grpSpLocks/>
          </p:cNvGrpSpPr>
          <p:nvPr/>
        </p:nvGrpSpPr>
        <p:grpSpPr bwMode="auto">
          <a:xfrm>
            <a:off x="4688877" y="4884075"/>
            <a:ext cx="303213" cy="1508125"/>
            <a:chOff x="3616659" y="3695701"/>
            <a:chExt cx="175879" cy="908050"/>
          </a:xfrm>
          <a:effectLst/>
        </p:grpSpPr>
        <p:sp>
          <p:nvSpPr>
            <p:cNvPr id="223" name="Rectangle 341">
              <a:extLst>
                <a:ext uri="{FF2B5EF4-FFF2-40B4-BE49-F238E27FC236}">
                  <a16:creationId xmlns:a16="http://schemas.microsoft.com/office/drawing/2014/main" id="{0159B067-C09C-44C8-9D82-2AA19BB6C7CF}"/>
                </a:ext>
              </a:extLst>
            </p:cNvPr>
            <p:cNvSpPr>
              <a:spLocks noChangeArrowheads="1"/>
            </p:cNvSpPr>
            <p:nvPr/>
          </p:nvSpPr>
          <p:spPr bwMode="auto">
            <a:xfrm>
              <a:off x="3617580" y="3695701"/>
              <a:ext cx="174958"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24" name="Rectangle 460">
              <a:extLst>
                <a:ext uri="{FF2B5EF4-FFF2-40B4-BE49-F238E27FC236}">
                  <a16:creationId xmlns:a16="http://schemas.microsoft.com/office/drawing/2014/main" id="{5BAB870F-59CB-42FF-A341-C3CB03F5669F}"/>
                </a:ext>
              </a:extLst>
            </p:cNvPr>
            <p:cNvSpPr>
              <a:spLocks noChangeArrowheads="1"/>
            </p:cNvSpPr>
            <p:nvPr/>
          </p:nvSpPr>
          <p:spPr bwMode="auto">
            <a:xfrm>
              <a:off x="3616659" y="3780771"/>
              <a:ext cx="170354"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质检部</a:t>
              </a:r>
            </a:p>
          </p:txBody>
        </p:sp>
      </p:grpSp>
      <p:grpSp>
        <p:nvGrpSpPr>
          <p:cNvPr id="225" name="组合 224">
            <a:extLst>
              <a:ext uri="{FF2B5EF4-FFF2-40B4-BE49-F238E27FC236}">
                <a16:creationId xmlns:a16="http://schemas.microsoft.com/office/drawing/2014/main" id="{8D31ED4C-08A3-466B-AFB8-163A54513D7B}"/>
              </a:ext>
            </a:extLst>
          </p:cNvPr>
          <p:cNvGrpSpPr>
            <a:grpSpLocks/>
          </p:cNvGrpSpPr>
          <p:nvPr/>
        </p:nvGrpSpPr>
        <p:grpSpPr bwMode="auto">
          <a:xfrm>
            <a:off x="4334865" y="4884075"/>
            <a:ext cx="303212" cy="1508125"/>
            <a:chOff x="3386731" y="3695701"/>
            <a:chExt cx="175619" cy="908050"/>
          </a:xfrm>
          <a:effectLst/>
        </p:grpSpPr>
        <p:sp>
          <p:nvSpPr>
            <p:cNvPr id="226" name="Rectangle 340">
              <a:extLst>
                <a:ext uri="{FF2B5EF4-FFF2-40B4-BE49-F238E27FC236}">
                  <a16:creationId xmlns:a16="http://schemas.microsoft.com/office/drawing/2014/main" id="{0C8858FC-E8F2-49CF-A776-15D8B647A3B7}"/>
                </a:ext>
              </a:extLst>
            </p:cNvPr>
            <p:cNvSpPr>
              <a:spLocks noChangeArrowheads="1"/>
            </p:cNvSpPr>
            <p:nvPr/>
          </p:nvSpPr>
          <p:spPr bwMode="auto">
            <a:xfrm>
              <a:off x="3387650" y="3695701"/>
              <a:ext cx="174700"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27" name="Rectangle 461">
              <a:extLst>
                <a:ext uri="{FF2B5EF4-FFF2-40B4-BE49-F238E27FC236}">
                  <a16:creationId xmlns:a16="http://schemas.microsoft.com/office/drawing/2014/main" id="{C9D88E26-1374-42E3-953F-3244C30BE88D}"/>
                </a:ext>
              </a:extLst>
            </p:cNvPr>
            <p:cNvSpPr>
              <a:spLocks noChangeArrowheads="1"/>
            </p:cNvSpPr>
            <p:nvPr/>
          </p:nvSpPr>
          <p:spPr bwMode="auto">
            <a:xfrm>
              <a:off x="3386731" y="3780771"/>
              <a:ext cx="170102"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质管部</a:t>
              </a:r>
            </a:p>
          </p:txBody>
        </p:sp>
      </p:grpSp>
      <p:grpSp>
        <p:nvGrpSpPr>
          <p:cNvPr id="228" name="组合 227">
            <a:extLst>
              <a:ext uri="{FF2B5EF4-FFF2-40B4-BE49-F238E27FC236}">
                <a16:creationId xmlns:a16="http://schemas.microsoft.com/office/drawing/2014/main" id="{2FB31286-6C68-4D9E-A68A-C53BCDF3616F}"/>
              </a:ext>
            </a:extLst>
          </p:cNvPr>
          <p:cNvGrpSpPr>
            <a:grpSpLocks/>
          </p:cNvGrpSpPr>
          <p:nvPr/>
        </p:nvGrpSpPr>
        <p:grpSpPr bwMode="auto">
          <a:xfrm>
            <a:off x="3982440" y="4884075"/>
            <a:ext cx="300037" cy="1508125"/>
            <a:chOff x="3157538" y="3695701"/>
            <a:chExt cx="174625" cy="908050"/>
          </a:xfrm>
          <a:effectLst/>
        </p:grpSpPr>
        <p:sp>
          <p:nvSpPr>
            <p:cNvPr id="229" name="Rectangle 339">
              <a:extLst>
                <a:ext uri="{FF2B5EF4-FFF2-40B4-BE49-F238E27FC236}">
                  <a16:creationId xmlns:a16="http://schemas.microsoft.com/office/drawing/2014/main" id="{00F07354-87D9-44E9-B381-14933CFAB822}"/>
                </a:ext>
              </a:extLst>
            </p:cNvPr>
            <p:cNvSpPr>
              <a:spLocks noChangeArrowheads="1"/>
            </p:cNvSpPr>
            <p:nvPr/>
          </p:nvSpPr>
          <p:spPr bwMode="auto">
            <a:xfrm>
              <a:off x="3157538"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30" name="Rectangle 462">
              <a:extLst>
                <a:ext uri="{FF2B5EF4-FFF2-40B4-BE49-F238E27FC236}">
                  <a16:creationId xmlns:a16="http://schemas.microsoft.com/office/drawing/2014/main" id="{475C98E0-A83D-4E7A-B9D2-5CEC5DD9E102}"/>
                </a:ext>
              </a:extLst>
            </p:cNvPr>
            <p:cNvSpPr>
              <a:spLocks noChangeArrowheads="1"/>
            </p:cNvSpPr>
            <p:nvPr/>
          </p:nvSpPr>
          <p:spPr bwMode="auto">
            <a:xfrm>
              <a:off x="3159386" y="3780771"/>
              <a:ext cx="170929"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生技部</a:t>
              </a:r>
            </a:p>
          </p:txBody>
        </p:sp>
      </p:grpSp>
      <p:grpSp>
        <p:nvGrpSpPr>
          <p:cNvPr id="231" name="组合 230">
            <a:extLst>
              <a:ext uri="{FF2B5EF4-FFF2-40B4-BE49-F238E27FC236}">
                <a16:creationId xmlns:a16="http://schemas.microsoft.com/office/drawing/2014/main" id="{38B696CF-B879-40D2-91CE-C23251CBD4C4}"/>
              </a:ext>
            </a:extLst>
          </p:cNvPr>
          <p:cNvGrpSpPr>
            <a:grpSpLocks/>
          </p:cNvGrpSpPr>
          <p:nvPr/>
        </p:nvGrpSpPr>
        <p:grpSpPr bwMode="auto">
          <a:xfrm>
            <a:off x="3626840" y="4884075"/>
            <a:ext cx="301625" cy="1508125"/>
            <a:chOff x="2926531" y="3695701"/>
            <a:chExt cx="175444" cy="908050"/>
          </a:xfrm>
          <a:effectLst/>
        </p:grpSpPr>
        <p:sp>
          <p:nvSpPr>
            <p:cNvPr id="232" name="Rectangle 338">
              <a:extLst>
                <a:ext uri="{FF2B5EF4-FFF2-40B4-BE49-F238E27FC236}">
                  <a16:creationId xmlns:a16="http://schemas.microsoft.com/office/drawing/2014/main" id="{2E9ECDDE-CA69-47D0-9C6B-08BD51352756}"/>
                </a:ext>
              </a:extLst>
            </p:cNvPr>
            <p:cNvSpPr>
              <a:spLocks noChangeArrowheads="1"/>
            </p:cNvSpPr>
            <p:nvPr/>
          </p:nvSpPr>
          <p:spPr bwMode="auto">
            <a:xfrm>
              <a:off x="2927454" y="3695701"/>
              <a:ext cx="174521"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33" name="Rectangle 463">
              <a:extLst>
                <a:ext uri="{FF2B5EF4-FFF2-40B4-BE49-F238E27FC236}">
                  <a16:creationId xmlns:a16="http://schemas.microsoft.com/office/drawing/2014/main" id="{E1682647-D290-4700-9A75-E0B51B269642}"/>
                </a:ext>
              </a:extLst>
            </p:cNvPr>
            <p:cNvSpPr>
              <a:spLocks noChangeArrowheads="1"/>
            </p:cNvSpPr>
            <p:nvPr/>
          </p:nvSpPr>
          <p:spPr bwMode="auto">
            <a:xfrm>
              <a:off x="2926531" y="3780771"/>
              <a:ext cx="169904"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化工厂</a:t>
              </a:r>
            </a:p>
          </p:txBody>
        </p:sp>
      </p:grpSp>
      <p:grpSp>
        <p:nvGrpSpPr>
          <p:cNvPr id="234" name="组合 233">
            <a:extLst>
              <a:ext uri="{FF2B5EF4-FFF2-40B4-BE49-F238E27FC236}">
                <a16:creationId xmlns:a16="http://schemas.microsoft.com/office/drawing/2014/main" id="{7BFC43F4-E809-4DF0-B561-DE5807C71221}"/>
              </a:ext>
            </a:extLst>
          </p:cNvPr>
          <p:cNvGrpSpPr>
            <a:grpSpLocks/>
          </p:cNvGrpSpPr>
          <p:nvPr/>
        </p:nvGrpSpPr>
        <p:grpSpPr bwMode="auto">
          <a:xfrm>
            <a:off x="3272827" y="4884075"/>
            <a:ext cx="301625" cy="1508125"/>
            <a:chOff x="2697163" y="3695701"/>
            <a:chExt cx="174625" cy="908050"/>
          </a:xfrm>
          <a:effectLst/>
        </p:grpSpPr>
        <p:sp>
          <p:nvSpPr>
            <p:cNvPr id="235" name="Rectangle 337">
              <a:extLst>
                <a:ext uri="{FF2B5EF4-FFF2-40B4-BE49-F238E27FC236}">
                  <a16:creationId xmlns:a16="http://schemas.microsoft.com/office/drawing/2014/main" id="{2EB18346-0094-4595-BB49-568516F4D6CB}"/>
                </a:ext>
              </a:extLst>
            </p:cNvPr>
            <p:cNvSpPr>
              <a:spLocks noChangeArrowheads="1"/>
            </p:cNvSpPr>
            <p:nvPr/>
          </p:nvSpPr>
          <p:spPr bwMode="auto">
            <a:xfrm>
              <a:off x="2697163"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36" name="Rectangle 464">
              <a:extLst>
                <a:ext uri="{FF2B5EF4-FFF2-40B4-BE49-F238E27FC236}">
                  <a16:creationId xmlns:a16="http://schemas.microsoft.com/office/drawing/2014/main" id="{9A7786FD-B8EA-4991-A665-A89476BC5F45}"/>
                </a:ext>
              </a:extLst>
            </p:cNvPr>
            <p:cNvSpPr>
              <a:spLocks noChangeArrowheads="1"/>
            </p:cNvSpPr>
            <p:nvPr/>
          </p:nvSpPr>
          <p:spPr bwMode="auto">
            <a:xfrm>
              <a:off x="2700839" y="3780771"/>
              <a:ext cx="170030"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电子厂</a:t>
              </a:r>
            </a:p>
          </p:txBody>
        </p:sp>
      </p:grpSp>
      <p:grpSp>
        <p:nvGrpSpPr>
          <p:cNvPr id="237" name="组合 236">
            <a:extLst>
              <a:ext uri="{FF2B5EF4-FFF2-40B4-BE49-F238E27FC236}">
                <a16:creationId xmlns:a16="http://schemas.microsoft.com/office/drawing/2014/main" id="{E48875DD-8070-4941-9F44-54BA605AADDE}"/>
              </a:ext>
            </a:extLst>
          </p:cNvPr>
          <p:cNvGrpSpPr>
            <a:grpSpLocks/>
          </p:cNvGrpSpPr>
          <p:nvPr/>
        </p:nvGrpSpPr>
        <p:grpSpPr bwMode="auto">
          <a:xfrm>
            <a:off x="2917227" y="4884075"/>
            <a:ext cx="301625" cy="1508125"/>
            <a:chOff x="2465722" y="3695701"/>
            <a:chExt cx="175878" cy="908050"/>
          </a:xfrm>
          <a:effectLst/>
        </p:grpSpPr>
        <p:sp>
          <p:nvSpPr>
            <p:cNvPr id="238" name="Rectangle 336">
              <a:extLst>
                <a:ext uri="{FF2B5EF4-FFF2-40B4-BE49-F238E27FC236}">
                  <a16:creationId xmlns:a16="http://schemas.microsoft.com/office/drawing/2014/main" id="{51E1D416-820B-4BCD-932E-3F15ADE375C5}"/>
                </a:ext>
              </a:extLst>
            </p:cNvPr>
            <p:cNvSpPr>
              <a:spLocks noChangeArrowheads="1"/>
            </p:cNvSpPr>
            <p:nvPr/>
          </p:nvSpPr>
          <p:spPr bwMode="auto">
            <a:xfrm>
              <a:off x="2466648" y="3695701"/>
              <a:ext cx="174952"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39" name="Rectangle 465">
              <a:extLst>
                <a:ext uri="{FF2B5EF4-FFF2-40B4-BE49-F238E27FC236}">
                  <a16:creationId xmlns:a16="http://schemas.microsoft.com/office/drawing/2014/main" id="{99E792EB-F231-4A53-AB8F-CAFF037A8C8C}"/>
                </a:ext>
              </a:extLst>
            </p:cNvPr>
            <p:cNvSpPr>
              <a:spLocks noChangeArrowheads="1"/>
            </p:cNvSpPr>
            <p:nvPr/>
          </p:nvSpPr>
          <p:spPr bwMode="auto">
            <a:xfrm>
              <a:off x="2465722" y="3780771"/>
              <a:ext cx="170324"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生管部</a:t>
              </a:r>
            </a:p>
          </p:txBody>
        </p:sp>
      </p:grpSp>
      <p:grpSp>
        <p:nvGrpSpPr>
          <p:cNvPr id="240" name="组合 239">
            <a:extLst>
              <a:ext uri="{FF2B5EF4-FFF2-40B4-BE49-F238E27FC236}">
                <a16:creationId xmlns:a16="http://schemas.microsoft.com/office/drawing/2014/main" id="{9E6CD6A4-E682-4BBB-A2BD-55C6AA86CCC5}"/>
              </a:ext>
            </a:extLst>
          </p:cNvPr>
          <p:cNvGrpSpPr>
            <a:grpSpLocks/>
          </p:cNvGrpSpPr>
          <p:nvPr/>
        </p:nvGrpSpPr>
        <p:grpSpPr bwMode="auto">
          <a:xfrm>
            <a:off x="2563215" y="4884075"/>
            <a:ext cx="301625" cy="1508125"/>
            <a:chOff x="2235976" y="3695701"/>
            <a:chExt cx="175437" cy="908050"/>
          </a:xfrm>
          <a:effectLst/>
        </p:grpSpPr>
        <p:sp>
          <p:nvSpPr>
            <p:cNvPr id="241" name="Rectangle 335">
              <a:extLst>
                <a:ext uri="{FF2B5EF4-FFF2-40B4-BE49-F238E27FC236}">
                  <a16:creationId xmlns:a16="http://schemas.microsoft.com/office/drawing/2014/main" id="{5707FF22-37CE-4959-8403-48B787783C9E}"/>
                </a:ext>
              </a:extLst>
            </p:cNvPr>
            <p:cNvSpPr>
              <a:spLocks noChangeArrowheads="1"/>
            </p:cNvSpPr>
            <p:nvPr/>
          </p:nvSpPr>
          <p:spPr bwMode="auto">
            <a:xfrm>
              <a:off x="2236899" y="3695701"/>
              <a:ext cx="174514"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42" name="Rectangle 466">
              <a:extLst>
                <a:ext uri="{FF2B5EF4-FFF2-40B4-BE49-F238E27FC236}">
                  <a16:creationId xmlns:a16="http://schemas.microsoft.com/office/drawing/2014/main" id="{2E1ED397-2820-4DD3-8867-E476309A5826}"/>
                </a:ext>
              </a:extLst>
            </p:cNvPr>
            <p:cNvSpPr>
              <a:spLocks noChangeArrowheads="1"/>
            </p:cNvSpPr>
            <p:nvPr/>
          </p:nvSpPr>
          <p:spPr bwMode="auto">
            <a:xfrm>
              <a:off x="2235976" y="3780771"/>
              <a:ext cx="169897" cy="271459"/>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仓库</a:t>
              </a:r>
            </a:p>
          </p:txBody>
        </p:sp>
      </p:grpSp>
      <p:grpSp>
        <p:nvGrpSpPr>
          <p:cNvPr id="243" name="组合 242">
            <a:extLst>
              <a:ext uri="{FF2B5EF4-FFF2-40B4-BE49-F238E27FC236}">
                <a16:creationId xmlns:a16="http://schemas.microsoft.com/office/drawing/2014/main" id="{9D383A18-919E-4CAB-AD4A-6F5226099A5F}"/>
              </a:ext>
            </a:extLst>
          </p:cNvPr>
          <p:cNvGrpSpPr>
            <a:grpSpLocks/>
          </p:cNvGrpSpPr>
          <p:nvPr/>
        </p:nvGrpSpPr>
        <p:grpSpPr bwMode="auto">
          <a:xfrm>
            <a:off x="2204440" y="4884075"/>
            <a:ext cx="301625" cy="1508125"/>
            <a:chOff x="2003602" y="3695701"/>
            <a:chExt cx="174625" cy="908050"/>
          </a:xfrm>
          <a:effectLst/>
        </p:grpSpPr>
        <p:sp>
          <p:nvSpPr>
            <p:cNvPr id="244" name="Rectangle 334">
              <a:extLst>
                <a:ext uri="{FF2B5EF4-FFF2-40B4-BE49-F238E27FC236}">
                  <a16:creationId xmlns:a16="http://schemas.microsoft.com/office/drawing/2014/main" id="{5D2247EC-C323-4657-B954-A34E383B94CD}"/>
                </a:ext>
              </a:extLst>
            </p:cNvPr>
            <p:cNvSpPr>
              <a:spLocks noChangeArrowheads="1"/>
            </p:cNvSpPr>
            <p:nvPr/>
          </p:nvSpPr>
          <p:spPr bwMode="auto">
            <a:xfrm>
              <a:off x="2003602"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45" name="Rectangle 467">
              <a:extLst>
                <a:ext uri="{FF2B5EF4-FFF2-40B4-BE49-F238E27FC236}">
                  <a16:creationId xmlns:a16="http://schemas.microsoft.com/office/drawing/2014/main" id="{3E4D112C-E9FB-429F-B3D8-A72C8A61828E}"/>
                </a:ext>
              </a:extLst>
            </p:cNvPr>
            <p:cNvSpPr>
              <a:spLocks noChangeArrowheads="1"/>
            </p:cNvSpPr>
            <p:nvPr/>
          </p:nvSpPr>
          <p:spPr bwMode="auto">
            <a:xfrm>
              <a:off x="2005440" y="3780771"/>
              <a:ext cx="170949" cy="399542"/>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采购部</a:t>
              </a:r>
            </a:p>
          </p:txBody>
        </p:sp>
      </p:grpSp>
      <p:grpSp>
        <p:nvGrpSpPr>
          <p:cNvPr id="246" name="组合 245">
            <a:extLst>
              <a:ext uri="{FF2B5EF4-FFF2-40B4-BE49-F238E27FC236}">
                <a16:creationId xmlns:a16="http://schemas.microsoft.com/office/drawing/2014/main" id="{5A8FC93B-FD8E-45EA-B119-288DF7E53FB1}"/>
              </a:ext>
            </a:extLst>
          </p:cNvPr>
          <p:cNvGrpSpPr>
            <a:grpSpLocks/>
          </p:cNvGrpSpPr>
          <p:nvPr/>
        </p:nvGrpSpPr>
        <p:grpSpPr bwMode="auto">
          <a:xfrm>
            <a:off x="1850427" y="4884075"/>
            <a:ext cx="300038" cy="1508125"/>
            <a:chOff x="1773415" y="3695701"/>
            <a:chExt cx="174625" cy="908050"/>
          </a:xfrm>
          <a:effectLst/>
        </p:grpSpPr>
        <p:sp>
          <p:nvSpPr>
            <p:cNvPr id="247" name="Rectangle 333">
              <a:extLst>
                <a:ext uri="{FF2B5EF4-FFF2-40B4-BE49-F238E27FC236}">
                  <a16:creationId xmlns:a16="http://schemas.microsoft.com/office/drawing/2014/main" id="{711DD883-0F64-4487-B6DB-09D59D1345E0}"/>
                </a:ext>
              </a:extLst>
            </p:cNvPr>
            <p:cNvSpPr>
              <a:spLocks noChangeArrowheads="1"/>
            </p:cNvSpPr>
            <p:nvPr/>
          </p:nvSpPr>
          <p:spPr bwMode="auto">
            <a:xfrm>
              <a:off x="1773415" y="3695701"/>
              <a:ext cx="174625" cy="908050"/>
            </a:xfrm>
            <a:prstGeom prst="rect">
              <a:avLst/>
            </a:prstGeom>
            <a:gradFill>
              <a:gsLst>
                <a:gs pos="100000">
                  <a:srgbClr val="5541F9"/>
                </a:gs>
                <a:gs pos="5000">
                  <a:srgbClr val="439EFF">
                    <a:alpha val="70000"/>
                  </a:srgbClr>
                </a:gs>
              </a:gsLst>
              <a:lin ang="2700000" scaled="1"/>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48" name="Rectangle 468">
              <a:extLst>
                <a:ext uri="{FF2B5EF4-FFF2-40B4-BE49-F238E27FC236}">
                  <a16:creationId xmlns:a16="http://schemas.microsoft.com/office/drawing/2014/main" id="{469ED8DD-68A2-4C20-ABFC-56CE50F98433}"/>
                </a:ext>
              </a:extLst>
            </p:cNvPr>
            <p:cNvSpPr>
              <a:spLocks noChangeArrowheads="1"/>
            </p:cNvSpPr>
            <p:nvPr/>
          </p:nvSpPr>
          <p:spPr bwMode="auto">
            <a:xfrm>
              <a:off x="1775263" y="3780771"/>
              <a:ext cx="170929" cy="653796"/>
            </a:xfrm>
            <a:prstGeom prst="rect">
              <a:avLst/>
            </a:prstGeom>
            <a:noFill/>
            <a:ln w="9525" cap="flat" cmpd="sng" algn="ctr">
              <a:noFill/>
              <a:prstDash val="solid"/>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化工开发部</a:t>
              </a:r>
            </a:p>
          </p:txBody>
        </p:sp>
      </p:grpSp>
      <p:grpSp>
        <p:nvGrpSpPr>
          <p:cNvPr id="249" name="组合 248">
            <a:extLst>
              <a:ext uri="{FF2B5EF4-FFF2-40B4-BE49-F238E27FC236}">
                <a16:creationId xmlns:a16="http://schemas.microsoft.com/office/drawing/2014/main" id="{43A7CBD0-753D-434E-913E-8188F0293F4C}"/>
              </a:ext>
            </a:extLst>
          </p:cNvPr>
          <p:cNvGrpSpPr>
            <a:grpSpLocks/>
          </p:cNvGrpSpPr>
          <p:nvPr/>
        </p:nvGrpSpPr>
        <p:grpSpPr bwMode="auto">
          <a:xfrm>
            <a:off x="1493240" y="4884075"/>
            <a:ext cx="303212" cy="1508125"/>
            <a:chOff x="1542035" y="3695701"/>
            <a:chExt cx="176213" cy="908050"/>
          </a:xfrm>
          <a:effectLst/>
        </p:grpSpPr>
        <p:sp>
          <p:nvSpPr>
            <p:cNvPr id="250" name="Rectangle 332">
              <a:extLst>
                <a:ext uri="{FF2B5EF4-FFF2-40B4-BE49-F238E27FC236}">
                  <a16:creationId xmlns:a16="http://schemas.microsoft.com/office/drawing/2014/main" id="{79B781E6-831C-4D53-B6D8-FDF68E8A3902}"/>
                </a:ext>
              </a:extLst>
            </p:cNvPr>
            <p:cNvSpPr>
              <a:spLocks noChangeArrowheads="1"/>
            </p:cNvSpPr>
            <p:nvPr/>
          </p:nvSpPr>
          <p:spPr bwMode="auto">
            <a:xfrm>
              <a:off x="1542035" y="3695701"/>
              <a:ext cx="176213" cy="908050"/>
            </a:xfrm>
            <a:prstGeom prst="rect">
              <a:avLst/>
            </a:prstGeom>
            <a:gradFill flip="none" rotWithShape="1">
              <a:gsLst>
                <a:gs pos="100000">
                  <a:srgbClr val="5541F9"/>
                </a:gs>
                <a:gs pos="5000">
                  <a:srgbClr val="439EFF">
                    <a:alpha val="70000"/>
                  </a:srgbClr>
                </a:gs>
              </a:gsLst>
              <a:lin ang="2700000" scaled="1"/>
              <a:tileRect/>
            </a:gra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51" name="Rectangle 469">
              <a:extLst>
                <a:ext uri="{FF2B5EF4-FFF2-40B4-BE49-F238E27FC236}">
                  <a16:creationId xmlns:a16="http://schemas.microsoft.com/office/drawing/2014/main" id="{C3414865-3284-49EF-8644-EBED4D5B5EE3}"/>
                </a:ext>
              </a:extLst>
            </p:cNvPr>
            <p:cNvSpPr>
              <a:spLocks noChangeArrowheads="1"/>
            </p:cNvSpPr>
            <p:nvPr/>
          </p:nvSpPr>
          <p:spPr bwMode="auto">
            <a:xfrm>
              <a:off x="1544802" y="3780771"/>
              <a:ext cx="170678" cy="653796"/>
            </a:xfrm>
            <a:prstGeom prst="rect">
              <a:avLst/>
            </a:prstGeom>
            <a:noFill/>
            <a:ln w="9525" cap="flat" cmpd="sng" algn="ctr">
              <a:noFill/>
              <a:prstDash val="solid"/>
              <a:miter lim="800000"/>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ts val="1600"/>
                </a:lnSpc>
                <a:spcBef>
                  <a:spcPct val="0"/>
                </a:spcBef>
                <a:spcAft>
                  <a:spcPct val="0"/>
                </a:spcAft>
                <a:buClrTx/>
                <a:buSzTx/>
                <a:buFontTx/>
                <a:buNone/>
                <a:tabLst/>
                <a:defRPr/>
              </a:pPr>
              <a:r>
                <a:rPr kumimoji="0" lang="zh-CN" altLang="en-US" sz="1465" b="0"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电子开发部</a:t>
              </a:r>
            </a:p>
          </p:txBody>
        </p:sp>
      </p:grpSp>
      <p:grpSp>
        <p:nvGrpSpPr>
          <p:cNvPr id="252" name="组合 251">
            <a:extLst>
              <a:ext uri="{FF2B5EF4-FFF2-40B4-BE49-F238E27FC236}">
                <a16:creationId xmlns:a16="http://schemas.microsoft.com/office/drawing/2014/main" id="{3160CF8B-5D68-4D65-B591-3C4F7FB9480A}"/>
              </a:ext>
            </a:extLst>
          </p:cNvPr>
          <p:cNvGrpSpPr>
            <a:grpSpLocks/>
          </p:cNvGrpSpPr>
          <p:nvPr/>
        </p:nvGrpSpPr>
        <p:grpSpPr bwMode="auto">
          <a:xfrm>
            <a:off x="5538190" y="1145512"/>
            <a:ext cx="1416050" cy="341313"/>
            <a:chOff x="3846513" y="915988"/>
            <a:chExt cx="1062038" cy="206375"/>
          </a:xfrm>
          <a:effectLst>
            <a:outerShdw blurRad="254000" dist="38100" dir="8100000" algn="tr" rotWithShape="0">
              <a:srgbClr val="05C2E2">
                <a:alpha val="40000"/>
              </a:srgbClr>
            </a:outerShdw>
          </a:effectLst>
        </p:grpSpPr>
        <p:sp>
          <p:nvSpPr>
            <p:cNvPr id="253" name="Rectangle 318">
              <a:extLst>
                <a:ext uri="{FF2B5EF4-FFF2-40B4-BE49-F238E27FC236}">
                  <a16:creationId xmlns:a16="http://schemas.microsoft.com/office/drawing/2014/main" id="{B8943C9A-5D58-48F2-9515-5CCF51E92F09}"/>
                </a:ext>
              </a:extLst>
            </p:cNvPr>
            <p:cNvSpPr>
              <a:spLocks noChangeArrowheads="1"/>
            </p:cNvSpPr>
            <p:nvPr/>
          </p:nvSpPr>
          <p:spPr bwMode="auto">
            <a:xfrm>
              <a:off x="3846513" y="915988"/>
              <a:ext cx="1062038" cy="206375"/>
            </a:xfrm>
            <a:prstGeom prst="rect">
              <a:avLst/>
            </a:prstGeom>
            <a:solidFill>
              <a:srgbClr val="439EFF"/>
            </a:solidFill>
            <a:ln w="9525" cap="flat" cmpd="sng" algn="ctr">
              <a:noFill/>
              <a:prstDash val="solid"/>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1">
                <a:ln>
                  <a:noFill/>
                </a:ln>
                <a:solidFill>
                  <a:prstClr val="white"/>
                </a:solidFill>
                <a:effectLst/>
                <a:uLnTx/>
                <a:uFillTx/>
                <a:latin typeface="Calibri"/>
                <a:ea typeface="宋体" panose="02010600030101010101" pitchFamily="2" charset="-122"/>
                <a:cs typeface="+mn-cs"/>
              </a:endParaRPr>
            </a:p>
          </p:txBody>
        </p:sp>
        <p:sp>
          <p:nvSpPr>
            <p:cNvPr id="254" name="Rectangle 429">
              <a:extLst>
                <a:ext uri="{FF2B5EF4-FFF2-40B4-BE49-F238E27FC236}">
                  <a16:creationId xmlns:a16="http://schemas.microsoft.com/office/drawing/2014/main" id="{D7BC5A71-BC9A-462C-AE15-48BDD356C49F}"/>
                </a:ext>
              </a:extLst>
            </p:cNvPr>
            <p:cNvSpPr>
              <a:spLocks noChangeArrowheads="1"/>
            </p:cNvSpPr>
            <p:nvPr/>
          </p:nvSpPr>
          <p:spPr bwMode="auto">
            <a:xfrm>
              <a:off x="3983435" y="925587"/>
              <a:ext cx="788194" cy="187177"/>
            </a:xfrm>
            <a:prstGeom prst="rect">
              <a:avLst/>
            </a:prstGeom>
            <a:noFill/>
            <a:ln w="9525" cap="flat" cmpd="sng" algn="ctr">
              <a:noFill/>
              <a:prstDash val="solid"/>
              <a:miter lim="800000"/>
            </a:ln>
            <a:effectLst>
              <a:outerShdw blurRad="203200" dist="127000" dir="8100000" sx="102000" sy="102000" algn="tr" rotWithShape="0">
                <a:prstClr val="black">
                  <a:alpha val="30000"/>
                </a:prstClr>
              </a:outerShdw>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tabLst/>
                <a:defRPr/>
              </a:pPr>
              <a:r>
                <a:rPr kumimoji="0" lang="zh-CN" altLang="en-US" sz="1735" b="1" i="0" u="none" strike="noStrike" kern="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董事会</a:t>
              </a:r>
            </a:p>
          </p:txBody>
        </p:sp>
      </p:grpSp>
    </p:spTree>
    <p:extLst>
      <p:ext uri="{BB962C8B-B14F-4D97-AF65-F5344CB8AC3E}">
        <p14:creationId xmlns:p14="http://schemas.microsoft.com/office/powerpoint/2010/main" val="171173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53" presetClass="entr" presetSubtype="528" fill="hold" nodeType="withEffect">
                                  <p:stCondLst>
                                    <p:cond delay="0"/>
                                  </p:stCondLst>
                                  <p:childTnLst>
                                    <p:set>
                                      <p:cBhvr>
                                        <p:cTn id="49" dur="1" fill="hold">
                                          <p:stCondLst>
                                            <p:cond delay="0"/>
                                          </p:stCondLst>
                                        </p:cTn>
                                        <p:tgtEl>
                                          <p:spTgt spid="252"/>
                                        </p:tgtEl>
                                        <p:attrNameLst>
                                          <p:attrName>style.visibility</p:attrName>
                                        </p:attrNameLst>
                                      </p:cBhvr>
                                      <p:to>
                                        <p:strVal val="visible"/>
                                      </p:to>
                                    </p:set>
                                    <p:anim calcmode="lin" valueType="num">
                                      <p:cBhvr>
                                        <p:cTn id="50" dur="500" fill="hold"/>
                                        <p:tgtEl>
                                          <p:spTgt spid="252"/>
                                        </p:tgtEl>
                                        <p:attrNameLst>
                                          <p:attrName>ppt_w</p:attrName>
                                        </p:attrNameLst>
                                      </p:cBhvr>
                                      <p:tavLst>
                                        <p:tav tm="0">
                                          <p:val>
                                            <p:fltVal val="0"/>
                                          </p:val>
                                        </p:tav>
                                        <p:tav tm="100000">
                                          <p:val>
                                            <p:strVal val="#ppt_w"/>
                                          </p:val>
                                        </p:tav>
                                      </p:tavLst>
                                    </p:anim>
                                    <p:anim calcmode="lin" valueType="num">
                                      <p:cBhvr>
                                        <p:cTn id="51" dur="500" fill="hold"/>
                                        <p:tgtEl>
                                          <p:spTgt spid="252"/>
                                        </p:tgtEl>
                                        <p:attrNameLst>
                                          <p:attrName>ppt_h</p:attrName>
                                        </p:attrNameLst>
                                      </p:cBhvr>
                                      <p:tavLst>
                                        <p:tav tm="0">
                                          <p:val>
                                            <p:fltVal val="0"/>
                                          </p:val>
                                        </p:tav>
                                        <p:tav tm="100000">
                                          <p:val>
                                            <p:strVal val="#ppt_h"/>
                                          </p:val>
                                        </p:tav>
                                      </p:tavLst>
                                    </p:anim>
                                    <p:animEffect transition="in" filter="fade">
                                      <p:cBhvr>
                                        <p:cTn id="52" dur="500"/>
                                        <p:tgtEl>
                                          <p:spTgt spid="252"/>
                                        </p:tgtEl>
                                      </p:cBhvr>
                                    </p:animEffect>
                                    <p:anim calcmode="lin" valueType="num">
                                      <p:cBhvr>
                                        <p:cTn id="53" dur="500" fill="hold"/>
                                        <p:tgtEl>
                                          <p:spTgt spid="252"/>
                                        </p:tgtEl>
                                        <p:attrNameLst>
                                          <p:attrName>ppt_x</p:attrName>
                                        </p:attrNameLst>
                                      </p:cBhvr>
                                      <p:tavLst>
                                        <p:tav tm="0">
                                          <p:val>
                                            <p:fltVal val="0.5"/>
                                          </p:val>
                                        </p:tav>
                                        <p:tav tm="100000">
                                          <p:val>
                                            <p:strVal val="#ppt_x"/>
                                          </p:val>
                                        </p:tav>
                                      </p:tavLst>
                                    </p:anim>
                                    <p:anim calcmode="lin" valueType="num">
                                      <p:cBhvr>
                                        <p:cTn id="54" dur="500" fill="hold"/>
                                        <p:tgtEl>
                                          <p:spTgt spid="252"/>
                                        </p:tgtEl>
                                        <p:attrNameLst>
                                          <p:attrName>ppt_y</p:attrName>
                                        </p:attrNameLst>
                                      </p:cBhvr>
                                      <p:tavLst>
                                        <p:tav tm="0">
                                          <p:val>
                                            <p:fltVal val="0.5"/>
                                          </p:val>
                                        </p:tav>
                                        <p:tav tm="100000">
                                          <p:val>
                                            <p:strVal val="#ppt_y"/>
                                          </p:val>
                                        </p:tav>
                                      </p:tavLst>
                                    </p:anim>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childTnLst>
                          </p:cTn>
                        </p:par>
                        <p:par>
                          <p:cTn id="59" fill="hold">
                            <p:stCondLst>
                              <p:cond delay="5000"/>
                            </p:stCondLst>
                            <p:childTnLst>
                              <p:par>
                                <p:cTn id="60" presetID="53" presetClass="entr" presetSubtype="528" fill="hold" nodeType="afterEffect">
                                  <p:stCondLst>
                                    <p:cond delay="0"/>
                                  </p:stCondLst>
                                  <p:childTnLst>
                                    <p:set>
                                      <p:cBhvr>
                                        <p:cTn id="61" dur="1" fill="hold">
                                          <p:stCondLst>
                                            <p:cond delay="0"/>
                                          </p:stCondLst>
                                        </p:cTn>
                                        <p:tgtEl>
                                          <p:spTgt spid="129"/>
                                        </p:tgtEl>
                                        <p:attrNameLst>
                                          <p:attrName>style.visibility</p:attrName>
                                        </p:attrNameLst>
                                      </p:cBhvr>
                                      <p:to>
                                        <p:strVal val="visible"/>
                                      </p:to>
                                    </p:set>
                                    <p:anim calcmode="lin" valueType="num">
                                      <p:cBhvr>
                                        <p:cTn id="62" dur="500" fill="hold"/>
                                        <p:tgtEl>
                                          <p:spTgt spid="129"/>
                                        </p:tgtEl>
                                        <p:attrNameLst>
                                          <p:attrName>ppt_w</p:attrName>
                                        </p:attrNameLst>
                                      </p:cBhvr>
                                      <p:tavLst>
                                        <p:tav tm="0">
                                          <p:val>
                                            <p:fltVal val="0"/>
                                          </p:val>
                                        </p:tav>
                                        <p:tav tm="100000">
                                          <p:val>
                                            <p:strVal val="#ppt_w"/>
                                          </p:val>
                                        </p:tav>
                                      </p:tavLst>
                                    </p:anim>
                                    <p:anim calcmode="lin" valueType="num">
                                      <p:cBhvr>
                                        <p:cTn id="63" dur="500" fill="hold"/>
                                        <p:tgtEl>
                                          <p:spTgt spid="129"/>
                                        </p:tgtEl>
                                        <p:attrNameLst>
                                          <p:attrName>ppt_h</p:attrName>
                                        </p:attrNameLst>
                                      </p:cBhvr>
                                      <p:tavLst>
                                        <p:tav tm="0">
                                          <p:val>
                                            <p:fltVal val="0"/>
                                          </p:val>
                                        </p:tav>
                                        <p:tav tm="100000">
                                          <p:val>
                                            <p:strVal val="#ppt_h"/>
                                          </p:val>
                                        </p:tav>
                                      </p:tavLst>
                                    </p:anim>
                                    <p:animEffect transition="in" filter="fade">
                                      <p:cBhvr>
                                        <p:cTn id="64" dur="500"/>
                                        <p:tgtEl>
                                          <p:spTgt spid="129"/>
                                        </p:tgtEl>
                                      </p:cBhvr>
                                    </p:animEffect>
                                    <p:anim calcmode="lin" valueType="num">
                                      <p:cBhvr>
                                        <p:cTn id="65" dur="500" fill="hold"/>
                                        <p:tgtEl>
                                          <p:spTgt spid="129"/>
                                        </p:tgtEl>
                                        <p:attrNameLst>
                                          <p:attrName>ppt_x</p:attrName>
                                        </p:attrNameLst>
                                      </p:cBhvr>
                                      <p:tavLst>
                                        <p:tav tm="0">
                                          <p:val>
                                            <p:fltVal val="0.5"/>
                                          </p:val>
                                        </p:tav>
                                        <p:tav tm="100000">
                                          <p:val>
                                            <p:strVal val="#ppt_x"/>
                                          </p:val>
                                        </p:tav>
                                      </p:tavLst>
                                    </p:anim>
                                    <p:anim calcmode="lin" valueType="num">
                                      <p:cBhvr>
                                        <p:cTn id="66" dur="500" fill="hold"/>
                                        <p:tgtEl>
                                          <p:spTgt spid="129"/>
                                        </p:tgtEl>
                                        <p:attrNameLst>
                                          <p:attrName>ppt_y</p:attrName>
                                        </p:attrNameLst>
                                      </p:cBhvr>
                                      <p:tavLst>
                                        <p:tav tm="0">
                                          <p:val>
                                            <p:fltVal val="0.5"/>
                                          </p:val>
                                        </p:tav>
                                        <p:tav tm="100000">
                                          <p:val>
                                            <p:strVal val="#ppt_y"/>
                                          </p:val>
                                        </p:tav>
                                      </p:tavLst>
                                    </p:anim>
                                  </p:childTnLst>
                                </p:cTn>
                              </p:par>
                            </p:childTnLst>
                          </p:cTn>
                        </p:par>
                        <p:par>
                          <p:cTn id="67" fill="hold">
                            <p:stCondLst>
                              <p:cond delay="5500"/>
                            </p:stCondLst>
                            <p:childTnLst>
                              <p:par>
                                <p:cTn id="68" presetID="22" presetClass="entr" presetSubtype="1"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up)">
                                      <p:cBhvr>
                                        <p:cTn id="70" dur="500"/>
                                        <p:tgtEl>
                                          <p:spTgt spid="56"/>
                                        </p:tgtEl>
                                      </p:cBhvr>
                                    </p:animEffect>
                                  </p:childTnLst>
                                </p:cTn>
                              </p:par>
                            </p:childTnLst>
                          </p:cTn>
                        </p:par>
                        <p:par>
                          <p:cTn id="71" fill="hold">
                            <p:stCondLst>
                              <p:cond delay="6000"/>
                            </p:stCondLst>
                            <p:childTnLst>
                              <p:par>
                                <p:cTn id="72" presetID="53" presetClass="entr" presetSubtype="528" fill="hold" nodeType="afterEffect">
                                  <p:stCondLst>
                                    <p:cond delay="0"/>
                                  </p:stCondLst>
                                  <p:childTnLst>
                                    <p:set>
                                      <p:cBhvr>
                                        <p:cTn id="73" dur="1" fill="hold">
                                          <p:stCondLst>
                                            <p:cond delay="0"/>
                                          </p:stCondLst>
                                        </p:cTn>
                                        <p:tgtEl>
                                          <p:spTgt spid="132"/>
                                        </p:tgtEl>
                                        <p:attrNameLst>
                                          <p:attrName>style.visibility</p:attrName>
                                        </p:attrNameLst>
                                      </p:cBhvr>
                                      <p:to>
                                        <p:strVal val="visible"/>
                                      </p:to>
                                    </p:set>
                                    <p:anim calcmode="lin" valueType="num">
                                      <p:cBhvr>
                                        <p:cTn id="74" dur="500" fill="hold"/>
                                        <p:tgtEl>
                                          <p:spTgt spid="132"/>
                                        </p:tgtEl>
                                        <p:attrNameLst>
                                          <p:attrName>ppt_w</p:attrName>
                                        </p:attrNameLst>
                                      </p:cBhvr>
                                      <p:tavLst>
                                        <p:tav tm="0">
                                          <p:val>
                                            <p:fltVal val="0"/>
                                          </p:val>
                                        </p:tav>
                                        <p:tav tm="100000">
                                          <p:val>
                                            <p:strVal val="#ppt_w"/>
                                          </p:val>
                                        </p:tav>
                                      </p:tavLst>
                                    </p:anim>
                                    <p:anim calcmode="lin" valueType="num">
                                      <p:cBhvr>
                                        <p:cTn id="75" dur="500" fill="hold"/>
                                        <p:tgtEl>
                                          <p:spTgt spid="132"/>
                                        </p:tgtEl>
                                        <p:attrNameLst>
                                          <p:attrName>ppt_h</p:attrName>
                                        </p:attrNameLst>
                                      </p:cBhvr>
                                      <p:tavLst>
                                        <p:tav tm="0">
                                          <p:val>
                                            <p:fltVal val="0"/>
                                          </p:val>
                                        </p:tav>
                                        <p:tav tm="100000">
                                          <p:val>
                                            <p:strVal val="#ppt_h"/>
                                          </p:val>
                                        </p:tav>
                                      </p:tavLst>
                                    </p:anim>
                                    <p:animEffect transition="in" filter="fade">
                                      <p:cBhvr>
                                        <p:cTn id="76" dur="500"/>
                                        <p:tgtEl>
                                          <p:spTgt spid="132"/>
                                        </p:tgtEl>
                                      </p:cBhvr>
                                    </p:animEffect>
                                    <p:anim calcmode="lin" valueType="num">
                                      <p:cBhvr>
                                        <p:cTn id="77" dur="500" fill="hold"/>
                                        <p:tgtEl>
                                          <p:spTgt spid="132"/>
                                        </p:tgtEl>
                                        <p:attrNameLst>
                                          <p:attrName>ppt_x</p:attrName>
                                        </p:attrNameLst>
                                      </p:cBhvr>
                                      <p:tavLst>
                                        <p:tav tm="0">
                                          <p:val>
                                            <p:fltVal val="0.5"/>
                                          </p:val>
                                        </p:tav>
                                        <p:tav tm="100000">
                                          <p:val>
                                            <p:strVal val="#ppt_x"/>
                                          </p:val>
                                        </p:tav>
                                      </p:tavLst>
                                    </p:anim>
                                    <p:anim calcmode="lin" valueType="num">
                                      <p:cBhvr>
                                        <p:cTn id="78" dur="500" fill="hold"/>
                                        <p:tgtEl>
                                          <p:spTgt spid="132"/>
                                        </p:tgtEl>
                                        <p:attrNameLst>
                                          <p:attrName>ppt_y</p:attrName>
                                        </p:attrNameLst>
                                      </p:cBhvr>
                                      <p:tavLst>
                                        <p:tav tm="0">
                                          <p:val>
                                            <p:fltVal val="0.5"/>
                                          </p:val>
                                        </p:tav>
                                        <p:tav tm="100000">
                                          <p:val>
                                            <p:strVal val="#ppt_y"/>
                                          </p:val>
                                        </p:tav>
                                      </p:tavLst>
                                    </p:anim>
                                  </p:childTnLst>
                                </p:cTn>
                              </p:par>
                              <p:par>
                                <p:cTn id="79" presetID="53" presetClass="entr" presetSubtype="528" fill="hold" nodeType="withEffect">
                                  <p:stCondLst>
                                    <p:cond delay="200"/>
                                  </p:stCondLst>
                                  <p:childTnLst>
                                    <p:set>
                                      <p:cBhvr>
                                        <p:cTn id="80" dur="1" fill="hold">
                                          <p:stCondLst>
                                            <p:cond delay="0"/>
                                          </p:stCondLst>
                                        </p:cTn>
                                        <p:tgtEl>
                                          <p:spTgt spid="135"/>
                                        </p:tgtEl>
                                        <p:attrNameLst>
                                          <p:attrName>style.visibility</p:attrName>
                                        </p:attrNameLst>
                                      </p:cBhvr>
                                      <p:to>
                                        <p:strVal val="visible"/>
                                      </p:to>
                                    </p:set>
                                    <p:anim calcmode="lin" valueType="num">
                                      <p:cBhvr>
                                        <p:cTn id="81" dur="500" fill="hold"/>
                                        <p:tgtEl>
                                          <p:spTgt spid="135"/>
                                        </p:tgtEl>
                                        <p:attrNameLst>
                                          <p:attrName>ppt_w</p:attrName>
                                        </p:attrNameLst>
                                      </p:cBhvr>
                                      <p:tavLst>
                                        <p:tav tm="0">
                                          <p:val>
                                            <p:fltVal val="0"/>
                                          </p:val>
                                        </p:tav>
                                        <p:tav tm="100000">
                                          <p:val>
                                            <p:strVal val="#ppt_w"/>
                                          </p:val>
                                        </p:tav>
                                      </p:tavLst>
                                    </p:anim>
                                    <p:anim calcmode="lin" valueType="num">
                                      <p:cBhvr>
                                        <p:cTn id="82" dur="500" fill="hold"/>
                                        <p:tgtEl>
                                          <p:spTgt spid="135"/>
                                        </p:tgtEl>
                                        <p:attrNameLst>
                                          <p:attrName>ppt_h</p:attrName>
                                        </p:attrNameLst>
                                      </p:cBhvr>
                                      <p:tavLst>
                                        <p:tav tm="0">
                                          <p:val>
                                            <p:fltVal val="0"/>
                                          </p:val>
                                        </p:tav>
                                        <p:tav tm="100000">
                                          <p:val>
                                            <p:strVal val="#ppt_h"/>
                                          </p:val>
                                        </p:tav>
                                      </p:tavLst>
                                    </p:anim>
                                    <p:animEffect transition="in" filter="fade">
                                      <p:cBhvr>
                                        <p:cTn id="83" dur="500"/>
                                        <p:tgtEl>
                                          <p:spTgt spid="135"/>
                                        </p:tgtEl>
                                      </p:cBhvr>
                                    </p:animEffect>
                                    <p:anim calcmode="lin" valueType="num">
                                      <p:cBhvr>
                                        <p:cTn id="84" dur="500" fill="hold"/>
                                        <p:tgtEl>
                                          <p:spTgt spid="135"/>
                                        </p:tgtEl>
                                        <p:attrNameLst>
                                          <p:attrName>ppt_x</p:attrName>
                                        </p:attrNameLst>
                                      </p:cBhvr>
                                      <p:tavLst>
                                        <p:tav tm="0">
                                          <p:val>
                                            <p:fltVal val="0.5"/>
                                          </p:val>
                                        </p:tav>
                                        <p:tav tm="100000">
                                          <p:val>
                                            <p:strVal val="#ppt_x"/>
                                          </p:val>
                                        </p:tav>
                                      </p:tavLst>
                                    </p:anim>
                                    <p:anim calcmode="lin" valueType="num">
                                      <p:cBhvr>
                                        <p:cTn id="85" dur="500" fill="hold"/>
                                        <p:tgtEl>
                                          <p:spTgt spid="135"/>
                                        </p:tgtEl>
                                        <p:attrNameLst>
                                          <p:attrName>ppt_y</p:attrName>
                                        </p:attrNameLst>
                                      </p:cBhvr>
                                      <p:tavLst>
                                        <p:tav tm="0">
                                          <p:val>
                                            <p:fltVal val="0.5"/>
                                          </p:val>
                                        </p:tav>
                                        <p:tav tm="100000">
                                          <p:val>
                                            <p:strVal val="#ppt_y"/>
                                          </p:val>
                                        </p:tav>
                                      </p:tavLst>
                                    </p:anim>
                                  </p:childTnLst>
                                </p:cTn>
                              </p:par>
                              <p:par>
                                <p:cTn id="86" presetID="53" presetClass="entr" presetSubtype="528" fill="hold" nodeType="withEffect">
                                  <p:stCondLst>
                                    <p:cond delay="400"/>
                                  </p:stCondLst>
                                  <p:childTnLst>
                                    <p:set>
                                      <p:cBhvr>
                                        <p:cTn id="87" dur="1" fill="hold">
                                          <p:stCondLst>
                                            <p:cond delay="0"/>
                                          </p:stCondLst>
                                        </p:cTn>
                                        <p:tgtEl>
                                          <p:spTgt spid="138"/>
                                        </p:tgtEl>
                                        <p:attrNameLst>
                                          <p:attrName>style.visibility</p:attrName>
                                        </p:attrNameLst>
                                      </p:cBhvr>
                                      <p:to>
                                        <p:strVal val="visible"/>
                                      </p:to>
                                    </p:set>
                                    <p:anim calcmode="lin" valueType="num">
                                      <p:cBhvr>
                                        <p:cTn id="88" dur="500" fill="hold"/>
                                        <p:tgtEl>
                                          <p:spTgt spid="138"/>
                                        </p:tgtEl>
                                        <p:attrNameLst>
                                          <p:attrName>ppt_w</p:attrName>
                                        </p:attrNameLst>
                                      </p:cBhvr>
                                      <p:tavLst>
                                        <p:tav tm="0">
                                          <p:val>
                                            <p:fltVal val="0"/>
                                          </p:val>
                                        </p:tav>
                                        <p:tav tm="100000">
                                          <p:val>
                                            <p:strVal val="#ppt_w"/>
                                          </p:val>
                                        </p:tav>
                                      </p:tavLst>
                                    </p:anim>
                                    <p:anim calcmode="lin" valueType="num">
                                      <p:cBhvr>
                                        <p:cTn id="89" dur="500" fill="hold"/>
                                        <p:tgtEl>
                                          <p:spTgt spid="138"/>
                                        </p:tgtEl>
                                        <p:attrNameLst>
                                          <p:attrName>ppt_h</p:attrName>
                                        </p:attrNameLst>
                                      </p:cBhvr>
                                      <p:tavLst>
                                        <p:tav tm="0">
                                          <p:val>
                                            <p:fltVal val="0"/>
                                          </p:val>
                                        </p:tav>
                                        <p:tav tm="100000">
                                          <p:val>
                                            <p:strVal val="#ppt_h"/>
                                          </p:val>
                                        </p:tav>
                                      </p:tavLst>
                                    </p:anim>
                                    <p:animEffect transition="in" filter="fade">
                                      <p:cBhvr>
                                        <p:cTn id="90" dur="500"/>
                                        <p:tgtEl>
                                          <p:spTgt spid="138"/>
                                        </p:tgtEl>
                                      </p:cBhvr>
                                    </p:animEffect>
                                    <p:anim calcmode="lin" valueType="num">
                                      <p:cBhvr>
                                        <p:cTn id="91" dur="500" fill="hold"/>
                                        <p:tgtEl>
                                          <p:spTgt spid="138"/>
                                        </p:tgtEl>
                                        <p:attrNameLst>
                                          <p:attrName>ppt_x</p:attrName>
                                        </p:attrNameLst>
                                      </p:cBhvr>
                                      <p:tavLst>
                                        <p:tav tm="0">
                                          <p:val>
                                            <p:fltVal val="0.5"/>
                                          </p:val>
                                        </p:tav>
                                        <p:tav tm="100000">
                                          <p:val>
                                            <p:strVal val="#ppt_x"/>
                                          </p:val>
                                        </p:tav>
                                      </p:tavLst>
                                    </p:anim>
                                    <p:anim calcmode="lin" valueType="num">
                                      <p:cBhvr>
                                        <p:cTn id="92" dur="500" fill="hold"/>
                                        <p:tgtEl>
                                          <p:spTgt spid="138"/>
                                        </p:tgtEl>
                                        <p:attrNameLst>
                                          <p:attrName>ppt_y</p:attrName>
                                        </p:attrNameLst>
                                      </p:cBhvr>
                                      <p:tavLst>
                                        <p:tav tm="0">
                                          <p:val>
                                            <p:fltVal val="0.5"/>
                                          </p:val>
                                        </p:tav>
                                        <p:tav tm="100000">
                                          <p:val>
                                            <p:strVal val="#ppt_y"/>
                                          </p:val>
                                        </p:tav>
                                      </p:tavLst>
                                    </p:anim>
                                  </p:childTnLst>
                                </p:cTn>
                              </p:par>
                            </p:childTnLst>
                          </p:cTn>
                        </p:par>
                        <p:par>
                          <p:cTn id="93" fill="hold">
                            <p:stCondLst>
                              <p:cond delay="6900"/>
                            </p:stCondLst>
                            <p:childTnLst>
                              <p:par>
                                <p:cTn id="94" presetID="22" presetClass="entr" presetSubtype="1" fill="hold"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up)">
                                      <p:cBhvr>
                                        <p:cTn id="96" dur="500"/>
                                        <p:tgtEl>
                                          <p:spTgt spid="61"/>
                                        </p:tgtEl>
                                      </p:cBhvr>
                                    </p:animEffect>
                                  </p:childTnLst>
                                </p:cTn>
                              </p:par>
                            </p:childTnLst>
                          </p:cTn>
                        </p:par>
                        <p:par>
                          <p:cTn id="97" fill="hold">
                            <p:stCondLst>
                              <p:cond delay="7400"/>
                            </p:stCondLst>
                            <p:childTnLst>
                              <p:par>
                                <p:cTn id="98" presetID="42" presetClass="entr" presetSubtype="0" fill="hold" nodeType="afterEffect">
                                  <p:stCondLst>
                                    <p:cond delay="0"/>
                                  </p:stCondLst>
                                  <p:childTnLst>
                                    <p:set>
                                      <p:cBhvr>
                                        <p:cTn id="99" dur="1" fill="hold">
                                          <p:stCondLst>
                                            <p:cond delay="0"/>
                                          </p:stCondLst>
                                        </p:cTn>
                                        <p:tgtEl>
                                          <p:spTgt spid="141"/>
                                        </p:tgtEl>
                                        <p:attrNameLst>
                                          <p:attrName>style.visibility</p:attrName>
                                        </p:attrNameLst>
                                      </p:cBhvr>
                                      <p:to>
                                        <p:strVal val="visible"/>
                                      </p:to>
                                    </p:set>
                                    <p:animEffect transition="in" filter="fade">
                                      <p:cBhvr>
                                        <p:cTn id="100" dur="500"/>
                                        <p:tgtEl>
                                          <p:spTgt spid="141"/>
                                        </p:tgtEl>
                                      </p:cBhvr>
                                    </p:animEffect>
                                    <p:anim calcmode="lin" valueType="num">
                                      <p:cBhvr>
                                        <p:cTn id="101" dur="500" fill="hold"/>
                                        <p:tgtEl>
                                          <p:spTgt spid="141"/>
                                        </p:tgtEl>
                                        <p:attrNameLst>
                                          <p:attrName>ppt_x</p:attrName>
                                        </p:attrNameLst>
                                      </p:cBhvr>
                                      <p:tavLst>
                                        <p:tav tm="0">
                                          <p:val>
                                            <p:strVal val="#ppt_x"/>
                                          </p:val>
                                        </p:tav>
                                        <p:tav tm="100000">
                                          <p:val>
                                            <p:strVal val="#ppt_x"/>
                                          </p:val>
                                        </p:tav>
                                      </p:tavLst>
                                    </p:anim>
                                    <p:anim calcmode="lin" valueType="num">
                                      <p:cBhvr>
                                        <p:cTn id="102" dur="500" fill="hold"/>
                                        <p:tgtEl>
                                          <p:spTgt spid="141"/>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200"/>
                                  </p:stCondLst>
                                  <p:childTnLst>
                                    <p:set>
                                      <p:cBhvr>
                                        <p:cTn id="104" dur="1" fill="hold">
                                          <p:stCondLst>
                                            <p:cond delay="0"/>
                                          </p:stCondLst>
                                        </p:cTn>
                                        <p:tgtEl>
                                          <p:spTgt spid="144"/>
                                        </p:tgtEl>
                                        <p:attrNameLst>
                                          <p:attrName>style.visibility</p:attrName>
                                        </p:attrNameLst>
                                      </p:cBhvr>
                                      <p:to>
                                        <p:strVal val="visible"/>
                                      </p:to>
                                    </p:set>
                                    <p:animEffect transition="in" filter="fade">
                                      <p:cBhvr>
                                        <p:cTn id="105" dur="500"/>
                                        <p:tgtEl>
                                          <p:spTgt spid="144"/>
                                        </p:tgtEl>
                                      </p:cBhvr>
                                    </p:animEffect>
                                    <p:anim calcmode="lin" valueType="num">
                                      <p:cBhvr>
                                        <p:cTn id="106" dur="500" fill="hold"/>
                                        <p:tgtEl>
                                          <p:spTgt spid="144"/>
                                        </p:tgtEl>
                                        <p:attrNameLst>
                                          <p:attrName>ppt_x</p:attrName>
                                        </p:attrNameLst>
                                      </p:cBhvr>
                                      <p:tavLst>
                                        <p:tav tm="0">
                                          <p:val>
                                            <p:strVal val="#ppt_x"/>
                                          </p:val>
                                        </p:tav>
                                        <p:tav tm="100000">
                                          <p:val>
                                            <p:strVal val="#ppt_x"/>
                                          </p:val>
                                        </p:tav>
                                      </p:tavLst>
                                    </p:anim>
                                    <p:anim calcmode="lin" valueType="num">
                                      <p:cBhvr>
                                        <p:cTn id="107" dur="500" fill="hold"/>
                                        <p:tgtEl>
                                          <p:spTgt spid="144"/>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400"/>
                                  </p:stCondLst>
                                  <p:childTnLst>
                                    <p:set>
                                      <p:cBhvr>
                                        <p:cTn id="109" dur="1" fill="hold">
                                          <p:stCondLst>
                                            <p:cond delay="0"/>
                                          </p:stCondLst>
                                        </p:cTn>
                                        <p:tgtEl>
                                          <p:spTgt spid="147"/>
                                        </p:tgtEl>
                                        <p:attrNameLst>
                                          <p:attrName>style.visibility</p:attrName>
                                        </p:attrNameLst>
                                      </p:cBhvr>
                                      <p:to>
                                        <p:strVal val="visible"/>
                                      </p:to>
                                    </p:set>
                                    <p:animEffect transition="in" filter="fade">
                                      <p:cBhvr>
                                        <p:cTn id="110" dur="500"/>
                                        <p:tgtEl>
                                          <p:spTgt spid="147"/>
                                        </p:tgtEl>
                                      </p:cBhvr>
                                    </p:animEffect>
                                    <p:anim calcmode="lin" valueType="num">
                                      <p:cBhvr>
                                        <p:cTn id="111" dur="500" fill="hold"/>
                                        <p:tgtEl>
                                          <p:spTgt spid="147"/>
                                        </p:tgtEl>
                                        <p:attrNameLst>
                                          <p:attrName>ppt_x</p:attrName>
                                        </p:attrNameLst>
                                      </p:cBhvr>
                                      <p:tavLst>
                                        <p:tav tm="0">
                                          <p:val>
                                            <p:strVal val="#ppt_x"/>
                                          </p:val>
                                        </p:tav>
                                        <p:tav tm="100000">
                                          <p:val>
                                            <p:strVal val="#ppt_x"/>
                                          </p:val>
                                        </p:tav>
                                      </p:tavLst>
                                    </p:anim>
                                    <p:anim calcmode="lin" valueType="num">
                                      <p:cBhvr>
                                        <p:cTn id="112" dur="500" fill="hold"/>
                                        <p:tgtEl>
                                          <p:spTgt spid="14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6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500"/>
                                        <p:tgtEl>
                                          <p:spTgt spid="150"/>
                                        </p:tgtEl>
                                      </p:cBhvr>
                                    </p:animEffect>
                                    <p:anim calcmode="lin" valueType="num">
                                      <p:cBhvr>
                                        <p:cTn id="116" dur="500" fill="hold"/>
                                        <p:tgtEl>
                                          <p:spTgt spid="150"/>
                                        </p:tgtEl>
                                        <p:attrNameLst>
                                          <p:attrName>ppt_x</p:attrName>
                                        </p:attrNameLst>
                                      </p:cBhvr>
                                      <p:tavLst>
                                        <p:tav tm="0">
                                          <p:val>
                                            <p:strVal val="#ppt_x"/>
                                          </p:val>
                                        </p:tav>
                                        <p:tav tm="100000">
                                          <p:val>
                                            <p:strVal val="#ppt_x"/>
                                          </p:val>
                                        </p:tav>
                                      </p:tavLst>
                                    </p:anim>
                                    <p:anim calcmode="lin" valueType="num">
                                      <p:cBhvr>
                                        <p:cTn id="117" dur="500" fill="hold"/>
                                        <p:tgtEl>
                                          <p:spTgt spid="150"/>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800"/>
                                  </p:stCondLst>
                                  <p:childTnLst>
                                    <p:set>
                                      <p:cBhvr>
                                        <p:cTn id="119" dur="1" fill="hold">
                                          <p:stCondLst>
                                            <p:cond delay="0"/>
                                          </p:stCondLst>
                                        </p:cTn>
                                        <p:tgtEl>
                                          <p:spTgt spid="153"/>
                                        </p:tgtEl>
                                        <p:attrNameLst>
                                          <p:attrName>style.visibility</p:attrName>
                                        </p:attrNameLst>
                                      </p:cBhvr>
                                      <p:to>
                                        <p:strVal val="visible"/>
                                      </p:to>
                                    </p:set>
                                    <p:animEffect transition="in" filter="fade">
                                      <p:cBhvr>
                                        <p:cTn id="120" dur="500"/>
                                        <p:tgtEl>
                                          <p:spTgt spid="153"/>
                                        </p:tgtEl>
                                      </p:cBhvr>
                                    </p:animEffect>
                                    <p:anim calcmode="lin" valueType="num">
                                      <p:cBhvr>
                                        <p:cTn id="121" dur="500" fill="hold"/>
                                        <p:tgtEl>
                                          <p:spTgt spid="153"/>
                                        </p:tgtEl>
                                        <p:attrNameLst>
                                          <p:attrName>ppt_x</p:attrName>
                                        </p:attrNameLst>
                                      </p:cBhvr>
                                      <p:tavLst>
                                        <p:tav tm="0">
                                          <p:val>
                                            <p:strVal val="#ppt_x"/>
                                          </p:val>
                                        </p:tav>
                                        <p:tav tm="100000">
                                          <p:val>
                                            <p:strVal val="#ppt_x"/>
                                          </p:val>
                                        </p:tav>
                                      </p:tavLst>
                                    </p:anim>
                                    <p:anim calcmode="lin" valueType="num">
                                      <p:cBhvr>
                                        <p:cTn id="122" dur="500" fill="hold"/>
                                        <p:tgtEl>
                                          <p:spTgt spid="153"/>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1000"/>
                                  </p:stCondLst>
                                  <p:childTnLst>
                                    <p:set>
                                      <p:cBhvr>
                                        <p:cTn id="124" dur="1" fill="hold">
                                          <p:stCondLst>
                                            <p:cond delay="0"/>
                                          </p:stCondLst>
                                        </p:cTn>
                                        <p:tgtEl>
                                          <p:spTgt spid="156"/>
                                        </p:tgtEl>
                                        <p:attrNameLst>
                                          <p:attrName>style.visibility</p:attrName>
                                        </p:attrNameLst>
                                      </p:cBhvr>
                                      <p:to>
                                        <p:strVal val="visible"/>
                                      </p:to>
                                    </p:set>
                                    <p:animEffect transition="in" filter="fade">
                                      <p:cBhvr>
                                        <p:cTn id="125" dur="500"/>
                                        <p:tgtEl>
                                          <p:spTgt spid="156"/>
                                        </p:tgtEl>
                                      </p:cBhvr>
                                    </p:animEffect>
                                    <p:anim calcmode="lin" valueType="num">
                                      <p:cBhvr>
                                        <p:cTn id="126" dur="500" fill="hold"/>
                                        <p:tgtEl>
                                          <p:spTgt spid="156"/>
                                        </p:tgtEl>
                                        <p:attrNameLst>
                                          <p:attrName>ppt_x</p:attrName>
                                        </p:attrNameLst>
                                      </p:cBhvr>
                                      <p:tavLst>
                                        <p:tav tm="0">
                                          <p:val>
                                            <p:strVal val="#ppt_x"/>
                                          </p:val>
                                        </p:tav>
                                        <p:tav tm="100000">
                                          <p:val>
                                            <p:strVal val="#ppt_x"/>
                                          </p:val>
                                        </p:tav>
                                      </p:tavLst>
                                    </p:anim>
                                    <p:anim calcmode="lin" valueType="num">
                                      <p:cBhvr>
                                        <p:cTn id="127" dur="500" fill="hold"/>
                                        <p:tgtEl>
                                          <p:spTgt spid="156"/>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1200"/>
                                  </p:stCondLst>
                                  <p:childTnLst>
                                    <p:set>
                                      <p:cBhvr>
                                        <p:cTn id="129" dur="1" fill="hold">
                                          <p:stCondLst>
                                            <p:cond delay="0"/>
                                          </p:stCondLst>
                                        </p:cTn>
                                        <p:tgtEl>
                                          <p:spTgt spid="159"/>
                                        </p:tgtEl>
                                        <p:attrNameLst>
                                          <p:attrName>style.visibility</p:attrName>
                                        </p:attrNameLst>
                                      </p:cBhvr>
                                      <p:to>
                                        <p:strVal val="visible"/>
                                      </p:to>
                                    </p:set>
                                    <p:animEffect transition="in" filter="fade">
                                      <p:cBhvr>
                                        <p:cTn id="130" dur="500"/>
                                        <p:tgtEl>
                                          <p:spTgt spid="159"/>
                                        </p:tgtEl>
                                      </p:cBhvr>
                                    </p:animEffect>
                                    <p:anim calcmode="lin" valueType="num">
                                      <p:cBhvr>
                                        <p:cTn id="131" dur="500" fill="hold"/>
                                        <p:tgtEl>
                                          <p:spTgt spid="159"/>
                                        </p:tgtEl>
                                        <p:attrNameLst>
                                          <p:attrName>ppt_x</p:attrName>
                                        </p:attrNameLst>
                                      </p:cBhvr>
                                      <p:tavLst>
                                        <p:tav tm="0">
                                          <p:val>
                                            <p:strVal val="#ppt_x"/>
                                          </p:val>
                                        </p:tav>
                                        <p:tav tm="100000">
                                          <p:val>
                                            <p:strVal val="#ppt_x"/>
                                          </p:val>
                                        </p:tav>
                                      </p:tavLst>
                                    </p:anim>
                                    <p:anim calcmode="lin" valueType="num">
                                      <p:cBhvr>
                                        <p:cTn id="132" dur="500" fill="hold"/>
                                        <p:tgtEl>
                                          <p:spTgt spid="159"/>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1400"/>
                                  </p:stCondLst>
                                  <p:childTnLst>
                                    <p:set>
                                      <p:cBhvr>
                                        <p:cTn id="134" dur="1" fill="hold">
                                          <p:stCondLst>
                                            <p:cond delay="0"/>
                                          </p:stCondLst>
                                        </p:cTn>
                                        <p:tgtEl>
                                          <p:spTgt spid="162"/>
                                        </p:tgtEl>
                                        <p:attrNameLst>
                                          <p:attrName>style.visibility</p:attrName>
                                        </p:attrNameLst>
                                      </p:cBhvr>
                                      <p:to>
                                        <p:strVal val="visible"/>
                                      </p:to>
                                    </p:set>
                                    <p:animEffect transition="in" filter="fade">
                                      <p:cBhvr>
                                        <p:cTn id="135" dur="500"/>
                                        <p:tgtEl>
                                          <p:spTgt spid="162"/>
                                        </p:tgtEl>
                                      </p:cBhvr>
                                    </p:animEffect>
                                    <p:anim calcmode="lin" valueType="num">
                                      <p:cBhvr>
                                        <p:cTn id="136" dur="500" fill="hold"/>
                                        <p:tgtEl>
                                          <p:spTgt spid="162"/>
                                        </p:tgtEl>
                                        <p:attrNameLst>
                                          <p:attrName>ppt_x</p:attrName>
                                        </p:attrNameLst>
                                      </p:cBhvr>
                                      <p:tavLst>
                                        <p:tav tm="0">
                                          <p:val>
                                            <p:strVal val="#ppt_x"/>
                                          </p:val>
                                        </p:tav>
                                        <p:tav tm="100000">
                                          <p:val>
                                            <p:strVal val="#ppt_x"/>
                                          </p:val>
                                        </p:tav>
                                      </p:tavLst>
                                    </p:anim>
                                    <p:anim calcmode="lin" valueType="num">
                                      <p:cBhvr>
                                        <p:cTn id="137" dur="500" fill="hold"/>
                                        <p:tgtEl>
                                          <p:spTgt spid="162"/>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1600"/>
                                  </p:stCondLst>
                                  <p:childTnLst>
                                    <p:set>
                                      <p:cBhvr>
                                        <p:cTn id="139" dur="1" fill="hold">
                                          <p:stCondLst>
                                            <p:cond delay="0"/>
                                          </p:stCondLst>
                                        </p:cTn>
                                        <p:tgtEl>
                                          <p:spTgt spid="165"/>
                                        </p:tgtEl>
                                        <p:attrNameLst>
                                          <p:attrName>style.visibility</p:attrName>
                                        </p:attrNameLst>
                                      </p:cBhvr>
                                      <p:to>
                                        <p:strVal val="visible"/>
                                      </p:to>
                                    </p:set>
                                    <p:animEffect transition="in" filter="fade">
                                      <p:cBhvr>
                                        <p:cTn id="140" dur="500"/>
                                        <p:tgtEl>
                                          <p:spTgt spid="165"/>
                                        </p:tgtEl>
                                      </p:cBhvr>
                                    </p:animEffect>
                                    <p:anim calcmode="lin" valueType="num">
                                      <p:cBhvr>
                                        <p:cTn id="141" dur="500" fill="hold"/>
                                        <p:tgtEl>
                                          <p:spTgt spid="165"/>
                                        </p:tgtEl>
                                        <p:attrNameLst>
                                          <p:attrName>ppt_x</p:attrName>
                                        </p:attrNameLst>
                                      </p:cBhvr>
                                      <p:tavLst>
                                        <p:tav tm="0">
                                          <p:val>
                                            <p:strVal val="#ppt_x"/>
                                          </p:val>
                                        </p:tav>
                                        <p:tav tm="100000">
                                          <p:val>
                                            <p:strVal val="#ppt_x"/>
                                          </p:val>
                                        </p:tav>
                                      </p:tavLst>
                                    </p:anim>
                                    <p:anim calcmode="lin" valueType="num">
                                      <p:cBhvr>
                                        <p:cTn id="142" dur="500" fill="hold"/>
                                        <p:tgtEl>
                                          <p:spTgt spid="165"/>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1800"/>
                                  </p:stCondLst>
                                  <p:childTnLst>
                                    <p:set>
                                      <p:cBhvr>
                                        <p:cTn id="144" dur="1" fill="hold">
                                          <p:stCondLst>
                                            <p:cond delay="0"/>
                                          </p:stCondLst>
                                        </p:cTn>
                                        <p:tgtEl>
                                          <p:spTgt spid="168"/>
                                        </p:tgtEl>
                                        <p:attrNameLst>
                                          <p:attrName>style.visibility</p:attrName>
                                        </p:attrNameLst>
                                      </p:cBhvr>
                                      <p:to>
                                        <p:strVal val="visible"/>
                                      </p:to>
                                    </p:set>
                                    <p:animEffect transition="in" filter="fade">
                                      <p:cBhvr>
                                        <p:cTn id="145" dur="500"/>
                                        <p:tgtEl>
                                          <p:spTgt spid="168"/>
                                        </p:tgtEl>
                                      </p:cBhvr>
                                    </p:animEffect>
                                    <p:anim calcmode="lin" valueType="num">
                                      <p:cBhvr>
                                        <p:cTn id="146" dur="500" fill="hold"/>
                                        <p:tgtEl>
                                          <p:spTgt spid="168"/>
                                        </p:tgtEl>
                                        <p:attrNameLst>
                                          <p:attrName>ppt_x</p:attrName>
                                        </p:attrNameLst>
                                      </p:cBhvr>
                                      <p:tavLst>
                                        <p:tav tm="0">
                                          <p:val>
                                            <p:strVal val="#ppt_x"/>
                                          </p:val>
                                        </p:tav>
                                        <p:tav tm="100000">
                                          <p:val>
                                            <p:strVal val="#ppt_x"/>
                                          </p:val>
                                        </p:tav>
                                      </p:tavLst>
                                    </p:anim>
                                    <p:anim calcmode="lin" valueType="num">
                                      <p:cBhvr>
                                        <p:cTn id="147" dur="500" fill="hold"/>
                                        <p:tgtEl>
                                          <p:spTgt spid="168"/>
                                        </p:tgtEl>
                                        <p:attrNameLst>
                                          <p:attrName>ppt_y</p:attrName>
                                        </p:attrNameLst>
                                      </p:cBhvr>
                                      <p:tavLst>
                                        <p:tav tm="0">
                                          <p:val>
                                            <p:strVal val="#ppt_y+.1"/>
                                          </p:val>
                                        </p:tav>
                                        <p:tav tm="100000">
                                          <p:val>
                                            <p:strVal val="#ppt_y"/>
                                          </p:val>
                                        </p:tav>
                                      </p:tavLst>
                                    </p:anim>
                                  </p:childTnLst>
                                </p:cTn>
                              </p:par>
                            </p:childTnLst>
                          </p:cTn>
                        </p:par>
                        <p:par>
                          <p:cTn id="148" fill="hold">
                            <p:stCondLst>
                              <p:cond delay="9700"/>
                            </p:stCondLst>
                            <p:childTnLst>
                              <p:par>
                                <p:cTn id="149" presetID="22" presetClass="entr" presetSubtype="1" fill="hold" nodeType="after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up)">
                                      <p:cBhvr>
                                        <p:cTn id="151" dur="500"/>
                                        <p:tgtEl>
                                          <p:spTgt spid="80"/>
                                        </p:tgtEl>
                                      </p:cBhvr>
                                    </p:animEffect>
                                  </p:childTnLst>
                                </p:cTn>
                              </p:par>
                            </p:childTnLst>
                          </p:cTn>
                        </p:par>
                        <p:par>
                          <p:cTn id="152" fill="hold">
                            <p:stCondLst>
                              <p:cond delay="10200"/>
                            </p:stCondLst>
                            <p:childTnLst>
                              <p:par>
                                <p:cTn id="153" presetID="42" presetClass="entr" presetSubtype="0" fill="hold" nodeType="afterEffect">
                                  <p:stCondLst>
                                    <p:cond delay="0"/>
                                  </p:stCondLst>
                                  <p:childTnLst>
                                    <p:set>
                                      <p:cBhvr>
                                        <p:cTn id="154" dur="1" fill="hold">
                                          <p:stCondLst>
                                            <p:cond delay="0"/>
                                          </p:stCondLst>
                                        </p:cTn>
                                        <p:tgtEl>
                                          <p:spTgt spid="171"/>
                                        </p:tgtEl>
                                        <p:attrNameLst>
                                          <p:attrName>style.visibility</p:attrName>
                                        </p:attrNameLst>
                                      </p:cBhvr>
                                      <p:to>
                                        <p:strVal val="visible"/>
                                      </p:to>
                                    </p:set>
                                    <p:animEffect transition="in" filter="fade">
                                      <p:cBhvr>
                                        <p:cTn id="155" dur="500"/>
                                        <p:tgtEl>
                                          <p:spTgt spid="171"/>
                                        </p:tgtEl>
                                      </p:cBhvr>
                                    </p:animEffect>
                                    <p:anim calcmode="lin" valueType="num">
                                      <p:cBhvr>
                                        <p:cTn id="156" dur="500" fill="hold"/>
                                        <p:tgtEl>
                                          <p:spTgt spid="171"/>
                                        </p:tgtEl>
                                        <p:attrNameLst>
                                          <p:attrName>ppt_x</p:attrName>
                                        </p:attrNameLst>
                                      </p:cBhvr>
                                      <p:tavLst>
                                        <p:tav tm="0">
                                          <p:val>
                                            <p:strVal val="#ppt_x"/>
                                          </p:val>
                                        </p:tav>
                                        <p:tav tm="100000">
                                          <p:val>
                                            <p:strVal val="#ppt_x"/>
                                          </p:val>
                                        </p:tav>
                                      </p:tavLst>
                                    </p:anim>
                                    <p:anim calcmode="lin" valueType="num">
                                      <p:cBhvr>
                                        <p:cTn id="157" dur="500" fill="hold"/>
                                        <p:tgtEl>
                                          <p:spTgt spid="171"/>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100"/>
                                  </p:stCondLst>
                                  <p:childTnLst>
                                    <p:set>
                                      <p:cBhvr>
                                        <p:cTn id="159" dur="1" fill="hold">
                                          <p:stCondLst>
                                            <p:cond delay="0"/>
                                          </p:stCondLst>
                                        </p:cTn>
                                        <p:tgtEl>
                                          <p:spTgt spid="174"/>
                                        </p:tgtEl>
                                        <p:attrNameLst>
                                          <p:attrName>style.visibility</p:attrName>
                                        </p:attrNameLst>
                                      </p:cBhvr>
                                      <p:to>
                                        <p:strVal val="visible"/>
                                      </p:to>
                                    </p:set>
                                    <p:animEffect transition="in" filter="fade">
                                      <p:cBhvr>
                                        <p:cTn id="160" dur="500"/>
                                        <p:tgtEl>
                                          <p:spTgt spid="174"/>
                                        </p:tgtEl>
                                      </p:cBhvr>
                                    </p:animEffect>
                                    <p:anim calcmode="lin" valueType="num">
                                      <p:cBhvr>
                                        <p:cTn id="161" dur="500" fill="hold"/>
                                        <p:tgtEl>
                                          <p:spTgt spid="174"/>
                                        </p:tgtEl>
                                        <p:attrNameLst>
                                          <p:attrName>ppt_x</p:attrName>
                                        </p:attrNameLst>
                                      </p:cBhvr>
                                      <p:tavLst>
                                        <p:tav tm="0">
                                          <p:val>
                                            <p:strVal val="#ppt_x"/>
                                          </p:val>
                                        </p:tav>
                                        <p:tav tm="100000">
                                          <p:val>
                                            <p:strVal val="#ppt_x"/>
                                          </p:val>
                                        </p:tav>
                                      </p:tavLst>
                                    </p:anim>
                                    <p:anim calcmode="lin" valueType="num">
                                      <p:cBhvr>
                                        <p:cTn id="162" dur="500" fill="hold"/>
                                        <p:tgtEl>
                                          <p:spTgt spid="174"/>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200"/>
                                  </p:stCondLst>
                                  <p:childTnLst>
                                    <p:set>
                                      <p:cBhvr>
                                        <p:cTn id="164" dur="1" fill="hold">
                                          <p:stCondLst>
                                            <p:cond delay="0"/>
                                          </p:stCondLst>
                                        </p:cTn>
                                        <p:tgtEl>
                                          <p:spTgt spid="177"/>
                                        </p:tgtEl>
                                        <p:attrNameLst>
                                          <p:attrName>style.visibility</p:attrName>
                                        </p:attrNameLst>
                                      </p:cBhvr>
                                      <p:to>
                                        <p:strVal val="visible"/>
                                      </p:to>
                                    </p:set>
                                    <p:animEffect transition="in" filter="fade">
                                      <p:cBhvr>
                                        <p:cTn id="165" dur="500"/>
                                        <p:tgtEl>
                                          <p:spTgt spid="177"/>
                                        </p:tgtEl>
                                      </p:cBhvr>
                                    </p:animEffect>
                                    <p:anim calcmode="lin" valueType="num">
                                      <p:cBhvr>
                                        <p:cTn id="166" dur="500" fill="hold"/>
                                        <p:tgtEl>
                                          <p:spTgt spid="177"/>
                                        </p:tgtEl>
                                        <p:attrNameLst>
                                          <p:attrName>ppt_x</p:attrName>
                                        </p:attrNameLst>
                                      </p:cBhvr>
                                      <p:tavLst>
                                        <p:tav tm="0">
                                          <p:val>
                                            <p:strVal val="#ppt_x"/>
                                          </p:val>
                                        </p:tav>
                                        <p:tav tm="100000">
                                          <p:val>
                                            <p:strVal val="#ppt_x"/>
                                          </p:val>
                                        </p:tav>
                                      </p:tavLst>
                                    </p:anim>
                                    <p:anim calcmode="lin" valueType="num">
                                      <p:cBhvr>
                                        <p:cTn id="167" dur="500" fill="hold"/>
                                        <p:tgtEl>
                                          <p:spTgt spid="177"/>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300"/>
                                  </p:stCondLst>
                                  <p:childTnLst>
                                    <p:set>
                                      <p:cBhvr>
                                        <p:cTn id="169" dur="1" fill="hold">
                                          <p:stCondLst>
                                            <p:cond delay="0"/>
                                          </p:stCondLst>
                                        </p:cTn>
                                        <p:tgtEl>
                                          <p:spTgt spid="180"/>
                                        </p:tgtEl>
                                        <p:attrNameLst>
                                          <p:attrName>style.visibility</p:attrName>
                                        </p:attrNameLst>
                                      </p:cBhvr>
                                      <p:to>
                                        <p:strVal val="visible"/>
                                      </p:to>
                                    </p:set>
                                    <p:animEffect transition="in" filter="fade">
                                      <p:cBhvr>
                                        <p:cTn id="170" dur="500"/>
                                        <p:tgtEl>
                                          <p:spTgt spid="180"/>
                                        </p:tgtEl>
                                      </p:cBhvr>
                                    </p:animEffect>
                                    <p:anim calcmode="lin" valueType="num">
                                      <p:cBhvr>
                                        <p:cTn id="171" dur="500" fill="hold"/>
                                        <p:tgtEl>
                                          <p:spTgt spid="180"/>
                                        </p:tgtEl>
                                        <p:attrNameLst>
                                          <p:attrName>ppt_x</p:attrName>
                                        </p:attrNameLst>
                                      </p:cBhvr>
                                      <p:tavLst>
                                        <p:tav tm="0">
                                          <p:val>
                                            <p:strVal val="#ppt_x"/>
                                          </p:val>
                                        </p:tav>
                                        <p:tav tm="100000">
                                          <p:val>
                                            <p:strVal val="#ppt_x"/>
                                          </p:val>
                                        </p:tav>
                                      </p:tavLst>
                                    </p:anim>
                                    <p:anim calcmode="lin" valueType="num">
                                      <p:cBhvr>
                                        <p:cTn id="172" dur="500" fill="hold"/>
                                        <p:tgtEl>
                                          <p:spTgt spid="180"/>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400"/>
                                  </p:stCondLst>
                                  <p:childTnLst>
                                    <p:set>
                                      <p:cBhvr>
                                        <p:cTn id="174" dur="1" fill="hold">
                                          <p:stCondLst>
                                            <p:cond delay="0"/>
                                          </p:stCondLst>
                                        </p:cTn>
                                        <p:tgtEl>
                                          <p:spTgt spid="183"/>
                                        </p:tgtEl>
                                        <p:attrNameLst>
                                          <p:attrName>style.visibility</p:attrName>
                                        </p:attrNameLst>
                                      </p:cBhvr>
                                      <p:to>
                                        <p:strVal val="visible"/>
                                      </p:to>
                                    </p:set>
                                    <p:animEffect transition="in" filter="fade">
                                      <p:cBhvr>
                                        <p:cTn id="175" dur="500"/>
                                        <p:tgtEl>
                                          <p:spTgt spid="183"/>
                                        </p:tgtEl>
                                      </p:cBhvr>
                                    </p:animEffect>
                                    <p:anim calcmode="lin" valueType="num">
                                      <p:cBhvr>
                                        <p:cTn id="176" dur="500" fill="hold"/>
                                        <p:tgtEl>
                                          <p:spTgt spid="183"/>
                                        </p:tgtEl>
                                        <p:attrNameLst>
                                          <p:attrName>ppt_x</p:attrName>
                                        </p:attrNameLst>
                                      </p:cBhvr>
                                      <p:tavLst>
                                        <p:tav tm="0">
                                          <p:val>
                                            <p:strVal val="#ppt_x"/>
                                          </p:val>
                                        </p:tav>
                                        <p:tav tm="100000">
                                          <p:val>
                                            <p:strVal val="#ppt_x"/>
                                          </p:val>
                                        </p:tav>
                                      </p:tavLst>
                                    </p:anim>
                                    <p:anim calcmode="lin" valueType="num">
                                      <p:cBhvr>
                                        <p:cTn id="177" dur="500" fill="hold"/>
                                        <p:tgtEl>
                                          <p:spTgt spid="183"/>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500"/>
                                  </p:stCondLst>
                                  <p:childTnLst>
                                    <p:set>
                                      <p:cBhvr>
                                        <p:cTn id="179" dur="1" fill="hold">
                                          <p:stCondLst>
                                            <p:cond delay="0"/>
                                          </p:stCondLst>
                                        </p:cTn>
                                        <p:tgtEl>
                                          <p:spTgt spid="186"/>
                                        </p:tgtEl>
                                        <p:attrNameLst>
                                          <p:attrName>style.visibility</p:attrName>
                                        </p:attrNameLst>
                                      </p:cBhvr>
                                      <p:to>
                                        <p:strVal val="visible"/>
                                      </p:to>
                                    </p:set>
                                    <p:animEffect transition="in" filter="fade">
                                      <p:cBhvr>
                                        <p:cTn id="180" dur="500"/>
                                        <p:tgtEl>
                                          <p:spTgt spid="186"/>
                                        </p:tgtEl>
                                      </p:cBhvr>
                                    </p:animEffect>
                                    <p:anim calcmode="lin" valueType="num">
                                      <p:cBhvr>
                                        <p:cTn id="181" dur="500" fill="hold"/>
                                        <p:tgtEl>
                                          <p:spTgt spid="186"/>
                                        </p:tgtEl>
                                        <p:attrNameLst>
                                          <p:attrName>ppt_x</p:attrName>
                                        </p:attrNameLst>
                                      </p:cBhvr>
                                      <p:tavLst>
                                        <p:tav tm="0">
                                          <p:val>
                                            <p:strVal val="#ppt_x"/>
                                          </p:val>
                                        </p:tav>
                                        <p:tav tm="100000">
                                          <p:val>
                                            <p:strVal val="#ppt_x"/>
                                          </p:val>
                                        </p:tav>
                                      </p:tavLst>
                                    </p:anim>
                                    <p:anim calcmode="lin" valueType="num">
                                      <p:cBhvr>
                                        <p:cTn id="182" dur="500" fill="hold"/>
                                        <p:tgtEl>
                                          <p:spTgt spid="186"/>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600"/>
                                  </p:stCondLst>
                                  <p:childTnLst>
                                    <p:set>
                                      <p:cBhvr>
                                        <p:cTn id="184" dur="1" fill="hold">
                                          <p:stCondLst>
                                            <p:cond delay="0"/>
                                          </p:stCondLst>
                                        </p:cTn>
                                        <p:tgtEl>
                                          <p:spTgt spid="189"/>
                                        </p:tgtEl>
                                        <p:attrNameLst>
                                          <p:attrName>style.visibility</p:attrName>
                                        </p:attrNameLst>
                                      </p:cBhvr>
                                      <p:to>
                                        <p:strVal val="visible"/>
                                      </p:to>
                                    </p:set>
                                    <p:animEffect transition="in" filter="fade">
                                      <p:cBhvr>
                                        <p:cTn id="185" dur="500"/>
                                        <p:tgtEl>
                                          <p:spTgt spid="189"/>
                                        </p:tgtEl>
                                      </p:cBhvr>
                                    </p:animEffect>
                                    <p:anim calcmode="lin" valueType="num">
                                      <p:cBhvr>
                                        <p:cTn id="186" dur="500" fill="hold"/>
                                        <p:tgtEl>
                                          <p:spTgt spid="189"/>
                                        </p:tgtEl>
                                        <p:attrNameLst>
                                          <p:attrName>ppt_x</p:attrName>
                                        </p:attrNameLst>
                                      </p:cBhvr>
                                      <p:tavLst>
                                        <p:tav tm="0">
                                          <p:val>
                                            <p:strVal val="#ppt_x"/>
                                          </p:val>
                                        </p:tav>
                                        <p:tav tm="100000">
                                          <p:val>
                                            <p:strVal val="#ppt_x"/>
                                          </p:val>
                                        </p:tav>
                                      </p:tavLst>
                                    </p:anim>
                                    <p:anim calcmode="lin" valueType="num">
                                      <p:cBhvr>
                                        <p:cTn id="187" dur="500" fill="hold"/>
                                        <p:tgtEl>
                                          <p:spTgt spid="189"/>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700"/>
                                  </p:stCondLst>
                                  <p:childTnLst>
                                    <p:set>
                                      <p:cBhvr>
                                        <p:cTn id="189" dur="1" fill="hold">
                                          <p:stCondLst>
                                            <p:cond delay="0"/>
                                          </p:stCondLst>
                                        </p:cTn>
                                        <p:tgtEl>
                                          <p:spTgt spid="192"/>
                                        </p:tgtEl>
                                        <p:attrNameLst>
                                          <p:attrName>style.visibility</p:attrName>
                                        </p:attrNameLst>
                                      </p:cBhvr>
                                      <p:to>
                                        <p:strVal val="visible"/>
                                      </p:to>
                                    </p:set>
                                    <p:animEffect transition="in" filter="fade">
                                      <p:cBhvr>
                                        <p:cTn id="190" dur="500"/>
                                        <p:tgtEl>
                                          <p:spTgt spid="192"/>
                                        </p:tgtEl>
                                      </p:cBhvr>
                                    </p:animEffect>
                                    <p:anim calcmode="lin" valueType="num">
                                      <p:cBhvr>
                                        <p:cTn id="191" dur="500" fill="hold"/>
                                        <p:tgtEl>
                                          <p:spTgt spid="192"/>
                                        </p:tgtEl>
                                        <p:attrNameLst>
                                          <p:attrName>ppt_x</p:attrName>
                                        </p:attrNameLst>
                                      </p:cBhvr>
                                      <p:tavLst>
                                        <p:tav tm="0">
                                          <p:val>
                                            <p:strVal val="#ppt_x"/>
                                          </p:val>
                                        </p:tav>
                                        <p:tav tm="100000">
                                          <p:val>
                                            <p:strVal val="#ppt_x"/>
                                          </p:val>
                                        </p:tav>
                                      </p:tavLst>
                                    </p:anim>
                                    <p:anim calcmode="lin" valueType="num">
                                      <p:cBhvr>
                                        <p:cTn id="192" dur="500" fill="hold"/>
                                        <p:tgtEl>
                                          <p:spTgt spid="192"/>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800"/>
                                  </p:stCondLst>
                                  <p:childTnLst>
                                    <p:set>
                                      <p:cBhvr>
                                        <p:cTn id="194" dur="1" fill="hold">
                                          <p:stCondLst>
                                            <p:cond delay="0"/>
                                          </p:stCondLst>
                                        </p:cTn>
                                        <p:tgtEl>
                                          <p:spTgt spid="195"/>
                                        </p:tgtEl>
                                        <p:attrNameLst>
                                          <p:attrName>style.visibility</p:attrName>
                                        </p:attrNameLst>
                                      </p:cBhvr>
                                      <p:to>
                                        <p:strVal val="visible"/>
                                      </p:to>
                                    </p:set>
                                    <p:animEffect transition="in" filter="fade">
                                      <p:cBhvr>
                                        <p:cTn id="195" dur="500"/>
                                        <p:tgtEl>
                                          <p:spTgt spid="195"/>
                                        </p:tgtEl>
                                      </p:cBhvr>
                                    </p:animEffect>
                                    <p:anim calcmode="lin" valueType="num">
                                      <p:cBhvr>
                                        <p:cTn id="196" dur="500" fill="hold"/>
                                        <p:tgtEl>
                                          <p:spTgt spid="195"/>
                                        </p:tgtEl>
                                        <p:attrNameLst>
                                          <p:attrName>ppt_x</p:attrName>
                                        </p:attrNameLst>
                                      </p:cBhvr>
                                      <p:tavLst>
                                        <p:tav tm="0">
                                          <p:val>
                                            <p:strVal val="#ppt_x"/>
                                          </p:val>
                                        </p:tav>
                                        <p:tav tm="100000">
                                          <p:val>
                                            <p:strVal val="#ppt_x"/>
                                          </p:val>
                                        </p:tav>
                                      </p:tavLst>
                                    </p:anim>
                                    <p:anim calcmode="lin" valueType="num">
                                      <p:cBhvr>
                                        <p:cTn id="197" dur="500" fill="hold"/>
                                        <p:tgtEl>
                                          <p:spTgt spid="195"/>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900"/>
                                  </p:stCondLst>
                                  <p:childTnLst>
                                    <p:set>
                                      <p:cBhvr>
                                        <p:cTn id="199" dur="1" fill="hold">
                                          <p:stCondLst>
                                            <p:cond delay="0"/>
                                          </p:stCondLst>
                                        </p:cTn>
                                        <p:tgtEl>
                                          <p:spTgt spid="198"/>
                                        </p:tgtEl>
                                        <p:attrNameLst>
                                          <p:attrName>style.visibility</p:attrName>
                                        </p:attrNameLst>
                                      </p:cBhvr>
                                      <p:to>
                                        <p:strVal val="visible"/>
                                      </p:to>
                                    </p:set>
                                    <p:animEffect transition="in" filter="fade">
                                      <p:cBhvr>
                                        <p:cTn id="200" dur="500"/>
                                        <p:tgtEl>
                                          <p:spTgt spid="198"/>
                                        </p:tgtEl>
                                      </p:cBhvr>
                                    </p:animEffect>
                                    <p:anim calcmode="lin" valueType="num">
                                      <p:cBhvr>
                                        <p:cTn id="201" dur="500" fill="hold"/>
                                        <p:tgtEl>
                                          <p:spTgt spid="198"/>
                                        </p:tgtEl>
                                        <p:attrNameLst>
                                          <p:attrName>ppt_x</p:attrName>
                                        </p:attrNameLst>
                                      </p:cBhvr>
                                      <p:tavLst>
                                        <p:tav tm="0">
                                          <p:val>
                                            <p:strVal val="#ppt_x"/>
                                          </p:val>
                                        </p:tav>
                                        <p:tav tm="100000">
                                          <p:val>
                                            <p:strVal val="#ppt_x"/>
                                          </p:val>
                                        </p:tav>
                                      </p:tavLst>
                                    </p:anim>
                                    <p:anim calcmode="lin" valueType="num">
                                      <p:cBhvr>
                                        <p:cTn id="202" dur="500" fill="hold"/>
                                        <p:tgtEl>
                                          <p:spTgt spid="198"/>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1000"/>
                                  </p:stCondLst>
                                  <p:childTnLst>
                                    <p:set>
                                      <p:cBhvr>
                                        <p:cTn id="204" dur="1" fill="hold">
                                          <p:stCondLst>
                                            <p:cond delay="0"/>
                                          </p:stCondLst>
                                        </p:cTn>
                                        <p:tgtEl>
                                          <p:spTgt spid="201"/>
                                        </p:tgtEl>
                                        <p:attrNameLst>
                                          <p:attrName>style.visibility</p:attrName>
                                        </p:attrNameLst>
                                      </p:cBhvr>
                                      <p:to>
                                        <p:strVal val="visible"/>
                                      </p:to>
                                    </p:set>
                                    <p:animEffect transition="in" filter="fade">
                                      <p:cBhvr>
                                        <p:cTn id="205" dur="500"/>
                                        <p:tgtEl>
                                          <p:spTgt spid="201"/>
                                        </p:tgtEl>
                                      </p:cBhvr>
                                    </p:animEffect>
                                    <p:anim calcmode="lin" valueType="num">
                                      <p:cBhvr>
                                        <p:cTn id="206" dur="500" fill="hold"/>
                                        <p:tgtEl>
                                          <p:spTgt spid="201"/>
                                        </p:tgtEl>
                                        <p:attrNameLst>
                                          <p:attrName>ppt_x</p:attrName>
                                        </p:attrNameLst>
                                      </p:cBhvr>
                                      <p:tavLst>
                                        <p:tav tm="0">
                                          <p:val>
                                            <p:strVal val="#ppt_x"/>
                                          </p:val>
                                        </p:tav>
                                        <p:tav tm="100000">
                                          <p:val>
                                            <p:strVal val="#ppt_x"/>
                                          </p:val>
                                        </p:tav>
                                      </p:tavLst>
                                    </p:anim>
                                    <p:anim calcmode="lin" valueType="num">
                                      <p:cBhvr>
                                        <p:cTn id="207" dur="500" fill="hold"/>
                                        <p:tgtEl>
                                          <p:spTgt spid="201"/>
                                        </p:tgtEl>
                                        <p:attrNameLst>
                                          <p:attrName>ppt_y</p:attrName>
                                        </p:attrNameLst>
                                      </p:cBhvr>
                                      <p:tavLst>
                                        <p:tav tm="0">
                                          <p:val>
                                            <p:strVal val="#ppt_y+.1"/>
                                          </p:val>
                                        </p:tav>
                                        <p:tav tm="100000">
                                          <p:val>
                                            <p:strVal val="#ppt_y"/>
                                          </p:val>
                                        </p:tav>
                                      </p:tavLst>
                                    </p:anim>
                                  </p:childTnLst>
                                </p:cTn>
                              </p:par>
                              <p:par>
                                <p:cTn id="208" presetID="42" presetClass="entr" presetSubtype="0" fill="hold" nodeType="withEffect">
                                  <p:stCondLst>
                                    <p:cond delay="1100"/>
                                  </p:stCondLst>
                                  <p:childTnLst>
                                    <p:set>
                                      <p:cBhvr>
                                        <p:cTn id="209" dur="1" fill="hold">
                                          <p:stCondLst>
                                            <p:cond delay="0"/>
                                          </p:stCondLst>
                                        </p:cTn>
                                        <p:tgtEl>
                                          <p:spTgt spid="204"/>
                                        </p:tgtEl>
                                        <p:attrNameLst>
                                          <p:attrName>style.visibility</p:attrName>
                                        </p:attrNameLst>
                                      </p:cBhvr>
                                      <p:to>
                                        <p:strVal val="visible"/>
                                      </p:to>
                                    </p:set>
                                    <p:animEffect transition="in" filter="fade">
                                      <p:cBhvr>
                                        <p:cTn id="210" dur="500"/>
                                        <p:tgtEl>
                                          <p:spTgt spid="204"/>
                                        </p:tgtEl>
                                      </p:cBhvr>
                                    </p:animEffect>
                                    <p:anim calcmode="lin" valueType="num">
                                      <p:cBhvr>
                                        <p:cTn id="211" dur="500" fill="hold"/>
                                        <p:tgtEl>
                                          <p:spTgt spid="204"/>
                                        </p:tgtEl>
                                        <p:attrNameLst>
                                          <p:attrName>ppt_x</p:attrName>
                                        </p:attrNameLst>
                                      </p:cBhvr>
                                      <p:tavLst>
                                        <p:tav tm="0">
                                          <p:val>
                                            <p:strVal val="#ppt_x"/>
                                          </p:val>
                                        </p:tav>
                                        <p:tav tm="100000">
                                          <p:val>
                                            <p:strVal val="#ppt_x"/>
                                          </p:val>
                                        </p:tav>
                                      </p:tavLst>
                                    </p:anim>
                                    <p:anim calcmode="lin" valueType="num">
                                      <p:cBhvr>
                                        <p:cTn id="212" dur="500" fill="hold"/>
                                        <p:tgtEl>
                                          <p:spTgt spid="204"/>
                                        </p:tgtEl>
                                        <p:attrNameLst>
                                          <p:attrName>ppt_y</p:attrName>
                                        </p:attrNameLst>
                                      </p:cBhvr>
                                      <p:tavLst>
                                        <p:tav tm="0">
                                          <p:val>
                                            <p:strVal val="#ppt_y+.1"/>
                                          </p:val>
                                        </p:tav>
                                        <p:tav tm="100000">
                                          <p:val>
                                            <p:strVal val="#ppt_y"/>
                                          </p:val>
                                        </p:tav>
                                      </p:tavLst>
                                    </p:anim>
                                  </p:childTnLst>
                                </p:cTn>
                              </p:par>
                              <p:par>
                                <p:cTn id="213" presetID="42" presetClass="entr" presetSubtype="0" fill="hold" nodeType="withEffect">
                                  <p:stCondLst>
                                    <p:cond delay="1200"/>
                                  </p:stCondLst>
                                  <p:childTnLst>
                                    <p:set>
                                      <p:cBhvr>
                                        <p:cTn id="214" dur="1" fill="hold">
                                          <p:stCondLst>
                                            <p:cond delay="0"/>
                                          </p:stCondLst>
                                        </p:cTn>
                                        <p:tgtEl>
                                          <p:spTgt spid="207"/>
                                        </p:tgtEl>
                                        <p:attrNameLst>
                                          <p:attrName>style.visibility</p:attrName>
                                        </p:attrNameLst>
                                      </p:cBhvr>
                                      <p:to>
                                        <p:strVal val="visible"/>
                                      </p:to>
                                    </p:set>
                                    <p:animEffect transition="in" filter="fade">
                                      <p:cBhvr>
                                        <p:cTn id="215" dur="500"/>
                                        <p:tgtEl>
                                          <p:spTgt spid="207"/>
                                        </p:tgtEl>
                                      </p:cBhvr>
                                    </p:animEffect>
                                    <p:anim calcmode="lin" valueType="num">
                                      <p:cBhvr>
                                        <p:cTn id="216" dur="500" fill="hold"/>
                                        <p:tgtEl>
                                          <p:spTgt spid="207"/>
                                        </p:tgtEl>
                                        <p:attrNameLst>
                                          <p:attrName>ppt_x</p:attrName>
                                        </p:attrNameLst>
                                      </p:cBhvr>
                                      <p:tavLst>
                                        <p:tav tm="0">
                                          <p:val>
                                            <p:strVal val="#ppt_x"/>
                                          </p:val>
                                        </p:tav>
                                        <p:tav tm="100000">
                                          <p:val>
                                            <p:strVal val="#ppt_x"/>
                                          </p:val>
                                        </p:tav>
                                      </p:tavLst>
                                    </p:anim>
                                    <p:anim calcmode="lin" valueType="num">
                                      <p:cBhvr>
                                        <p:cTn id="217" dur="500" fill="hold"/>
                                        <p:tgtEl>
                                          <p:spTgt spid="207"/>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1300"/>
                                  </p:stCondLst>
                                  <p:childTnLst>
                                    <p:set>
                                      <p:cBhvr>
                                        <p:cTn id="219" dur="1" fill="hold">
                                          <p:stCondLst>
                                            <p:cond delay="0"/>
                                          </p:stCondLst>
                                        </p:cTn>
                                        <p:tgtEl>
                                          <p:spTgt spid="210"/>
                                        </p:tgtEl>
                                        <p:attrNameLst>
                                          <p:attrName>style.visibility</p:attrName>
                                        </p:attrNameLst>
                                      </p:cBhvr>
                                      <p:to>
                                        <p:strVal val="visible"/>
                                      </p:to>
                                    </p:set>
                                    <p:animEffect transition="in" filter="fade">
                                      <p:cBhvr>
                                        <p:cTn id="220" dur="500"/>
                                        <p:tgtEl>
                                          <p:spTgt spid="210"/>
                                        </p:tgtEl>
                                      </p:cBhvr>
                                    </p:animEffect>
                                    <p:anim calcmode="lin" valueType="num">
                                      <p:cBhvr>
                                        <p:cTn id="221" dur="500" fill="hold"/>
                                        <p:tgtEl>
                                          <p:spTgt spid="210"/>
                                        </p:tgtEl>
                                        <p:attrNameLst>
                                          <p:attrName>ppt_x</p:attrName>
                                        </p:attrNameLst>
                                      </p:cBhvr>
                                      <p:tavLst>
                                        <p:tav tm="0">
                                          <p:val>
                                            <p:strVal val="#ppt_x"/>
                                          </p:val>
                                        </p:tav>
                                        <p:tav tm="100000">
                                          <p:val>
                                            <p:strVal val="#ppt_x"/>
                                          </p:val>
                                        </p:tav>
                                      </p:tavLst>
                                    </p:anim>
                                    <p:anim calcmode="lin" valueType="num">
                                      <p:cBhvr>
                                        <p:cTn id="222" dur="500" fill="hold"/>
                                        <p:tgtEl>
                                          <p:spTgt spid="210"/>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1400"/>
                                  </p:stCondLst>
                                  <p:childTnLst>
                                    <p:set>
                                      <p:cBhvr>
                                        <p:cTn id="224" dur="1" fill="hold">
                                          <p:stCondLst>
                                            <p:cond delay="0"/>
                                          </p:stCondLst>
                                        </p:cTn>
                                        <p:tgtEl>
                                          <p:spTgt spid="213"/>
                                        </p:tgtEl>
                                        <p:attrNameLst>
                                          <p:attrName>style.visibility</p:attrName>
                                        </p:attrNameLst>
                                      </p:cBhvr>
                                      <p:to>
                                        <p:strVal val="visible"/>
                                      </p:to>
                                    </p:set>
                                    <p:animEffect transition="in" filter="fade">
                                      <p:cBhvr>
                                        <p:cTn id="225" dur="500"/>
                                        <p:tgtEl>
                                          <p:spTgt spid="213"/>
                                        </p:tgtEl>
                                      </p:cBhvr>
                                    </p:animEffect>
                                    <p:anim calcmode="lin" valueType="num">
                                      <p:cBhvr>
                                        <p:cTn id="226" dur="500" fill="hold"/>
                                        <p:tgtEl>
                                          <p:spTgt spid="213"/>
                                        </p:tgtEl>
                                        <p:attrNameLst>
                                          <p:attrName>ppt_x</p:attrName>
                                        </p:attrNameLst>
                                      </p:cBhvr>
                                      <p:tavLst>
                                        <p:tav tm="0">
                                          <p:val>
                                            <p:strVal val="#ppt_x"/>
                                          </p:val>
                                        </p:tav>
                                        <p:tav tm="100000">
                                          <p:val>
                                            <p:strVal val="#ppt_x"/>
                                          </p:val>
                                        </p:tav>
                                      </p:tavLst>
                                    </p:anim>
                                    <p:anim calcmode="lin" valueType="num">
                                      <p:cBhvr>
                                        <p:cTn id="227" dur="500" fill="hold"/>
                                        <p:tgtEl>
                                          <p:spTgt spid="213"/>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1500"/>
                                  </p:stCondLst>
                                  <p:childTnLst>
                                    <p:set>
                                      <p:cBhvr>
                                        <p:cTn id="229" dur="1" fill="hold">
                                          <p:stCondLst>
                                            <p:cond delay="0"/>
                                          </p:stCondLst>
                                        </p:cTn>
                                        <p:tgtEl>
                                          <p:spTgt spid="216"/>
                                        </p:tgtEl>
                                        <p:attrNameLst>
                                          <p:attrName>style.visibility</p:attrName>
                                        </p:attrNameLst>
                                      </p:cBhvr>
                                      <p:to>
                                        <p:strVal val="visible"/>
                                      </p:to>
                                    </p:set>
                                    <p:animEffect transition="in" filter="fade">
                                      <p:cBhvr>
                                        <p:cTn id="230" dur="500"/>
                                        <p:tgtEl>
                                          <p:spTgt spid="216"/>
                                        </p:tgtEl>
                                      </p:cBhvr>
                                    </p:animEffect>
                                    <p:anim calcmode="lin" valueType="num">
                                      <p:cBhvr>
                                        <p:cTn id="231" dur="500" fill="hold"/>
                                        <p:tgtEl>
                                          <p:spTgt spid="216"/>
                                        </p:tgtEl>
                                        <p:attrNameLst>
                                          <p:attrName>ppt_x</p:attrName>
                                        </p:attrNameLst>
                                      </p:cBhvr>
                                      <p:tavLst>
                                        <p:tav tm="0">
                                          <p:val>
                                            <p:strVal val="#ppt_x"/>
                                          </p:val>
                                        </p:tav>
                                        <p:tav tm="100000">
                                          <p:val>
                                            <p:strVal val="#ppt_x"/>
                                          </p:val>
                                        </p:tav>
                                      </p:tavLst>
                                    </p:anim>
                                    <p:anim calcmode="lin" valueType="num">
                                      <p:cBhvr>
                                        <p:cTn id="232" dur="500" fill="hold"/>
                                        <p:tgtEl>
                                          <p:spTgt spid="216"/>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1600"/>
                                  </p:stCondLst>
                                  <p:childTnLst>
                                    <p:set>
                                      <p:cBhvr>
                                        <p:cTn id="234" dur="1" fill="hold">
                                          <p:stCondLst>
                                            <p:cond delay="0"/>
                                          </p:stCondLst>
                                        </p:cTn>
                                        <p:tgtEl>
                                          <p:spTgt spid="219"/>
                                        </p:tgtEl>
                                        <p:attrNameLst>
                                          <p:attrName>style.visibility</p:attrName>
                                        </p:attrNameLst>
                                      </p:cBhvr>
                                      <p:to>
                                        <p:strVal val="visible"/>
                                      </p:to>
                                    </p:set>
                                    <p:animEffect transition="in" filter="fade">
                                      <p:cBhvr>
                                        <p:cTn id="235" dur="500"/>
                                        <p:tgtEl>
                                          <p:spTgt spid="219"/>
                                        </p:tgtEl>
                                      </p:cBhvr>
                                    </p:animEffect>
                                    <p:anim calcmode="lin" valueType="num">
                                      <p:cBhvr>
                                        <p:cTn id="236" dur="500" fill="hold"/>
                                        <p:tgtEl>
                                          <p:spTgt spid="219"/>
                                        </p:tgtEl>
                                        <p:attrNameLst>
                                          <p:attrName>ppt_x</p:attrName>
                                        </p:attrNameLst>
                                      </p:cBhvr>
                                      <p:tavLst>
                                        <p:tav tm="0">
                                          <p:val>
                                            <p:strVal val="#ppt_x"/>
                                          </p:val>
                                        </p:tav>
                                        <p:tav tm="100000">
                                          <p:val>
                                            <p:strVal val="#ppt_x"/>
                                          </p:val>
                                        </p:tav>
                                      </p:tavLst>
                                    </p:anim>
                                    <p:anim calcmode="lin" valueType="num">
                                      <p:cBhvr>
                                        <p:cTn id="237" dur="500" fill="hold"/>
                                        <p:tgtEl>
                                          <p:spTgt spid="219"/>
                                        </p:tgtEl>
                                        <p:attrNameLst>
                                          <p:attrName>ppt_y</p:attrName>
                                        </p:attrNameLst>
                                      </p:cBhvr>
                                      <p:tavLst>
                                        <p:tav tm="0">
                                          <p:val>
                                            <p:strVal val="#ppt_y+.1"/>
                                          </p:val>
                                        </p:tav>
                                        <p:tav tm="100000">
                                          <p:val>
                                            <p:strVal val="#ppt_y"/>
                                          </p:val>
                                        </p:tav>
                                      </p:tavLst>
                                    </p:anim>
                                  </p:childTnLst>
                                </p:cTn>
                              </p:par>
                              <p:par>
                                <p:cTn id="238" presetID="42" presetClass="entr" presetSubtype="0" fill="hold" nodeType="withEffect">
                                  <p:stCondLst>
                                    <p:cond delay="1700"/>
                                  </p:stCondLst>
                                  <p:childTnLst>
                                    <p:set>
                                      <p:cBhvr>
                                        <p:cTn id="239" dur="1" fill="hold">
                                          <p:stCondLst>
                                            <p:cond delay="0"/>
                                          </p:stCondLst>
                                        </p:cTn>
                                        <p:tgtEl>
                                          <p:spTgt spid="222"/>
                                        </p:tgtEl>
                                        <p:attrNameLst>
                                          <p:attrName>style.visibility</p:attrName>
                                        </p:attrNameLst>
                                      </p:cBhvr>
                                      <p:to>
                                        <p:strVal val="visible"/>
                                      </p:to>
                                    </p:set>
                                    <p:animEffect transition="in" filter="fade">
                                      <p:cBhvr>
                                        <p:cTn id="240" dur="500"/>
                                        <p:tgtEl>
                                          <p:spTgt spid="222"/>
                                        </p:tgtEl>
                                      </p:cBhvr>
                                    </p:animEffect>
                                    <p:anim calcmode="lin" valueType="num">
                                      <p:cBhvr>
                                        <p:cTn id="241" dur="500" fill="hold"/>
                                        <p:tgtEl>
                                          <p:spTgt spid="222"/>
                                        </p:tgtEl>
                                        <p:attrNameLst>
                                          <p:attrName>ppt_x</p:attrName>
                                        </p:attrNameLst>
                                      </p:cBhvr>
                                      <p:tavLst>
                                        <p:tav tm="0">
                                          <p:val>
                                            <p:strVal val="#ppt_x"/>
                                          </p:val>
                                        </p:tav>
                                        <p:tav tm="100000">
                                          <p:val>
                                            <p:strVal val="#ppt_x"/>
                                          </p:val>
                                        </p:tav>
                                      </p:tavLst>
                                    </p:anim>
                                    <p:anim calcmode="lin" valueType="num">
                                      <p:cBhvr>
                                        <p:cTn id="242" dur="500" fill="hold"/>
                                        <p:tgtEl>
                                          <p:spTgt spid="222"/>
                                        </p:tgtEl>
                                        <p:attrNameLst>
                                          <p:attrName>ppt_y</p:attrName>
                                        </p:attrNameLst>
                                      </p:cBhvr>
                                      <p:tavLst>
                                        <p:tav tm="0">
                                          <p:val>
                                            <p:strVal val="#ppt_y+.1"/>
                                          </p:val>
                                        </p:tav>
                                        <p:tav tm="100000">
                                          <p:val>
                                            <p:strVal val="#ppt_y"/>
                                          </p:val>
                                        </p:tav>
                                      </p:tavLst>
                                    </p:anim>
                                  </p:childTnLst>
                                </p:cTn>
                              </p:par>
                              <p:par>
                                <p:cTn id="243" presetID="42" presetClass="entr" presetSubtype="0" fill="hold" nodeType="withEffect">
                                  <p:stCondLst>
                                    <p:cond delay="1800"/>
                                  </p:stCondLst>
                                  <p:childTnLst>
                                    <p:set>
                                      <p:cBhvr>
                                        <p:cTn id="244" dur="1" fill="hold">
                                          <p:stCondLst>
                                            <p:cond delay="0"/>
                                          </p:stCondLst>
                                        </p:cTn>
                                        <p:tgtEl>
                                          <p:spTgt spid="225"/>
                                        </p:tgtEl>
                                        <p:attrNameLst>
                                          <p:attrName>style.visibility</p:attrName>
                                        </p:attrNameLst>
                                      </p:cBhvr>
                                      <p:to>
                                        <p:strVal val="visible"/>
                                      </p:to>
                                    </p:set>
                                    <p:animEffect transition="in" filter="fade">
                                      <p:cBhvr>
                                        <p:cTn id="245" dur="500"/>
                                        <p:tgtEl>
                                          <p:spTgt spid="225"/>
                                        </p:tgtEl>
                                      </p:cBhvr>
                                    </p:animEffect>
                                    <p:anim calcmode="lin" valueType="num">
                                      <p:cBhvr>
                                        <p:cTn id="246" dur="500" fill="hold"/>
                                        <p:tgtEl>
                                          <p:spTgt spid="225"/>
                                        </p:tgtEl>
                                        <p:attrNameLst>
                                          <p:attrName>ppt_x</p:attrName>
                                        </p:attrNameLst>
                                      </p:cBhvr>
                                      <p:tavLst>
                                        <p:tav tm="0">
                                          <p:val>
                                            <p:strVal val="#ppt_x"/>
                                          </p:val>
                                        </p:tav>
                                        <p:tav tm="100000">
                                          <p:val>
                                            <p:strVal val="#ppt_x"/>
                                          </p:val>
                                        </p:tav>
                                      </p:tavLst>
                                    </p:anim>
                                    <p:anim calcmode="lin" valueType="num">
                                      <p:cBhvr>
                                        <p:cTn id="247" dur="500" fill="hold"/>
                                        <p:tgtEl>
                                          <p:spTgt spid="225"/>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1900"/>
                                  </p:stCondLst>
                                  <p:childTnLst>
                                    <p:set>
                                      <p:cBhvr>
                                        <p:cTn id="249" dur="1" fill="hold">
                                          <p:stCondLst>
                                            <p:cond delay="0"/>
                                          </p:stCondLst>
                                        </p:cTn>
                                        <p:tgtEl>
                                          <p:spTgt spid="228"/>
                                        </p:tgtEl>
                                        <p:attrNameLst>
                                          <p:attrName>style.visibility</p:attrName>
                                        </p:attrNameLst>
                                      </p:cBhvr>
                                      <p:to>
                                        <p:strVal val="visible"/>
                                      </p:to>
                                    </p:set>
                                    <p:animEffect transition="in" filter="fade">
                                      <p:cBhvr>
                                        <p:cTn id="250" dur="500"/>
                                        <p:tgtEl>
                                          <p:spTgt spid="228"/>
                                        </p:tgtEl>
                                      </p:cBhvr>
                                    </p:animEffect>
                                    <p:anim calcmode="lin" valueType="num">
                                      <p:cBhvr>
                                        <p:cTn id="251" dur="500" fill="hold"/>
                                        <p:tgtEl>
                                          <p:spTgt spid="228"/>
                                        </p:tgtEl>
                                        <p:attrNameLst>
                                          <p:attrName>ppt_x</p:attrName>
                                        </p:attrNameLst>
                                      </p:cBhvr>
                                      <p:tavLst>
                                        <p:tav tm="0">
                                          <p:val>
                                            <p:strVal val="#ppt_x"/>
                                          </p:val>
                                        </p:tav>
                                        <p:tav tm="100000">
                                          <p:val>
                                            <p:strVal val="#ppt_x"/>
                                          </p:val>
                                        </p:tav>
                                      </p:tavLst>
                                    </p:anim>
                                    <p:anim calcmode="lin" valueType="num">
                                      <p:cBhvr>
                                        <p:cTn id="252" dur="500" fill="hold"/>
                                        <p:tgtEl>
                                          <p:spTgt spid="228"/>
                                        </p:tgtEl>
                                        <p:attrNameLst>
                                          <p:attrName>ppt_y</p:attrName>
                                        </p:attrNameLst>
                                      </p:cBhvr>
                                      <p:tavLst>
                                        <p:tav tm="0">
                                          <p:val>
                                            <p:strVal val="#ppt_y+.1"/>
                                          </p:val>
                                        </p:tav>
                                        <p:tav tm="100000">
                                          <p:val>
                                            <p:strVal val="#ppt_y"/>
                                          </p:val>
                                        </p:tav>
                                      </p:tavLst>
                                    </p:anim>
                                  </p:childTnLst>
                                </p:cTn>
                              </p:par>
                              <p:par>
                                <p:cTn id="253" presetID="42" presetClass="entr" presetSubtype="0" fill="hold" nodeType="withEffect">
                                  <p:stCondLst>
                                    <p:cond delay="2000"/>
                                  </p:stCondLst>
                                  <p:childTnLst>
                                    <p:set>
                                      <p:cBhvr>
                                        <p:cTn id="254" dur="1" fill="hold">
                                          <p:stCondLst>
                                            <p:cond delay="0"/>
                                          </p:stCondLst>
                                        </p:cTn>
                                        <p:tgtEl>
                                          <p:spTgt spid="231"/>
                                        </p:tgtEl>
                                        <p:attrNameLst>
                                          <p:attrName>style.visibility</p:attrName>
                                        </p:attrNameLst>
                                      </p:cBhvr>
                                      <p:to>
                                        <p:strVal val="visible"/>
                                      </p:to>
                                    </p:set>
                                    <p:animEffect transition="in" filter="fade">
                                      <p:cBhvr>
                                        <p:cTn id="255" dur="500"/>
                                        <p:tgtEl>
                                          <p:spTgt spid="231"/>
                                        </p:tgtEl>
                                      </p:cBhvr>
                                    </p:animEffect>
                                    <p:anim calcmode="lin" valueType="num">
                                      <p:cBhvr>
                                        <p:cTn id="256" dur="500" fill="hold"/>
                                        <p:tgtEl>
                                          <p:spTgt spid="231"/>
                                        </p:tgtEl>
                                        <p:attrNameLst>
                                          <p:attrName>ppt_x</p:attrName>
                                        </p:attrNameLst>
                                      </p:cBhvr>
                                      <p:tavLst>
                                        <p:tav tm="0">
                                          <p:val>
                                            <p:strVal val="#ppt_x"/>
                                          </p:val>
                                        </p:tav>
                                        <p:tav tm="100000">
                                          <p:val>
                                            <p:strVal val="#ppt_x"/>
                                          </p:val>
                                        </p:tav>
                                      </p:tavLst>
                                    </p:anim>
                                    <p:anim calcmode="lin" valueType="num">
                                      <p:cBhvr>
                                        <p:cTn id="257" dur="500" fill="hold"/>
                                        <p:tgtEl>
                                          <p:spTgt spid="231"/>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2100"/>
                                  </p:stCondLst>
                                  <p:childTnLst>
                                    <p:set>
                                      <p:cBhvr>
                                        <p:cTn id="259" dur="1" fill="hold">
                                          <p:stCondLst>
                                            <p:cond delay="0"/>
                                          </p:stCondLst>
                                        </p:cTn>
                                        <p:tgtEl>
                                          <p:spTgt spid="234"/>
                                        </p:tgtEl>
                                        <p:attrNameLst>
                                          <p:attrName>style.visibility</p:attrName>
                                        </p:attrNameLst>
                                      </p:cBhvr>
                                      <p:to>
                                        <p:strVal val="visible"/>
                                      </p:to>
                                    </p:set>
                                    <p:animEffect transition="in" filter="fade">
                                      <p:cBhvr>
                                        <p:cTn id="260" dur="500"/>
                                        <p:tgtEl>
                                          <p:spTgt spid="234"/>
                                        </p:tgtEl>
                                      </p:cBhvr>
                                    </p:animEffect>
                                    <p:anim calcmode="lin" valueType="num">
                                      <p:cBhvr>
                                        <p:cTn id="261" dur="500" fill="hold"/>
                                        <p:tgtEl>
                                          <p:spTgt spid="234"/>
                                        </p:tgtEl>
                                        <p:attrNameLst>
                                          <p:attrName>ppt_x</p:attrName>
                                        </p:attrNameLst>
                                      </p:cBhvr>
                                      <p:tavLst>
                                        <p:tav tm="0">
                                          <p:val>
                                            <p:strVal val="#ppt_x"/>
                                          </p:val>
                                        </p:tav>
                                        <p:tav tm="100000">
                                          <p:val>
                                            <p:strVal val="#ppt_x"/>
                                          </p:val>
                                        </p:tav>
                                      </p:tavLst>
                                    </p:anim>
                                    <p:anim calcmode="lin" valueType="num">
                                      <p:cBhvr>
                                        <p:cTn id="262" dur="500" fill="hold"/>
                                        <p:tgtEl>
                                          <p:spTgt spid="234"/>
                                        </p:tgtEl>
                                        <p:attrNameLst>
                                          <p:attrName>ppt_y</p:attrName>
                                        </p:attrNameLst>
                                      </p:cBhvr>
                                      <p:tavLst>
                                        <p:tav tm="0">
                                          <p:val>
                                            <p:strVal val="#ppt_y+.1"/>
                                          </p:val>
                                        </p:tav>
                                        <p:tav tm="100000">
                                          <p:val>
                                            <p:strVal val="#ppt_y"/>
                                          </p:val>
                                        </p:tav>
                                      </p:tavLst>
                                    </p:anim>
                                  </p:childTnLst>
                                </p:cTn>
                              </p:par>
                              <p:par>
                                <p:cTn id="263" presetID="42" presetClass="entr" presetSubtype="0" fill="hold" nodeType="withEffect">
                                  <p:stCondLst>
                                    <p:cond delay="2200"/>
                                  </p:stCondLst>
                                  <p:childTnLst>
                                    <p:set>
                                      <p:cBhvr>
                                        <p:cTn id="264" dur="1" fill="hold">
                                          <p:stCondLst>
                                            <p:cond delay="0"/>
                                          </p:stCondLst>
                                        </p:cTn>
                                        <p:tgtEl>
                                          <p:spTgt spid="237"/>
                                        </p:tgtEl>
                                        <p:attrNameLst>
                                          <p:attrName>style.visibility</p:attrName>
                                        </p:attrNameLst>
                                      </p:cBhvr>
                                      <p:to>
                                        <p:strVal val="visible"/>
                                      </p:to>
                                    </p:set>
                                    <p:animEffect transition="in" filter="fade">
                                      <p:cBhvr>
                                        <p:cTn id="265" dur="500"/>
                                        <p:tgtEl>
                                          <p:spTgt spid="237"/>
                                        </p:tgtEl>
                                      </p:cBhvr>
                                    </p:animEffect>
                                    <p:anim calcmode="lin" valueType="num">
                                      <p:cBhvr>
                                        <p:cTn id="266" dur="500" fill="hold"/>
                                        <p:tgtEl>
                                          <p:spTgt spid="237"/>
                                        </p:tgtEl>
                                        <p:attrNameLst>
                                          <p:attrName>ppt_x</p:attrName>
                                        </p:attrNameLst>
                                      </p:cBhvr>
                                      <p:tavLst>
                                        <p:tav tm="0">
                                          <p:val>
                                            <p:strVal val="#ppt_x"/>
                                          </p:val>
                                        </p:tav>
                                        <p:tav tm="100000">
                                          <p:val>
                                            <p:strVal val="#ppt_x"/>
                                          </p:val>
                                        </p:tav>
                                      </p:tavLst>
                                    </p:anim>
                                    <p:anim calcmode="lin" valueType="num">
                                      <p:cBhvr>
                                        <p:cTn id="267" dur="500" fill="hold"/>
                                        <p:tgtEl>
                                          <p:spTgt spid="237"/>
                                        </p:tgtEl>
                                        <p:attrNameLst>
                                          <p:attrName>ppt_y</p:attrName>
                                        </p:attrNameLst>
                                      </p:cBhvr>
                                      <p:tavLst>
                                        <p:tav tm="0">
                                          <p:val>
                                            <p:strVal val="#ppt_y+.1"/>
                                          </p:val>
                                        </p:tav>
                                        <p:tav tm="100000">
                                          <p:val>
                                            <p:strVal val="#ppt_y"/>
                                          </p:val>
                                        </p:tav>
                                      </p:tavLst>
                                    </p:anim>
                                  </p:childTnLst>
                                </p:cTn>
                              </p:par>
                              <p:par>
                                <p:cTn id="268" presetID="42" presetClass="entr" presetSubtype="0" fill="hold" nodeType="withEffect">
                                  <p:stCondLst>
                                    <p:cond delay="2300"/>
                                  </p:stCondLst>
                                  <p:childTnLst>
                                    <p:set>
                                      <p:cBhvr>
                                        <p:cTn id="269" dur="1" fill="hold">
                                          <p:stCondLst>
                                            <p:cond delay="0"/>
                                          </p:stCondLst>
                                        </p:cTn>
                                        <p:tgtEl>
                                          <p:spTgt spid="240"/>
                                        </p:tgtEl>
                                        <p:attrNameLst>
                                          <p:attrName>style.visibility</p:attrName>
                                        </p:attrNameLst>
                                      </p:cBhvr>
                                      <p:to>
                                        <p:strVal val="visible"/>
                                      </p:to>
                                    </p:set>
                                    <p:animEffect transition="in" filter="fade">
                                      <p:cBhvr>
                                        <p:cTn id="270" dur="500"/>
                                        <p:tgtEl>
                                          <p:spTgt spid="240"/>
                                        </p:tgtEl>
                                      </p:cBhvr>
                                    </p:animEffect>
                                    <p:anim calcmode="lin" valueType="num">
                                      <p:cBhvr>
                                        <p:cTn id="271" dur="500" fill="hold"/>
                                        <p:tgtEl>
                                          <p:spTgt spid="240"/>
                                        </p:tgtEl>
                                        <p:attrNameLst>
                                          <p:attrName>ppt_x</p:attrName>
                                        </p:attrNameLst>
                                      </p:cBhvr>
                                      <p:tavLst>
                                        <p:tav tm="0">
                                          <p:val>
                                            <p:strVal val="#ppt_x"/>
                                          </p:val>
                                        </p:tav>
                                        <p:tav tm="100000">
                                          <p:val>
                                            <p:strVal val="#ppt_x"/>
                                          </p:val>
                                        </p:tav>
                                      </p:tavLst>
                                    </p:anim>
                                    <p:anim calcmode="lin" valueType="num">
                                      <p:cBhvr>
                                        <p:cTn id="272" dur="500" fill="hold"/>
                                        <p:tgtEl>
                                          <p:spTgt spid="240"/>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2400"/>
                                  </p:stCondLst>
                                  <p:childTnLst>
                                    <p:set>
                                      <p:cBhvr>
                                        <p:cTn id="274" dur="1" fill="hold">
                                          <p:stCondLst>
                                            <p:cond delay="0"/>
                                          </p:stCondLst>
                                        </p:cTn>
                                        <p:tgtEl>
                                          <p:spTgt spid="243"/>
                                        </p:tgtEl>
                                        <p:attrNameLst>
                                          <p:attrName>style.visibility</p:attrName>
                                        </p:attrNameLst>
                                      </p:cBhvr>
                                      <p:to>
                                        <p:strVal val="visible"/>
                                      </p:to>
                                    </p:set>
                                    <p:animEffect transition="in" filter="fade">
                                      <p:cBhvr>
                                        <p:cTn id="275" dur="500"/>
                                        <p:tgtEl>
                                          <p:spTgt spid="243"/>
                                        </p:tgtEl>
                                      </p:cBhvr>
                                    </p:animEffect>
                                    <p:anim calcmode="lin" valueType="num">
                                      <p:cBhvr>
                                        <p:cTn id="276" dur="500" fill="hold"/>
                                        <p:tgtEl>
                                          <p:spTgt spid="243"/>
                                        </p:tgtEl>
                                        <p:attrNameLst>
                                          <p:attrName>ppt_x</p:attrName>
                                        </p:attrNameLst>
                                      </p:cBhvr>
                                      <p:tavLst>
                                        <p:tav tm="0">
                                          <p:val>
                                            <p:strVal val="#ppt_x"/>
                                          </p:val>
                                        </p:tav>
                                        <p:tav tm="100000">
                                          <p:val>
                                            <p:strVal val="#ppt_x"/>
                                          </p:val>
                                        </p:tav>
                                      </p:tavLst>
                                    </p:anim>
                                    <p:anim calcmode="lin" valueType="num">
                                      <p:cBhvr>
                                        <p:cTn id="277" dur="500" fill="hold"/>
                                        <p:tgtEl>
                                          <p:spTgt spid="243"/>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2500"/>
                                  </p:stCondLst>
                                  <p:childTnLst>
                                    <p:set>
                                      <p:cBhvr>
                                        <p:cTn id="279" dur="1" fill="hold">
                                          <p:stCondLst>
                                            <p:cond delay="0"/>
                                          </p:stCondLst>
                                        </p:cTn>
                                        <p:tgtEl>
                                          <p:spTgt spid="246"/>
                                        </p:tgtEl>
                                        <p:attrNameLst>
                                          <p:attrName>style.visibility</p:attrName>
                                        </p:attrNameLst>
                                      </p:cBhvr>
                                      <p:to>
                                        <p:strVal val="visible"/>
                                      </p:to>
                                    </p:set>
                                    <p:animEffect transition="in" filter="fade">
                                      <p:cBhvr>
                                        <p:cTn id="280" dur="500"/>
                                        <p:tgtEl>
                                          <p:spTgt spid="246"/>
                                        </p:tgtEl>
                                      </p:cBhvr>
                                    </p:animEffect>
                                    <p:anim calcmode="lin" valueType="num">
                                      <p:cBhvr>
                                        <p:cTn id="281" dur="500" fill="hold"/>
                                        <p:tgtEl>
                                          <p:spTgt spid="246"/>
                                        </p:tgtEl>
                                        <p:attrNameLst>
                                          <p:attrName>ppt_x</p:attrName>
                                        </p:attrNameLst>
                                      </p:cBhvr>
                                      <p:tavLst>
                                        <p:tav tm="0">
                                          <p:val>
                                            <p:strVal val="#ppt_x"/>
                                          </p:val>
                                        </p:tav>
                                        <p:tav tm="100000">
                                          <p:val>
                                            <p:strVal val="#ppt_x"/>
                                          </p:val>
                                        </p:tav>
                                      </p:tavLst>
                                    </p:anim>
                                    <p:anim calcmode="lin" valueType="num">
                                      <p:cBhvr>
                                        <p:cTn id="282" dur="500" fill="hold"/>
                                        <p:tgtEl>
                                          <p:spTgt spid="246"/>
                                        </p:tgtEl>
                                        <p:attrNameLst>
                                          <p:attrName>ppt_y</p:attrName>
                                        </p:attrNameLst>
                                      </p:cBhvr>
                                      <p:tavLst>
                                        <p:tav tm="0">
                                          <p:val>
                                            <p:strVal val="#ppt_y+.1"/>
                                          </p:val>
                                        </p:tav>
                                        <p:tav tm="100000">
                                          <p:val>
                                            <p:strVal val="#ppt_y"/>
                                          </p:val>
                                        </p:tav>
                                      </p:tavLst>
                                    </p:anim>
                                  </p:childTnLst>
                                </p:cTn>
                              </p:par>
                              <p:par>
                                <p:cTn id="283" presetID="42" presetClass="entr" presetSubtype="0" fill="hold" nodeType="withEffect">
                                  <p:stCondLst>
                                    <p:cond delay="2600"/>
                                  </p:stCondLst>
                                  <p:childTnLst>
                                    <p:set>
                                      <p:cBhvr>
                                        <p:cTn id="284" dur="1" fill="hold">
                                          <p:stCondLst>
                                            <p:cond delay="0"/>
                                          </p:stCondLst>
                                        </p:cTn>
                                        <p:tgtEl>
                                          <p:spTgt spid="249"/>
                                        </p:tgtEl>
                                        <p:attrNameLst>
                                          <p:attrName>style.visibility</p:attrName>
                                        </p:attrNameLst>
                                      </p:cBhvr>
                                      <p:to>
                                        <p:strVal val="visible"/>
                                      </p:to>
                                    </p:set>
                                    <p:animEffect transition="in" filter="fade">
                                      <p:cBhvr>
                                        <p:cTn id="285" dur="500"/>
                                        <p:tgtEl>
                                          <p:spTgt spid="249"/>
                                        </p:tgtEl>
                                      </p:cBhvr>
                                    </p:animEffect>
                                    <p:anim calcmode="lin" valueType="num">
                                      <p:cBhvr>
                                        <p:cTn id="286" dur="500" fill="hold"/>
                                        <p:tgtEl>
                                          <p:spTgt spid="249"/>
                                        </p:tgtEl>
                                        <p:attrNameLst>
                                          <p:attrName>ppt_x</p:attrName>
                                        </p:attrNameLst>
                                      </p:cBhvr>
                                      <p:tavLst>
                                        <p:tav tm="0">
                                          <p:val>
                                            <p:strVal val="#ppt_x"/>
                                          </p:val>
                                        </p:tav>
                                        <p:tav tm="100000">
                                          <p:val>
                                            <p:strVal val="#ppt_x"/>
                                          </p:val>
                                        </p:tav>
                                      </p:tavLst>
                                    </p:anim>
                                    <p:anim calcmode="lin" valueType="num">
                                      <p:cBhvr>
                                        <p:cTn id="287" dur="5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1" grpId="0" animBg="1"/>
      <p:bldP spid="113" grpId="0" animBg="1"/>
      <p:bldP spid="78" grpId="0"/>
      <p:bldP spid="79" grpId="0"/>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直接连接符 89"/>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022DC400-65BD-4CBA-B29A-ADB9EC3FEA27}"/>
              </a:ext>
            </a:extLst>
          </p:cNvPr>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TextBox 7">
            <a:extLst>
              <a:ext uri="{FF2B5EF4-FFF2-40B4-BE49-F238E27FC236}">
                <a16:creationId xmlns:a16="http://schemas.microsoft.com/office/drawing/2014/main" id="{09355836-FD94-4DE1-85B4-9972B1FD02C4}"/>
              </a:ext>
            </a:extLst>
          </p:cNvPr>
          <p:cNvSpPr txBox="1"/>
          <p:nvPr/>
        </p:nvSpPr>
        <p:spPr>
          <a:xfrm>
            <a:off x="1440550" y="662680"/>
            <a:ext cx="1926679"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董事会职责</a:t>
            </a:r>
          </a:p>
        </p:txBody>
      </p:sp>
      <p:sp>
        <p:nvSpPr>
          <p:cNvPr id="111" name="TextBox 7">
            <a:extLst>
              <a:ext uri="{FF2B5EF4-FFF2-40B4-BE49-F238E27FC236}">
                <a16:creationId xmlns:a16="http://schemas.microsoft.com/office/drawing/2014/main" id="{00900907-917B-4BE8-87D4-98C82C6A63A3}"/>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04</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91" name="组合 90">
            <a:extLst>
              <a:ext uri="{FF2B5EF4-FFF2-40B4-BE49-F238E27FC236}">
                <a16:creationId xmlns:a16="http://schemas.microsoft.com/office/drawing/2014/main" id="{7ACD6177-0F01-44A0-BCF1-E1F759EDFBC4}"/>
              </a:ext>
            </a:extLst>
          </p:cNvPr>
          <p:cNvGrpSpPr/>
          <p:nvPr/>
        </p:nvGrpSpPr>
        <p:grpSpPr>
          <a:xfrm>
            <a:off x="2044944" y="4910280"/>
            <a:ext cx="1244600" cy="1244601"/>
            <a:chOff x="2044944" y="4910280"/>
            <a:chExt cx="1244600" cy="1244601"/>
          </a:xfrm>
        </p:grpSpPr>
        <p:grpSp>
          <p:nvGrpSpPr>
            <p:cNvPr id="94" name="组合 42">
              <a:extLst>
                <a:ext uri="{FF2B5EF4-FFF2-40B4-BE49-F238E27FC236}">
                  <a16:creationId xmlns:a16="http://schemas.microsoft.com/office/drawing/2014/main" id="{A51205CE-EDBB-4FFE-85C0-5DCE5A8F79F6}"/>
                </a:ext>
              </a:extLst>
            </p:cNvPr>
            <p:cNvGrpSpPr>
              <a:grpSpLocks/>
            </p:cNvGrpSpPr>
            <p:nvPr/>
          </p:nvGrpSpPr>
          <p:grpSpPr bwMode="auto">
            <a:xfrm rot="-3900000">
              <a:off x="2044943" y="4910281"/>
              <a:ext cx="1244601" cy="1244600"/>
              <a:chOff x="5341143" y="1480823"/>
              <a:chExt cx="1509711" cy="1509711"/>
            </a:xfrm>
            <a:noFill/>
          </p:grpSpPr>
          <p:sp>
            <p:nvSpPr>
              <p:cNvPr id="105" name="泪滴形 104">
                <a:extLst>
                  <a:ext uri="{FF2B5EF4-FFF2-40B4-BE49-F238E27FC236}">
                    <a16:creationId xmlns:a16="http://schemas.microsoft.com/office/drawing/2014/main" id="{3EFAC9F1-51E2-4417-96CB-4C811293AAC0}"/>
                  </a:ext>
                </a:extLst>
              </p:cNvPr>
              <p:cNvSpPr/>
              <p:nvPr/>
            </p:nvSpPr>
            <p:spPr>
              <a:xfrm rot="8067191">
                <a:off x="5341143" y="1480823"/>
                <a:ext cx="1509711" cy="1509711"/>
              </a:xfrm>
              <a:prstGeom prst="teardrop">
                <a:avLst/>
              </a:prstGeom>
              <a:gr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6" name="椭圆 105">
                <a:extLst>
                  <a:ext uri="{FF2B5EF4-FFF2-40B4-BE49-F238E27FC236}">
                    <a16:creationId xmlns:a16="http://schemas.microsoft.com/office/drawing/2014/main" id="{618DA195-F8DB-473F-A82C-8427B39C171B}"/>
                  </a:ext>
                </a:extLst>
              </p:cNvPr>
              <p:cNvSpPr/>
              <p:nvPr/>
            </p:nvSpPr>
            <p:spPr>
              <a:xfrm>
                <a:off x="5417761" y="1556014"/>
                <a:ext cx="1355658" cy="1357584"/>
              </a:xfrm>
              <a:prstGeom prst="ellipse">
                <a:avLst/>
              </a:prstGeom>
              <a:grpFill/>
              <a:ln w="25400">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95" name="组合 94">
              <a:extLst>
                <a:ext uri="{FF2B5EF4-FFF2-40B4-BE49-F238E27FC236}">
                  <a16:creationId xmlns:a16="http://schemas.microsoft.com/office/drawing/2014/main" id="{559EC751-375A-4EC5-8127-156C66A135F8}"/>
                </a:ext>
              </a:extLst>
            </p:cNvPr>
            <p:cNvGrpSpPr/>
            <p:nvPr/>
          </p:nvGrpSpPr>
          <p:grpSpPr>
            <a:xfrm rot="17765153">
              <a:off x="2278501" y="5161825"/>
              <a:ext cx="709154" cy="669655"/>
              <a:chOff x="6460269" y="872801"/>
              <a:chExt cx="709154" cy="669655"/>
            </a:xfrm>
            <a:solidFill>
              <a:srgbClr val="FEE8FE"/>
            </a:solidFill>
          </p:grpSpPr>
          <p:sp>
            <p:nvSpPr>
              <p:cNvPr id="96" name="Freeform 42">
                <a:extLst>
                  <a:ext uri="{FF2B5EF4-FFF2-40B4-BE49-F238E27FC236}">
                    <a16:creationId xmlns:a16="http://schemas.microsoft.com/office/drawing/2014/main" id="{113D1BD5-D36D-4BA0-B092-0553816BA33B}"/>
                  </a:ext>
                </a:extLst>
              </p:cNvPr>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
                <a:extLst>
                  <a:ext uri="{FF2B5EF4-FFF2-40B4-BE49-F238E27FC236}">
                    <a16:creationId xmlns:a16="http://schemas.microsoft.com/office/drawing/2014/main" id="{71676AD7-7BB0-4086-B5A7-2DC1D71A74D5}"/>
                  </a:ext>
                </a:extLst>
              </p:cNvPr>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7" name="组合 106">
            <a:extLst>
              <a:ext uri="{FF2B5EF4-FFF2-40B4-BE49-F238E27FC236}">
                <a16:creationId xmlns:a16="http://schemas.microsoft.com/office/drawing/2014/main" id="{DA865C88-B9C4-4F09-BC98-B4CDC504B67F}"/>
              </a:ext>
            </a:extLst>
          </p:cNvPr>
          <p:cNvGrpSpPr/>
          <p:nvPr/>
        </p:nvGrpSpPr>
        <p:grpSpPr>
          <a:xfrm>
            <a:off x="3413201" y="3271555"/>
            <a:ext cx="1244600" cy="1244600"/>
            <a:chOff x="3413201" y="3271555"/>
            <a:chExt cx="1244600" cy="1244600"/>
          </a:xfrm>
        </p:grpSpPr>
        <p:grpSp>
          <p:nvGrpSpPr>
            <p:cNvPr id="109" name="组合 36">
              <a:extLst>
                <a:ext uri="{FF2B5EF4-FFF2-40B4-BE49-F238E27FC236}">
                  <a16:creationId xmlns:a16="http://schemas.microsoft.com/office/drawing/2014/main" id="{9F0AAA03-69DD-46B9-A484-3A2A052BD7B2}"/>
                </a:ext>
              </a:extLst>
            </p:cNvPr>
            <p:cNvGrpSpPr>
              <a:grpSpLocks/>
            </p:cNvGrpSpPr>
            <p:nvPr/>
          </p:nvGrpSpPr>
          <p:grpSpPr bwMode="auto">
            <a:xfrm rot="-2100000">
              <a:off x="3413201" y="3271555"/>
              <a:ext cx="1244600" cy="1244600"/>
              <a:chOff x="5341143" y="1480823"/>
              <a:chExt cx="1509711" cy="1509711"/>
            </a:xfrm>
            <a:noFill/>
          </p:grpSpPr>
          <p:sp>
            <p:nvSpPr>
              <p:cNvPr id="116" name="泪滴形 115">
                <a:extLst>
                  <a:ext uri="{FF2B5EF4-FFF2-40B4-BE49-F238E27FC236}">
                    <a16:creationId xmlns:a16="http://schemas.microsoft.com/office/drawing/2014/main" id="{F748280C-9CE0-4D1A-94ED-FE3A74262410}"/>
                  </a:ext>
                </a:extLst>
              </p:cNvPr>
              <p:cNvSpPr/>
              <p:nvPr/>
            </p:nvSpPr>
            <p:spPr>
              <a:xfrm rot="8067191">
                <a:off x="5341143" y="1480823"/>
                <a:ext cx="1509711" cy="1509711"/>
              </a:xfrm>
              <a:prstGeom prst="teardrop">
                <a:avLst/>
              </a:prstGeom>
              <a:gr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7" name="椭圆 116">
                <a:extLst>
                  <a:ext uri="{FF2B5EF4-FFF2-40B4-BE49-F238E27FC236}">
                    <a16:creationId xmlns:a16="http://schemas.microsoft.com/office/drawing/2014/main" id="{8C7CD72B-F265-4D55-8C63-0274AA25D64F}"/>
                  </a:ext>
                </a:extLst>
              </p:cNvPr>
              <p:cNvSpPr/>
              <p:nvPr/>
            </p:nvSpPr>
            <p:spPr>
              <a:xfrm>
                <a:off x="5418721" y="1556097"/>
                <a:ext cx="1355659" cy="1357585"/>
              </a:xfrm>
              <a:prstGeom prst="ellipse">
                <a:avLst/>
              </a:prstGeom>
              <a:grpFill/>
              <a:ln w="25400">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2" name="组合 111">
              <a:extLst>
                <a:ext uri="{FF2B5EF4-FFF2-40B4-BE49-F238E27FC236}">
                  <a16:creationId xmlns:a16="http://schemas.microsoft.com/office/drawing/2014/main" id="{D6614726-2961-4808-8FD7-BC31F27A37BE}"/>
                </a:ext>
              </a:extLst>
            </p:cNvPr>
            <p:cNvGrpSpPr/>
            <p:nvPr/>
          </p:nvGrpSpPr>
          <p:grpSpPr>
            <a:xfrm rot="19553380">
              <a:off x="3715939" y="3574847"/>
              <a:ext cx="706229" cy="703668"/>
              <a:chOff x="3618897" y="2279040"/>
              <a:chExt cx="706229" cy="703668"/>
            </a:xfrm>
            <a:solidFill>
              <a:srgbClr val="FEE8FE"/>
            </a:solidFill>
          </p:grpSpPr>
          <p:sp>
            <p:nvSpPr>
              <p:cNvPr id="113" name="Freeform 9">
                <a:extLst>
                  <a:ext uri="{FF2B5EF4-FFF2-40B4-BE49-F238E27FC236}">
                    <a16:creationId xmlns:a16="http://schemas.microsoft.com/office/drawing/2014/main" id="{9079C202-8AD0-4746-9B40-63AA0524690F}"/>
                  </a:ext>
                </a:extLst>
              </p:cNvPr>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
                <a:extLst>
                  <a:ext uri="{FF2B5EF4-FFF2-40B4-BE49-F238E27FC236}">
                    <a16:creationId xmlns:a16="http://schemas.microsoft.com/office/drawing/2014/main" id="{ACE520C8-3C2D-4356-81B9-77984044585F}"/>
                  </a:ext>
                </a:extLst>
              </p:cNvPr>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
                <a:extLst>
                  <a:ext uri="{FF2B5EF4-FFF2-40B4-BE49-F238E27FC236}">
                    <a16:creationId xmlns:a16="http://schemas.microsoft.com/office/drawing/2014/main" id="{566FACC5-013F-476A-9C61-855CD194BACB}"/>
                  </a:ext>
                </a:extLst>
              </p:cNvPr>
              <p:cNvSpPr>
                <a:spLocks/>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8" name="组合 117">
            <a:extLst>
              <a:ext uri="{FF2B5EF4-FFF2-40B4-BE49-F238E27FC236}">
                <a16:creationId xmlns:a16="http://schemas.microsoft.com/office/drawing/2014/main" id="{C42E78CF-1080-4D3B-A9A9-FAB8ECC2D06E}"/>
              </a:ext>
            </a:extLst>
          </p:cNvPr>
          <p:cNvGrpSpPr/>
          <p:nvPr/>
        </p:nvGrpSpPr>
        <p:grpSpPr>
          <a:xfrm>
            <a:off x="5473700" y="2674938"/>
            <a:ext cx="1244600" cy="1244600"/>
            <a:chOff x="5473700" y="2674938"/>
            <a:chExt cx="1244600" cy="1244600"/>
          </a:xfrm>
        </p:grpSpPr>
        <p:grpSp>
          <p:nvGrpSpPr>
            <p:cNvPr id="119" name="组合 6">
              <a:extLst>
                <a:ext uri="{FF2B5EF4-FFF2-40B4-BE49-F238E27FC236}">
                  <a16:creationId xmlns:a16="http://schemas.microsoft.com/office/drawing/2014/main" id="{89C89E2F-C897-4AD8-ABE2-B1327B3DAF7D}"/>
                </a:ext>
              </a:extLst>
            </p:cNvPr>
            <p:cNvGrpSpPr>
              <a:grpSpLocks/>
            </p:cNvGrpSpPr>
            <p:nvPr/>
          </p:nvGrpSpPr>
          <p:grpSpPr bwMode="auto">
            <a:xfrm>
              <a:off x="5473700" y="2674938"/>
              <a:ext cx="1244600" cy="1244600"/>
              <a:chOff x="5341143" y="1480823"/>
              <a:chExt cx="1509711" cy="1509711"/>
            </a:xfrm>
            <a:noFill/>
          </p:grpSpPr>
          <p:sp>
            <p:nvSpPr>
              <p:cNvPr id="123" name="泪滴形 122">
                <a:extLst>
                  <a:ext uri="{FF2B5EF4-FFF2-40B4-BE49-F238E27FC236}">
                    <a16:creationId xmlns:a16="http://schemas.microsoft.com/office/drawing/2014/main" id="{C4E79E11-ECEE-4B98-966C-2BB7C224561B}"/>
                  </a:ext>
                </a:extLst>
              </p:cNvPr>
              <p:cNvSpPr/>
              <p:nvPr/>
            </p:nvSpPr>
            <p:spPr>
              <a:xfrm rot="8067191">
                <a:off x="5341143" y="1480823"/>
                <a:ext cx="1509711" cy="1509711"/>
              </a:xfrm>
              <a:prstGeom prst="teardrop">
                <a:avLst/>
              </a:prstGeom>
              <a:gr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4" name="椭圆 123">
                <a:extLst>
                  <a:ext uri="{FF2B5EF4-FFF2-40B4-BE49-F238E27FC236}">
                    <a16:creationId xmlns:a16="http://schemas.microsoft.com/office/drawing/2014/main" id="{BA5443D0-21B2-4DE6-B2B2-C1ECE68DE7FF}"/>
                  </a:ext>
                </a:extLst>
              </p:cNvPr>
              <p:cNvSpPr/>
              <p:nvPr/>
            </p:nvSpPr>
            <p:spPr>
              <a:xfrm>
                <a:off x="5418169" y="1557849"/>
                <a:ext cx="1355659" cy="1357584"/>
              </a:xfrm>
              <a:prstGeom prst="ellipse">
                <a:avLst/>
              </a:prstGeom>
              <a:grpFill/>
              <a:ln w="25400">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0" name="组合 119">
              <a:extLst>
                <a:ext uri="{FF2B5EF4-FFF2-40B4-BE49-F238E27FC236}">
                  <a16:creationId xmlns:a16="http://schemas.microsoft.com/office/drawing/2014/main" id="{156A55C6-5E90-4D1E-B065-67024856F071}"/>
                </a:ext>
              </a:extLst>
            </p:cNvPr>
            <p:cNvGrpSpPr/>
            <p:nvPr/>
          </p:nvGrpSpPr>
          <p:grpSpPr>
            <a:xfrm>
              <a:off x="5784941" y="3031625"/>
              <a:ext cx="591389" cy="561764"/>
              <a:chOff x="5099014" y="3772690"/>
              <a:chExt cx="591389" cy="561764"/>
            </a:xfrm>
            <a:solidFill>
              <a:srgbClr val="FEE8FE"/>
            </a:solidFill>
          </p:grpSpPr>
          <p:sp>
            <p:nvSpPr>
              <p:cNvPr id="121" name="Freeform 14">
                <a:extLst>
                  <a:ext uri="{FF2B5EF4-FFF2-40B4-BE49-F238E27FC236}">
                    <a16:creationId xmlns:a16="http://schemas.microsoft.com/office/drawing/2014/main" id="{B8BDB242-5D4A-40E3-9ECB-DB030B18103C}"/>
                  </a:ext>
                </a:extLst>
              </p:cNvPr>
              <p:cNvSpPr>
                <a:spLocks/>
              </p:cNvSpPr>
              <p:nvPr/>
            </p:nvSpPr>
            <p:spPr bwMode="auto">
              <a:xfrm>
                <a:off x="5099014" y="3772690"/>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
                <a:extLst>
                  <a:ext uri="{FF2B5EF4-FFF2-40B4-BE49-F238E27FC236}">
                    <a16:creationId xmlns:a16="http://schemas.microsoft.com/office/drawing/2014/main" id="{456B49D3-3432-4265-9841-B8C1602A0F15}"/>
                  </a:ext>
                </a:extLst>
              </p:cNvPr>
              <p:cNvSpPr>
                <a:spLocks noEditPoints="1"/>
              </p:cNvSpPr>
              <p:nvPr/>
            </p:nvSpPr>
            <p:spPr bwMode="auto">
              <a:xfrm>
                <a:off x="5268348" y="3850225"/>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25" name="组合 124">
            <a:extLst>
              <a:ext uri="{FF2B5EF4-FFF2-40B4-BE49-F238E27FC236}">
                <a16:creationId xmlns:a16="http://schemas.microsoft.com/office/drawing/2014/main" id="{AF0D362A-7BA8-4B84-AA81-4508658A51E5}"/>
              </a:ext>
            </a:extLst>
          </p:cNvPr>
          <p:cNvGrpSpPr/>
          <p:nvPr/>
        </p:nvGrpSpPr>
        <p:grpSpPr>
          <a:xfrm>
            <a:off x="7491413" y="3309938"/>
            <a:ext cx="1244600" cy="1244600"/>
            <a:chOff x="7491413" y="3309938"/>
            <a:chExt cx="1244600" cy="1244600"/>
          </a:xfrm>
        </p:grpSpPr>
        <p:grpSp>
          <p:nvGrpSpPr>
            <p:cNvPr id="126" name="组合 39">
              <a:extLst>
                <a:ext uri="{FF2B5EF4-FFF2-40B4-BE49-F238E27FC236}">
                  <a16:creationId xmlns:a16="http://schemas.microsoft.com/office/drawing/2014/main" id="{729DF421-8F93-494E-9E8A-BBEAAE19EB09}"/>
                </a:ext>
              </a:extLst>
            </p:cNvPr>
            <p:cNvGrpSpPr>
              <a:grpSpLocks/>
            </p:cNvGrpSpPr>
            <p:nvPr/>
          </p:nvGrpSpPr>
          <p:grpSpPr bwMode="auto">
            <a:xfrm rot="2100000">
              <a:off x="7491413" y="3309938"/>
              <a:ext cx="1244600" cy="1244600"/>
              <a:chOff x="5341143" y="1480823"/>
              <a:chExt cx="1509711" cy="1509711"/>
            </a:xfrm>
            <a:noFill/>
          </p:grpSpPr>
          <p:sp>
            <p:nvSpPr>
              <p:cNvPr id="131" name="泪滴形 130">
                <a:extLst>
                  <a:ext uri="{FF2B5EF4-FFF2-40B4-BE49-F238E27FC236}">
                    <a16:creationId xmlns:a16="http://schemas.microsoft.com/office/drawing/2014/main" id="{B34002AD-84A4-461C-A0F2-BBC8171CB5B4}"/>
                  </a:ext>
                </a:extLst>
              </p:cNvPr>
              <p:cNvSpPr/>
              <p:nvPr/>
            </p:nvSpPr>
            <p:spPr>
              <a:xfrm rot="8067191">
                <a:off x="5341143" y="1480823"/>
                <a:ext cx="1509711" cy="1509711"/>
              </a:xfrm>
              <a:prstGeom prst="teardrop">
                <a:avLst/>
              </a:prstGeom>
              <a:gr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2" name="椭圆 131">
                <a:extLst>
                  <a:ext uri="{FF2B5EF4-FFF2-40B4-BE49-F238E27FC236}">
                    <a16:creationId xmlns:a16="http://schemas.microsoft.com/office/drawing/2014/main" id="{ED9BF404-5367-4B47-A391-4C9AB1EB2CC8}"/>
                  </a:ext>
                </a:extLst>
              </p:cNvPr>
              <p:cNvSpPr/>
              <p:nvPr/>
            </p:nvSpPr>
            <p:spPr>
              <a:xfrm>
                <a:off x="5403261" y="1559097"/>
                <a:ext cx="1355659" cy="1357584"/>
              </a:xfrm>
              <a:prstGeom prst="ellipse">
                <a:avLst/>
              </a:prstGeom>
              <a:grpFill/>
              <a:ln w="25400">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7" name="组合 126">
              <a:extLst>
                <a:ext uri="{FF2B5EF4-FFF2-40B4-BE49-F238E27FC236}">
                  <a16:creationId xmlns:a16="http://schemas.microsoft.com/office/drawing/2014/main" id="{17E823C6-4173-4711-A3DB-8E3DD38FD45C}"/>
                </a:ext>
              </a:extLst>
            </p:cNvPr>
            <p:cNvGrpSpPr/>
            <p:nvPr/>
          </p:nvGrpSpPr>
          <p:grpSpPr>
            <a:xfrm rot="1377767">
              <a:off x="7787521" y="3618290"/>
              <a:ext cx="675141" cy="626498"/>
              <a:chOff x="7903081" y="894379"/>
              <a:chExt cx="675141" cy="626498"/>
            </a:xfrm>
            <a:solidFill>
              <a:srgbClr val="FEE8FE"/>
            </a:solidFill>
          </p:grpSpPr>
          <p:sp>
            <p:nvSpPr>
              <p:cNvPr id="128" name="Freeform 36">
                <a:extLst>
                  <a:ext uri="{FF2B5EF4-FFF2-40B4-BE49-F238E27FC236}">
                    <a16:creationId xmlns:a16="http://schemas.microsoft.com/office/drawing/2014/main" id="{BC9702C6-EA30-4E2B-BCCA-6EBC25A03DF6}"/>
                  </a:ext>
                </a:extLst>
              </p:cNvPr>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7">
                <a:extLst>
                  <a:ext uri="{FF2B5EF4-FFF2-40B4-BE49-F238E27FC236}">
                    <a16:creationId xmlns:a16="http://schemas.microsoft.com/office/drawing/2014/main" id="{60BCC1DB-18E1-4ECA-81A0-7A6B990859A2}"/>
                  </a:ext>
                </a:extLst>
              </p:cNvPr>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8">
                <a:extLst>
                  <a:ext uri="{FF2B5EF4-FFF2-40B4-BE49-F238E27FC236}">
                    <a16:creationId xmlns:a16="http://schemas.microsoft.com/office/drawing/2014/main" id="{471582EE-F149-4C22-B714-C1587106AAD9}"/>
                  </a:ext>
                </a:extLst>
              </p:cNvPr>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3" name="组合 132">
            <a:extLst>
              <a:ext uri="{FF2B5EF4-FFF2-40B4-BE49-F238E27FC236}">
                <a16:creationId xmlns:a16="http://schemas.microsoft.com/office/drawing/2014/main" id="{E51523C7-11F1-4EF8-8FEE-30CE4DABF192}"/>
              </a:ext>
            </a:extLst>
          </p:cNvPr>
          <p:cNvGrpSpPr/>
          <p:nvPr/>
        </p:nvGrpSpPr>
        <p:grpSpPr>
          <a:xfrm>
            <a:off x="8835129" y="4972811"/>
            <a:ext cx="1244600" cy="1244600"/>
            <a:chOff x="8835129" y="4972811"/>
            <a:chExt cx="1244600" cy="1244600"/>
          </a:xfrm>
        </p:grpSpPr>
        <p:grpSp>
          <p:nvGrpSpPr>
            <p:cNvPr id="134" name="组合 45">
              <a:extLst>
                <a:ext uri="{FF2B5EF4-FFF2-40B4-BE49-F238E27FC236}">
                  <a16:creationId xmlns:a16="http://schemas.microsoft.com/office/drawing/2014/main" id="{5BC28DB1-3DBE-48CE-8500-D5276D895E6E}"/>
                </a:ext>
              </a:extLst>
            </p:cNvPr>
            <p:cNvGrpSpPr>
              <a:grpSpLocks/>
            </p:cNvGrpSpPr>
            <p:nvPr/>
          </p:nvGrpSpPr>
          <p:grpSpPr bwMode="auto">
            <a:xfrm rot="3900000">
              <a:off x="8835129" y="4972811"/>
              <a:ext cx="1244600" cy="1244600"/>
              <a:chOff x="5341143" y="1480823"/>
              <a:chExt cx="1509711" cy="1509711"/>
            </a:xfrm>
            <a:noFill/>
          </p:grpSpPr>
          <p:sp>
            <p:nvSpPr>
              <p:cNvPr id="138" name="泪滴形 137">
                <a:extLst>
                  <a:ext uri="{FF2B5EF4-FFF2-40B4-BE49-F238E27FC236}">
                    <a16:creationId xmlns:a16="http://schemas.microsoft.com/office/drawing/2014/main" id="{D8D07AB6-9AB8-4764-9F7C-0118F76A37CA}"/>
                  </a:ext>
                </a:extLst>
              </p:cNvPr>
              <p:cNvSpPr/>
              <p:nvPr/>
            </p:nvSpPr>
            <p:spPr>
              <a:xfrm rot="8067191">
                <a:off x="5341143" y="1480823"/>
                <a:ext cx="1509711" cy="1509711"/>
              </a:xfrm>
              <a:prstGeom prst="teardrop">
                <a:avLst/>
              </a:prstGeom>
              <a:gr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9" name="椭圆 138">
                <a:extLst>
                  <a:ext uri="{FF2B5EF4-FFF2-40B4-BE49-F238E27FC236}">
                    <a16:creationId xmlns:a16="http://schemas.microsoft.com/office/drawing/2014/main" id="{2D301416-92F9-4F4B-A0A6-4A9B997462CE}"/>
                  </a:ext>
                </a:extLst>
              </p:cNvPr>
              <p:cNvSpPr/>
              <p:nvPr/>
            </p:nvSpPr>
            <p:spPr>
              <a:xfrm>
                <a:off x="5404388" y="1572769"/>
                <a:ext cx="1355659" cy="1357585"/>
              </a:xfrm>
              <a:prstGeom prst="ellipse">
                <a:avLst/>
              </a:prstGeom>
              <a:grpFill/>
              <a:ln w="25400">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5" name="组合 134">
              <a:extLst>
                <a:ext uri="{FF2B5EF4-FFF2-40B4-BE49-F238E27FC236}">
                  <a16:creationId xmlns:a16="http://schemas.microsoft.com/office/drawing/2014/main" id="{23C56F94-2271-48E4-9BF8-09417FB88811}"/>
                </a:ext>
              </a:extLst>
            </p:cNvPr>
            <p:cNvGrpSpPr/>
            <p:nvPr/>
          </p:nvGrpSpPr>
          <p:grpSpPr>
            <a:xfrm rot="3326212">
              <a:off x="9201398" y="5220025"/>
              <a:ext cx="576394" cy="702571"/>
              <a:chOff x="3683997" y="856343"/>
              <a:chExt cx="576394" cy="702571"/>
            </a:xfrm>
            <a:solidFill>
              <a:srgbClr val="FEE8FE"/>
            </a:solidFill>
          </p:grpSpPr>
          <p:sp>
            <p:nvSpPr>
              <p:cNvPr id="136" name="Freeform 34">
                <a:extLst>
                  <a:ext uri="{FF2B5EF4-FFF2-40B4-BE49-F238E27FC236}">
                    <a16:creationId xmlns:a16="http://schemas.microsoft.com/office/drawing/2014/main" id="{9C1212AA-16ED-451F-A5DF-3ED2B136709E}"/>
                  </a:ext>
                </a:extLst>
              </p:cNvPr>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5">
                <a:extLst>
                  <a:ext uri="{FF2B5EF4-FFF2-40B4-BE49-F238E27FC236}">
                    <a16:creationId xmlns:a16="http://schemas.microsoft.com/office/drawing/2014/main" id="{E08A1551-FBBA-45D4-B282-1ADB4C363C19}"/>
                  </a:ext>
                </a:extLst>
              </p:cNvPr>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40" name="椭圆 94">
            <a:extLst>
              <a:ext uri="{FF2B5EF4-FFF2-40B4-BE49-F238E27FC236}">
                <a16:creationId xmlns:a16="http://schemas.microsoft.com/office/drawing/2014/main" id="{481506DE-EDFC-4FCF-85FF-CE31316FB26B}"/>
              </a:ext>
            </a:extLst>
          </p:cNvPr>
          <p:cNvSpPr/>
          <p:nvPr/>
        </p:nvSpPr>
        <p:spPr>
          <a:xfrm>
            <a:off x="3277842" y="4187231"/>
            <a:ext cx="5570844" cy="2785422"/>
          </a:xfrm>
          <a:custGeom>
            <a:avLst/>
            <a:gdLst>
              <a:gd name="connsiteX0" fmla="*/ 0 w 5570843"/>
              <a:gd name="connsiteY0" fmla="*/ 2785422 h 5570843"/>
              <a:gd name="connsiteX1" fmla="*/ 2785422 w 5570843"/>
              <a:gd name="connsiteY1" fmla="*/ 0 h 5570843"/>
              <a:gd name="connsiteX2" fmla="*/ 5570844 w 5570843"/>
              <a:gd name="connsiteY2" fmla="*/ 2785422 h 5570843"/>
              <a:gd name="connsiteX3" fmla="*/ 2785422 w 5570843"/>
              <a:gd name="connsiteY3" fmla="*/ 5570844 h 5570843"/>
              <a:gd name="connsiteX4" fmla="*/ 0 w 5570843"/>
              <a:gd name="connsiteY4" fmla="*/ 2785422 h 5570843"/>
              <a:gd name="connsiteX0" fmla="*/ 2785422 w 5570844"/>
              <a:gd name="connsiteY0" fmla="*/ 5570844 h 5662284"/>
              <a:gd name="connsiteX1" fmla="*/ 0 w 5570844"/>
              <a:gd name="connsiteY1" fmla="*/ 2785422 h 5662284"/>
              <a:gd name="connsiteX2" fmla="*/ 2785422 w 5570844"/>
              <a:gd name="connsiteY2" fmla="*/ 0 h 5662284"/>
              <a:gd name="connsiteX3" fmla="*/ 5570844 w 5570844"/>
              <a:gd name="connsiteY3" fmla="*/ 2785422 h 5662284"/>
              <a:gd name="connsiteX4" fmla="*/ 2876862 w 5570844"/>
              <a:gd name="connsiteY4" fmla="*/ 5662284 h 5662284"/>
              <a:gd name="connsiteX0" fmla="*/ 2785422 w 5570844"/>
              <a:gd name="connsiteY0" fmla="*/ 5570844 h 5570844"/>
              <a:gd name="connsiteX1" fmla="*/ 0 w 5570844"/>
              <a:gd name="connsiteY1" fmla="*/ 2785422 h 5570844"/>
              <a:gd name="connsiteX2" fmla="*/ 2785422 w 5570844"/>
              <a:gd name="connsiteY2" fmla="*/ 0 h 5570844"/>
              <a:gd name="connsiteX3" fmla="*/ 5570844 w 5570844"/>
              <a:gd name="connsiteY3" fmla="*/ 2785422 h 5570844"/>
              <a:gd name="connsiteX0" fmla="*/ 0 w 5570844"/>
              <a:gd name="connsiteY0" fmla="*/ 2785422 h 2785422"/>
              <a:gd name="connsiteX1" fmla="*/ 2785422 w 5570844"/>
              <a:gd name="connsiteY1" fmla="*/ 0 h 2785422"/>
              <a:gd name="connsiteX2" fmla="*/ 5570844 w 5570844"/>
              <a:gd name="connsiteY2" fmla="*/ 2785422 h 2785422"/>
            </a:gdLst>
            <a:ahLst/>
            <a:cxnLst>
              <a:cxn ang="0">
                <a:pos x="connsiteX0" y="connsiteY0"/>
              </a:cxn>
              <a:cxn ang="0">
                <a:pos x="connsiteX1" y="connsiteY1"/>
              </a:cxn>
              <a:cxn ang="0">
                <a:pos x="connsiteX2" y="connsiteY2"/>
              </a:cxn>
            </a:cxnLst>
            <a:rect l="l" t="t" r="r" b="b"/>
            <a:pathLst>
              <a:path w="5570844" h="2785422">
                <a:moveTo>
                  <a:pt x="0" y="2785422"/>
                </a:moveTo>
                <a:cubicBezTo>
                  <a:pt x="0" y="1247076"/>
                  <a:pt x="1247076" y="0"/>
                  <a:pt x="2785422" y="0"/>
                </a:cubicBezTo>
                <a:cubicBezTo>
                  <a:pt x="4323768" y="0"/>
                  <a:pt x="5570844" y="1247076"/>
                  <a:pt x="5570844" y="2785422"/>
                </a:cubicBezTo>
              </a:path>
            </a:pathLst>
          </a:custGeom>
          <a:blipFill dpi="0" rotWithShape="1">
            <a:blip r:embed="rId3">
              <a:extLst>
                <a:ext uri="{28A0092B-C50C-407E-A947-70E740481C1C}">
                  <a14:useLocalDpi xmlns:a14="http://schemas.microsoft.com/office/drawing/2010/main"/>
                </a:ext>
              </a:extLst>
            </a:blip>
            <a:srcRect/>
            <a:stretch>
              <a:fillRect/>
            </a:stretch>
          </a:blip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9CD47637-F808-4A67-9CBF-3D4774710CDE}"/>
              </a:ext>
            </a:extLst>
          </p:cNvPr>
          <p:cNvSpPr/>
          <p:nvPr/>
        </p:nvSpPr>
        <p:spPr>
          <a:xfrm>
            <a:off x="537908" y="4319831"/>
            <a:ext cx="2461611" cy="400110"/>
          </a:xfrm>
          <a:prstGeom prst="rect">
            <a:avLst/>
          </a:prstGeom>
        </p:spPr>
        <p:txBody>
          <a:bodyPr wrap="square">
            <a:spAutoFit/>
          </a:bodyPr>
          <a:lstStyle/>
          <a:p>
            <a:r>
              <a:rPr lang="en-US" altLang="zh-CN" sz="1000" dirty="0">
                <a:solidFill>
                  <a:schemeClr val="bg1">
                    <a:lumMod val="75000"/>
                  </a:schemeClr>
                </a:solidFill>
                <a:latin typeface="+mj-lt"/>
                <a:ea typeface="微软雅黑" panose="020B0503020204020204" pitchFamily="34" charset="-122"/>
                <a:cs typeface="Segoe UI" panose="020B0502040204020203" pitchFamily="34" charset="0"/>
              </a:rPr>
              <a:t>Sagittarius man born with humor, optimistic, cheerful, know how to live. </a:t>
            </a:r>
            <a:endParaRPr lang="zh-CN" altLang="en-US" sz="1000" dirty="0">
              <a:solidFill>
                <a:schemeClr val="bg1">
                  <a:lumMod val="75000"/>
                </a:schemeClr>
              </a:solidFill>
              <a:latin typeface="+mj-lt"/>
              <a:cs typeface="Segoe UI" panose="020B0502040204020203" pitchFamily="34" charset="0"/>
            </a:endParaRPr>
          </a:p>
        </p:txBody>
      </p:sp>
      <p:sp>
        <p:nvSpPr>
          <p:cNvPr id="144" name="矩形 143">
            <a:extLst>
              <a:ext uri="{FF2B5EF4-FFF2-40B4-BE49-F238E27FC236}">
                <a16:creationId xmlns:a16="http://schemas.microsoft.com/office/drawing/2014/main" id="{8667AF87-6569-4B8A-9DEF-FBA61A53571F}"/>
              </a:ext>
            </a:extLst>
          </p:cNvPr>
          <p:cNvSpPr/>
          <p:nvPr/>
        </p:nvSpPr>
        <p:spPr>
          <a:xfrm>
            <a:off x="1998599" y="2772597"/>
            <a:ext cx="2461611" cy="400110"/>
          </a:xfrm>
          <a:prstGeom prst="rect">
            <a:avLst/>
          </a:prstGeom>
        </p:spPr>
        <p:txBody>
          <a:bodyPr wrap="square">
            <a:spAutoFit/>
          </a:bodyPr>
          <a:lstStyle/>
          <a:p>
            <a:r>
              <a:rPr lang="en-US" altLang="zh-CN" sz="1000" dirty="0">
                <a:solidFill>
                  <a:schemeClr val="bg1">
                    <a:lumMod val="75000"/>
                  </a:schemeClr>
                </a:solidFill>
                <a:latin typeface="+mj-lt"/>
                <a:ea typeface="微软雅黑" panose="020B0503020204020204" pitchFamily="34" charset="-122"/>
                <a:cs typeface="Segoe UI" panose="020B0502040204020203" pitchFamily="34" charset="0"/>
              </a:rPr>
              <a:t>Sagittarius man born with humor, optimistic, cheerful, know how to live. </a:t>
            </a:r>
            <a:endParaRPr lang="zh-CN" altLang="en-US" sz="1000" dirty="0">
              <a:solidFill>
                <a:schemeClr val="bg1">
                  <a:lumMod val="75000"/>
                </a:schemeClr>
              </a:solidFill>
              <a:latin typeface="+mj-lt"/>
              <a:cs typeface="Segoe UI" panose="020B0502040204020203" pitchFamily="34" charset="0"/>
            </a:endParaRPr>
          </a:p>
        </p:txBody>
      </p:sp>
      <p:sp>
        <p:nvSpPr>
          <p:cNvPr id="145" name="矩形 144">
            <a:extLst>
              <a:ext uri="{FF2B5EF4-FFF2-40B4-BE49-F238E27FC236}">
                <a16:creationId xmlns:a16="http://schemas.microsoft.com/office/drawing/2014/main" id="{1782E202-937C-4EAA-B900-1BCA9A22ADD1}"/>
              </a:ext>
            </a:extLst>
          </p:cNvPr>
          <p:cNvSpPr/>
          <p:nvPr/>
        </p:nvSpPr>
        <p:spPr>
          <a:xfrm>
            <a:off x="4896363" y="2085530"/>
            <a:ext cx="2461611" cy="400110"/>
          </a:xfrm>
          <a:prstGeom prst="rect">
            <a:avLst/>
          </a:prstGeom>
        </p:spPr>
        <p:txBody>
          <a:bodyPr wrap="square">
            <a:spAutoFit/>
          </a:bodyPr>
          <a:lstStyle/>
          <a:p>
            <a:r>
              <a:rPr lang="en-US" altLang="zh-CN" sz="1000" dirty="0">
                <a:solidFill>
                  <a:schemeClr val="bg1">
                    <a:lumMod val="75000"/>
                  </a:schemeClr>
                </a:solidFill>
                <a:latin typeface="+mj-lt"/>
                <a:ea typeface="微软雅黑" panose="020B0503020204020204" pitchFamily="34" charset="-122"/>
                <a:cs typeface="Segoe UI" panose="020B0502040204020203" pitchFamily="34" charset="0"/>
              </a:rPr>
              <a:t>Sagittarius man born with humor, optimistic, cheerful, know how to live. </a:t>
            </a:r>
            <a:endParaRPr lang="zh-CN" altLang="en-US" sz="1000" dirty="0">
              <a:solidFill>
                <a:schemeClr val="bg1">
                  <a:lumMod val="75000"/>
                </a:schemeClr>
              </a:solidFill>
              <a:latin typeface="+mj-lt"/>
              <a:cs typeface="Segoe UI" panose="020B0502040204020203" pitchFamily="34" charset="0"/>
            </a:endParaRPr>
          </a:p>
        </p:txBody>
      </p:sp>
      <p:sp>
        <p:nvSpPr>
          <p:cNvPr id="146" name="矩形 145">
            <a:extLst>
              <a:ext uri="{FF2B5EF4-FFF2-40B4-BE49-F238E27FC236}">
                <a16:creationId xmlns:a16="http://schemas.microsoft.com/office/drawing/2014/main" id="{51281834-E88C-4BD0-8BDB-9573CC3F8967}"/>
              </a:ext>
            </a:extLst>
          </p:cNvPr>
          <p:cNvSpPr/>
          <p:nvPr/>
        </p:nvSpPr>
        <p:spPr>
          <a:xfrm>
            <a:off x="7723230" y="2712864"/>
            <a:ext cx="2461611" cy="400110"/>
          </a:xfrm>
          <a:prstGeom prst="rect">
            <a:avLst/>
          </a:prstGeom>
        </p:spPr>
        <p:txBody>
          <a:bodyPr wrap="square">
            <a:spAutoFit/>
          </a:bodyPr>
          <a:lstStyle/>
          <a:p>
            <a:r>
              <a:rPr lang="en-US" altLang="zh-CN" sz="1000" dirty="0">
                <a:solidFill>
                  <a:schemeClr val="bg1">
                    <a:lumMod val="75000"/>
                  </a:schemeClr>
                </a:solidFill>
                <a:latin typeface="+mj-lt"/>
                <a:ea typeface="微软雅黑" panose="020B0503020204020204" pitchFamily="34" charset="-122"/>
                <a:cs typeface="Segoe UI" panose="020B0502040204020203" pitchFamily="34" charset="0"/>
              </a:rPr>
              <a:t>Sagittarius man born with humor, optimistic, cheerful, know how to live. </a:t>
            </a:r>
            <a:endParaRPr lang="zh-CN" altLang="en-US" sz="1000" dirty="0">
              <a:solidFill>
                <a:schemeClr val="bg1">
                  <a:lumMod val="75000"/>
                </a:schemeClr>
              </a:solidFill>
              <a:latin typeface="+mj-lt"/>
              <a:cs typeface="Segoe UI" panose="020B0502040204020203" pitchFamily="34" charset="0"/>
            </a:endParaRPr>
          </a:p>
        </p:txBody>
      </p:sp>
      <p:sp>
        <p:nvSpPr>
          <p:cNvPr id="147" name="矩形 146">
            <a:extLst>
              <a:ext uri="{FF2B5EF4-FFF2-40B4-BE49-F238E27FC236}">
                <a16:creationId xmlns:a16="http://schemas.microsoft.com/office/drawing/2014/main" id="{2FACF65D-C80E-49C8-A905-795ADAA43DC4}"/>
              </a:ext>
            </a:extLst>
          </p:cNvPr>
          <p:cNvSpPr/>
          <p:nvPr/>
        </p:nvSpPr>
        <p:spPr>
          <a:xfrm>
            <a:off x="9228435" y="4335166"/>
            <a:ext cx="2461611" cy="400110"/>
          </a:xfrm>
          <a:prstGeom prst="rect">
            <a:avLst/>
          </a:prstGeom>
        </p:spPr>
        <p:txBody>
          <a:bodyPr wrap="square">
            <a:spAutoFit/>
          </a:bodyPr>
          <a:lstStyle/>
          <a:p>
            <a:r>
              <a:rPr lang="en-US" altLang="zh-CN" sz="1000" dirty="0">
                <a:solidFill>
                  <a:schemeClr val="bg1">
                    <a:lumMod val="75000"/>
                  </a:schemeClr>
                </a:solidFill>
                <a:latin typeface="+mj-lt"/>
                <a:ea typeface="微软雅黑" panose="020B0503020204020204" pitchFamily="34" charset="-122"/>
                <a:cs typeface="Segoe UI" panose="020B0502040204020203" pitchFamily="34" charset="0"/>
              </a:rPr>
              <a:t>Sagittarius man born with humor, optimistic, cheerful, know how to live. </a:t>
            </a:r>
            <a:endParaRPr lang="zh-CN" altLang="en-US" sz="1000" dirty="0">
              <a:solidFill>
                <a:schemeClr val="bg1">
                  <a:lumMod val="75000"/>
                </a:schemeClr>
              </a:solidFill>
              <a:latin typeface="+mj-lt"/>
              <a:cs typeface="Segoe UI" panose="020B0502040204020203" pitchFamily="34" charset="0"/>
            </a:endParaRPr>
          </a:p>
        </p:txBody>
      </p:sp>
      <p:sp>
        <p:nvSpPr>
          <p:cNvPr id="153" name="椭圆 152">
            <a:extLst>
              <a:ext uri="{FF2B5EF4-FFF2-40B4-BE49-F238E27FC236}">
                <a16:creationId xmlns:a16="http://schemas.microsoft.com/office/drawing/2014/main" id="{4623EA92-BE87-45FC-BD03-BFF10301ABE2}"/>
              </a:ext>
            </a:extLst>
          </p:cNvPr>
          <p:cNvSpPr/>
          <p:nvPr/>
        </p:nvSpPr>
        <p:spPr>
          <a:xfrm>
            <a:off x="9782368" y="1428749"/>
            <a:ext cx="67603" cy="57151"/>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4" name="椭圆 153">
            <a:extLst>
              <a:ext uri="{FF2B5EF4-FFF2-40B4-BE49-F238E27FC236}">
                <a16:creationId xmlns:a16="http://schemas.microsoft.com/office/drawing/2014/main" id="{67C75D46-53A4-4E99-83AE-375D7505184C}"/>
              </a:ext>
            </a:extLst>
          </p:cNvPr>
          <p:cNvSpPr/>
          <p:nvPr/>
        </p:nvSpPr>
        <p:spPr>
          <a:xfrm>
            <a:off x="4521628" y="460584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5" name="椭圆 154">
            <a:extLst>
              <a:ext uri="{FF2B5EF4-FFF2-40B4-BE49-F238E27FC236}">
                <a16:creationId xmlns:a16="http://schemas.microsoft.com/office/drawing/2014/main" id="{020016F3-7BB2-4BD1-8F70-6A3A70651DEA}"/>
              </a:ext>
            </a:extLst>
          </p:cNvPr>
          <p:cNvSpPr/>
          <p:nvPr/>
        </p:nvSpPr>
        <p:spPr>
          <a:xfrm>
            <a:off x="6068042" y="416209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6" name="椭圆 155">
            <a:extLst>
              <a:ext uri="{FF2B5EF4-FFF2-40B4-BE49-F238E27FC236}">
                <a16:creationId xmlns:a16="http://schemas.microsoft.com/office/drawing/2014/main" id="{F92F9E7C-32D1-423E-87DD-CA85C9DD5C1B}"/>
              </a:ext>
            </a:extLst>
          </p:cNvPr>
          <p:cNvSpPr/>
          <p:nvPr/>
        </p:nvSpPr>
        <p:spPr>
          <a:xfrm>
            <a:off x="3457087" y="586764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7" name="椭圆 156">
            <a:extLst>
              <a:ext uri="{FF2B5EF4-FFF2-40B4-BE49-F238E27FC236}">
                <a16:creationId xmlns:a16="http://schemas.microsoft.com/office/drawing/2014/main" id="{5BAF1012-DDD6-4CFE-8547-7CBA46C5CDDE}"/>
              </a:ext>
            </a:extLst>
          </p:cNvPr>
          <p:cNvSpPr/>
          <p:nvPr/>
        </p:nvSpPr>
        <p:spPr>
          <a:xfrm>
            <a:off x="7571875" y="461705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8" name="椭圆 157">
            <a:extLst>
              <a:ext uri="{FF2B5EF4-FFF2-40B4-BE49-F238E27FC236}">
                <a16:creationId xmlns:a16="http://schemas.microsoft.com/office/drawing/2014/main" id="{1A767B3A-C405-4C52-B248-EA6C50C255B4}"/>
              </a:ext>
            </a:extLst>
          </p:cNvPr>
          <p:cNvSpPr/>
          <p:nvPr/>
        </p:nvSpPr>
        <p:spPr>
          <a:xfrm>
            <a:off x="8605053" y="595280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6857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ppt_w*1.125000"/>
                                          </p:val>
                                        </p:tav>
                                        <p:tav tm="100000">
                                          <p:val>
                                            <p:strVal val="#ppt_x"/>
                                          </p:val>
                                        </p:tav>
                                      </p:tavLst>
                                    </p:anim>
                                    <p:animEffect transition="in" filter="wipe(right)">
                                      <p:cBhvr>
                                        <p:cTn id="8" dur="500"/>
                                        <p:tgtEl>
                                          <p:spTgt spid="11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p:tgtEl>
                                          <p:spTgt spid="111"/>
                                        </p:tgtEl>
                                        <p:attrNameLst>
                                          <p:attrName>ppt_x</p:attrName>
                                        </p:attrNameLst>
                                      </p:cBhvr>
                                      <p:tavLst>
                                        <p:tav tm="0">
                                          <p:val>
                                            <p:strVal val="#ppt_x-#ppt_w*1.125000"/>
                                          </p:val>
                                        </p:tav>
                                        <p:tav tm="100000">
                                          <p:val>
                                            <p:strVal val="#ppt_x"/>
                                          </p:val>
                                        </p:tav>
                                      </p:tavLst>
                                    </p:anim>
                                    <p:animEffect transition="in" filter="wipe(right)">
                                      <p:cBhvr>
                                        <p:cTn id="13" dur="500"/>
                                        <p:tgtEl>
                                          <p:spTgt spid="111"/>
                                        </p:tgtEl>
                                      </p:cBhvr>
                                    </p:animEffect>
                                  </p:childTnLst>
                                </p:cTn>
                              </p:par>
                              <p:par>
                                <p:cTn id="14" presetID="42" presetClass="path" presetSubtype="0" accel="50000" decel="50000" fill="hold" grpId="0" nodeType="withEffect">
                                  <p:stCondLst>
                                    <p:cond delay="0"/>
                                  </p:stCondLst>
                                  <p:childTnLst>
                                    <p:animMotion origin="layout" path="M 4.58333E-6 2.96296E-6 L 0.7888 0.23379 " pathEditMode="relative" rAng="0" ptsTypes="AA">
                                      <p:cBhvr>
                                        <p:cTn id="15" dur="1500" fill="hold"/>
                                        <p:tgtEl>
                                          <p:spTgt spid="93"/>
                                        </p:tgtEl>
                                        <p:attrNameLst>
                                          <p:attrName>ppt_x</p:attrName>
                                          <p:attrName>ppt_y</p:attrName>
                                        </p:attrNameLst>
                                      </p:cBhvr>
                                      <p:rCtr x="39440" y="11690"/>
                                    </p:animMotion>
                                  </p:childTnLst>
                                </p:cTn>
                              </p:par>
                              <p:par>
                                <p:cTn id="16" presetID="42" presetClass="path" presetSubtype="0" accel="50000" decel="50000" fill="hold" grpId="0" nodeType="withEffect">
                                  <p:stCondLst>
                                    <p:cond delay="0"/>
                                  </p:stCondLst>
                                  <p:childTnLst>
                                    <p:animMotion origin="layout" path="M -2.91667E-6 2.96296E-6 L 0.40756 -0.06459 " pathEditMode="relative" rAng="0" ptsTypes="AA">
                                      <p:cBhvr>
                                        <p:cTn id="17" dur="1750" fill="hold"/>
                                        <p:tgtEl>
                                          <p:spTgt spid="153"/>
                                        </p:tgtEl>
                                        <p:attrNameLst>
                                          <p:attrName>ppt_x</p:attrName>
                                          <p:attrName>ppt_y</p:attrName>
                                        </p:attrNameLst>
                                      </p:cBhvr>
                                      <p:rCtr x="20378" y="-3241"/>
                                    </p:animMotion>
                                  </p:childTnLst>
                                </p:cTn>
                              </p:par>
                            </p:childTnLst>
                          </p:cTn>
                        </p:par>
                        <p:par>
                          <p:cTn id="18" fill="hold">
                            <p:stCondLst>
                              <p:cond delay="2250"/>
                            </p:stCondLst>
                            <p:childTnLst>
                              <p:par>
                                <p:cTn id="19" presetID="42" presetClass="entr" presetSubtype="0" fill="hold" grpId="0" nodeType="after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1000"/>
                                        <p:tgtEl>
                                          <p:spTgt spid="140"/>
                                        </p:tgtEl>
                                      </p:cBhvr>
                                    </p:animEffect>
                                    <p:anim calcmode="lin" valueType="num">
                                      <p:cBhvr>
                                        <p:cTn id="22" dur="1000" fill="hold"/>
                                        <p:tgtEl>
                                          <p:spTgt spid="140"/>
                                        </p:tgtEl>
                                        <p:attrNameLst>
                                          <p:attrName>ppt_x</p:attrName>
                                        </p:attrNameLst>
                                      </p:cBhvr>
                                      <p:tavLst>
                                        <p:tav tm="0">
                                          <p:val>
                                            <p:strVal val="#ppt_x"/>
                                          </p:val>
                                        </p:tav>
                                        <p:tav tm="100000">
                                          <p:val>
                                            <p:strVal val="#ppt_x"/>
                                          </p:val>
                                        </p:tav>
                                      </p:tavLst>
                                    </p:anim>
                                    <p:anim calcmode="lin" valueType="num">
                                      <p:cBhvr>
                                        <p:cTn id="23" dur="1000" fill="hold"/>
                                        <p:tgtEl>
                                          <p:spTgt spid="140"/>
                                        </p:tgtEl>
                                        <p:attrNameLst>
                                          <p:attrName>ppt_y</p:attrName>
                                        </p:attrNameLst>
                                      </p:cBhvr>
                                      <p:tavLst>
                                        <p:tav tm="0">
                                          <p:val>
                                            <p:strVal val="#ppt_y+.1"/>
                                          </p:val>
                                        </p:tav>
                                        <p:tav tm="100000">
                                          <p:val>
                                            <p:strVal val="#ppt_y"/>
                                          </p:val>
                                        </p:tav>
                                      </p:tavLst>
                                    </p:anim>
                                  </p:childTnLst>
                                </p:cTn>
                              </p:par>
                            </p:childTnLst>
                          </p:cTn>
                        </p:par>
                        <p:par>
                          <p:cTn id="24" fill="hold">
                            <p:stCondLst>
                              <p:cond delay="3250"/>
                            </p:stCondLst>
                            <p:childTnLst>
                              <p:par>
                                <p:cTn id="25" presetID="49" presetClass="entr" presetSubtype="0" decel="100000" fill="hold" nodeType="after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p:cTn id="27" dur="750" fill="hold"/>
                                        <p:tgtEl>
                                          <p:spTgt spid="118"/>
                                        </p:tgtEl>
                                        <p:attrNameLst>
                                          <p:attrName>ppt_w</p:attrName>
                                        </p:attrNameLst>
                                      </p:cBhvr>
                                      <p:tavLst>
                                        <p:tav tm="0">
                                          <p:val>
                                            <p:fltVal val="0"/>
                                          </p:val>
                                        </p:tav>
                                        <p:tav tm="100000">
                                          <p:val>
                                            <p:strVal val="#ppt_w"/>
                                          </p:val>
                                        </p:tav>
                                      </p:tavLst>
                                    </p:anim>
                                    <p:anim calcmode="lin" valueType="num">
                                      <p:cBhvr>
                                        <p:cTn id="28" dur="750" fill="hold"/>
                                        <p:tgtEl>
                                          <p:spTgt spid="118"/>
                                        </p:tgtEl>
                                        <p:attrNameLst>
                                          <p:attrName>ppt_h</p:attrName>
                                        </p:attrNameLst>
                                      </p:cBhvr>
                                      <p:tavLst>
                                        <p:tav tm="0">
                                          <p:val>
                                            <p:fltVal val="0"/>
                                          </p:val>
                                        </p:tav>
                                        <p:tav tm="100000">
                                          <p:val>
                                            <p:strVal val="#ppt_h"/>
                                          </p:val>
                                        </p:tav>
                                      </p:tavLst>
                                    </p:anim>
                                    <p:anim calcmode="lin" valueType="num">
                                      <p:cBhvr>
                                        <p:cTn id="29" dur="750" fill="hold"/>
                                        <p:tgtEl>
                                          <p:spTgt spid="118"/>
                                        </p:tgtEl>
                                        <p:attrNameLst>
                                          <p:attrName>style.rotation</p:attrName>
                                        </p:attrNameLst>
                                      </p:cBhvr>
                                      <p:tavLst>
                                        <p:tav tm="0">
                                          <p:val>
                                            <p:fltVal val="360"/>
                                          </p:val>
                                        </p:tav>
                                        <p:tav tm="100000">
                                          <p:val>
                                            <p:fltVal val="0"/>
                                          </p:val>
                                        </p:tav>
                                      </p:tavLst>
                                    </p:anim>
                                    <p:animEffect transition="in" filter="fade">
                                      <p:cBhvr>
                                        <p:cTn id="30" dur="750"/>
                                        <p:tgtEl>
                                          <p:spTgt spid="118"/>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750" fill="hold"/>
                                        <p:tgtEl>
                                          <p:spTgt spid="125"/>
                                        </p:tgtEl>
                                        <p:attrNameLst>
                                          <p:attrName>ppt_w</p:attrName>
                                        </p:attrNameLst>
                                      </p:cBhvr>
                                      <p:tavLst>
                                        <p:tav tm="0">
                                          <p:val>
                                            <p:fltVal val="0"/>
                                          </p:val>
                                        </p:tav>
                                        <p:tav tm="100000">
                                          <p:val>
                                            <p:strVal val="#ppt_w"/>
                                          </p:val>
                                        </p:tav>
                                      </p:tavLst>
                                    </p:anim>
                                    <p:anim calcmode="lin" valueType="num">
                                      <p:cBhvr>
                                        <p:cTn id="34" dur="750" fill="hold"/>
                                        <p:tgtEl>
                                          <p:spTgt spid="125"/>
                                        </p:tgtEl>
                                        <p:attrNameLst>
                                          <p:attrName>ppt_h</p:attrName>
                                        </p:attrNameLst>
                                      </p:cBhvr>
                                      <p:tavLst>
                                        <p:tav tm="0">
                                          <p:val>
                                            <p:fltVal val="0"/>
                                          </p:val>
                                        </p:tav>
                                        <p:tav tm="100000">
                                          <p:val>
                                            <p:strVal val="#ppt_h"/>
                                          </p:val>
                                        </p:tav>
                                      </p:tavLst>
                                    </p:anim>
                                    <p:anim calcmode="lin" valueType="num">
                                      <p:cBhvr>
                                        <p:cTn id="35" dur="750" fill="hold"/>
                                        <p:tgtEl>
                                          <p:spTgt spid="125"/>
                                        </p:tgtEl>
                                        <p:attrNameLst>
                                          <p:attrName>style.rotation</p:attrName>
                                        </p:attrNameLst>
                                      </p:cBhvr>
                                      <p:tavLst>
                                        <p:tav tm="0">
                                          <p:val>
                                            <p:fltVal val="360"/>
                                          </p:val>
                                        </p:tav>
                                        <p:tav tm="100000">
                                          <p:val>
                                            <p:fltVal val="0"/>
                                          </p:val>
                                        </p:tav>
                                      </p:tavLst>
                                    </p:anim>
                                    <p:animEffect transition="in" filter="fade">
                                      <p:cBhvr>
                                        <p:cTn id="36" dur="750"/>
                                        <p:tgtEl>
                                          <p:spTgt spid="12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anim calcmode="lin" valueType="num">
                                      <p:cBhvr>
                                        <p:cTn id="39" dur="750" fill="hold"/>
                                        <p:tgtEl>
                                          <p:spTgt spid="133"/>
                                        </p:tgtEl>
                                        <p:attrNameLst>
                                          <p:attrName>ppt_w</p:attrName>
                                        </p:attrNameLst>
                                      </p:cBhvr>
                                      <p:tavLst>
                                        <p:tav tm="0">
                                          <p:val>
                                            <p:fltVal val="0"/>
                                          </p:val>
                                        </p:tav>
                                        <p:tav tm="100000">
                                          <p:val>
                                            <p:strVal val="#ppt_w"/>
                                          </p:val>
                                        </p:tav>
                                      </p:tavLst>
                                    </p:anim>
                                    <p:anim calcmode="lin" valueType="num">
                                      <p:cBhvr>
                                        <p:cTn id="40" dur="750" fill="hold"/>
                                        <p:tgtEl>
                                          <p:spTgt spid="133"/>
                                        </p:tgtEl>
                                        <p:attrNameLst>
                                          <p:attrName>ppt_h</p:attrName>
                                        </p:attrNameLst>
                                      </p:cBhvr>
                                      <p:tavLst>
                                        <p:tav tm="0">
                                          <p:val>
                                            <p:fltVal val="0"/>
                                          </p:val>
                                        </p:tav>
                                        <p:tav tm="100000">
                                          <p:val>
                                            <p:strVal val="#ppt_h"/>
                                          </p:val>
                                        </p:tav>
                                      </p:tavLst>
                                    </p:anim>
                                    <p:anim calcmode="lin" valueType="num">
                                      <p:cBhvr>
                                        <p:cTn id="41" dur="750" fill="hold"/>
                                        <p:tgtEl>
                                          <p:spTgt spid="133"/>
                                        </p:tgtEl>
                                        <p:attrNameLst>
                                          <p:attrName>style.rotation</p:attrName>
                                        </p:attrNameLst>
                                      </p:cBhvr>
                                      <p:tavLst>
                                        <p:tav tm="0">
                                          <p:val>
                                            <p:fltVal val="360"/>
                                          </p:val>
                                        </p:tav>
                                        <p:tav tm="100000">
                                          <p:val>
                                            <p:fltVal val="0"/>
                                          </p:val>
                                        </p:tav>
                                      </p:tavLst>
                                    </p:anim>
                                    <p:animEffect transition="in" filter="fade">
                                      <p:cBhvr>
                                        <p:cTn id="42" dur="750"/>
                                        <p:tgtEl>
                                          <p:spTgt spid="133"/>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anim calcmode="lin" valueType="num">
                                      <p:cBhvr>
                                        <p:cTn id="45" dur="750" fill="hold"/>
                                        <p:tgtEl>
                                          <p:spTgt spid="107"/>
                                        </p:tgtEl>
                                        <p:attrNameLst>
                                          <p:attrName>ppt_w</p:attrName>
                                        </p:attrNameLst>
                                      </p:cBhvr>
                                      <p:tavLst>
                                        <p:tav tm="0">
                                          <p:val>
                                            <p:fltVal val="0"/>
                                          </p:val>
                                        </p:tav>
                                        <p:tav tm="100000">
                                          <p:val>
                                            <p:strVal val="#ppt_w"/>
                                          </p:val>
                                        </p:tav>
                                      </p:tavLst>
                                    </p:anim>
                                    <p:anim calcmode="lin" valueType="num">
                                      <p:cBhvr>
                                        <p:cTn id="46" dur="750" fill="hold"/>
                                        <p:tgtEl>
                                          <p:spTgt spid="107"/>
                                        </p:tgtEl>
                                        <p:attrNameLst>
                                          <p:attrName>ppt_h</p:attrName>
                                        </p:attrNameLst>
                                      </p:cBhvr>
                                      <p:tavLst>
                                        <p:tav tm="0">
                                          <p:val>
                                            <p:fltVal val="0"/>
                                          </p:val>
                                        </p:tav>
                                        <p:tav tm="100000">
                                          <p:val>
                                            <p:strVal val="#ppt_h"/>
                                          </p:val>
                                        </p:tav>
                                      </p:tavLst>
                                    </p:anim>
                                    <p:anim calcmode="lin" valueType="num">
                                      <p:cBhvr>
                                        <p:cTn id="47" dur="750" fill="hold"/>
                                        <p:tgtEl>
                                          <p:spTgt spid="107"/>
                                        </p:tgtEl>
                                        <p:attrNameLst>
                                          <p:attrName>style.rotation</p:attrName>
                                        </p:attrNameLst>
                                      </p:cBhvr>
                                      <p:tavLst>
                                        <p:tav tm="0">
                                          <p:val>
                                            <p:fltVal val="360"/>
                                          </p:val>
                                        </p:tav>
                                        <p:tav tm="100000">
                                          <p:val>
                                            <p:fltVal val="0"/>
                                          </p:val>
                                        </p:tav>
                                      </p:tavLst>
                                    </p:anim>
                                    <p:animEffect transition="in" filter="fade">
                                      <p:cBhvr>
                                        <p:cTn id="48" dur="750"/>
                                        <p:tgtEl>
                                          <p:spTgt spid="107"/>
                                        </p:tgtEl>
                                      </p:cBhvr>
                                    </p:animEffect>
                                  </p:childTnLst>
                                </p:cTn>
                              </p:par>
                              <p:par>
                                <p:cTn id="49" presetID="49" presetClass="entr" presetSubtype="0" decel="10000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 calcmode="lin" valueType="num">
                                      <p:cBhvr>
                                        <p:cTn id="51" dur="750" fill="hold"/>
                                        <p:tgtEl>
                                          <p:spTgt spid="91"/>
                                        </p:tgtEl>
                                        <p:attrNameLst>
                                          <p:attrName>ppt_w</p:attrName>
                                        </p:attrNameLst>
                                      </p:cBhvr>
                                      <p:tavLst>
                                        <p:tav tm="0">
                                          <p:val>
                                            <p:fltVal val="0"/>
                                          </p:val>
                                        </p:tav>
                                        <p:tav tm="100000">
                                          <p:val>
                                            <p:strVal val="#ppt_w"/>
                                          </p:val>
                                        </p:tav>
                                      </p:tavLst>
                                    </p:anim>
                                    <p:anim calcmode="lin" valueType="num">
                                      <p:cBhvr>
                                        <p:cTn id="52" dur="750" fill="hold"/>
                                        <p:tgtEl>
                                          <p:spTgt spid="91"/>
                                        </p:tgtEl>
                                        <p:attrNameLst>
                                          <p:attrName>ppt_h</p:attrName>
                                        </p:attrNameLst>
                                      </p:cBhvr>
                                      <p:tavLst>
                                        <p:tav tm="0">
                                          <p:val>
                                            <p:fltVal val="0"/>
                                          </p:val>
                                        </p:tav>
                                        <p:tav tm="100000">
                                          <p:val>
                                            <p:strVal val="#ppt_h"/>
                                          </p:val>
                                        </p:tav>
                                      </p:tavLst>
                                    </p:anim>
                                    <p:anim calcmode="lin" valueType="num">
                                      <p:cBhvr>
                                        <p:cTn id="53" dur="750" fill="hold"/>
                                        <p:tgtEl>
                                          <p:spTgt spid="91"/>
                                        </p:tgtEl>
                                        <p:attrNameLst>
                                          <p:attrName>style.rotation</p:attrName>
                                        </p:attrNameLst>
                                      </p:cBhvr>
                                      <p:tavLst>
                                        <p:tav tm="0">
                                          <p:val>
                                            <p:fltVal val="360"/>
                                          </p:val>
                                        </p:tav>
                                        <p:tav tm="100000">
                                          <p:val>
                                            <p:fltVal val="0"/>
                                          </p:val>
                                        </p:tav>
                                      </p:tavLst>
                                    </p:anim>
                                    <p:animEffect transition="in" filter="fade">
                                      <p:cBhvr>
                                        <p:cTn id="54" dur="750"/>
                                        <p:tgtEl>
                                          <p:spTgt spid="91"/>
                                        </p:tgtEl>
                                      </p:cBhvr>
                                    </p:animEffect>
                                  </p:childTnLst>
                                </p:cTn>
                              </p:par>
                            </p:childTnLst>
                          </p:cTn>
                        </p:par>
                        <p:par>
                          <p:cTn id="55" fill="hold">
                            <p:stCondLst>
                              <p:cond delay="4000"/>
                            </p:stCondLst>
                            <p:childTnLst>
                              <p:par>
                                <p:cTn id="56" presetID="10" presetClass="entr" presetSubtype="0" fill="hold" grpId="1" nodeType="afterEffect">
                                  <p:stCondLst>
                                    <p:cond delay="0"/>
                                  </p:stCondLst>
                                  <p:childTnLst>
                                    <p:set>
                                      <p:cBhvr>
                                        <p:cTn id="57" dur="1" fill="hold">
                                          <p:stCondLst>
                                            <p:cond delay="0"/>
                                          </p:stCondLst>
                                        </p:cTn>
                                        <p:tgtEl>
                                          <p:spTgt spid="154"/>
                                        </p:tgtEl>
                                        <p:attrNameLst>
                                          <p:attrName>style.visibility</p:attrName>
                                        </p:attrNameLst>
                                      </p:cBhvr>
                                      <p:to>
                                        <p:strVal val="visible"/>
                                      </p:to>
                                    </p:set>
                                    <p:animEffect transition="in" filter="fade">
                                      <p:cBhvr>
                                        <p:cTn id="58" dur="500"/>
                                        <p:tgtEl>
                                          <p:spTgt spid="154"/>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fade">
                                      <p:cBhvr>
                                        <p:cTn id="61" dur="500"/>
                                        <p:tgtEl>
                                          <p:spTgt spid="155"/>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56"/>
                                        </p:tgtEl>
                                        <p:attrNameLst>
                                          <p:attrName>style.visibility</p:attrName>
                                        </p:attrNameLst>
                                      </p:cBhvr>
                                      <p:to>
                                        <p:strVal val="visible"/>
                                      </p:to>
                                    </p:set>
                                    <p:animEffect transition="in" filter="fade">
                                      <p:cBhvr>
                                        <p:cTn id="64" dur="500"/>
                                        <p:tgtEl>
                                          <p:spTgt spid="156"/>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57"/>
                                        </p:tgtEl>
                                        <p:attrNameLst>
                                          <p:attrName>style.visibility</p:attrName>
                                        </p:attrNameLst>
                                      </p:cBhvr>
                                      <p:to>
                                        <p:strVal val="visible"/>
                                      </p:to>
                                    </p:set>
                                    <p:animEffect transition="in" filter="fade">
                                      <p:cBhvr>
                                        <p:cTn id="67" dur="500"/>
                                        <p:tgtEl>
                                          <p:spTgt spid="157"/>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158"/>
                                        </p:tgtEl>
                                        <p:attrNameLst>
                                          <p:attrName>style.visibility</p:attrName>
                                        </p:attrNameLst>
                                      </p:cBhvr>
                                      <p:to>
                                        <p:strVal val="visible"/>
                                      </p:to>
                                    </p:set>
                                    <p:animEffect transition="in" filter="fade">
                                      <p:cBhvr>
                                        <p:cTn id="70" dur="500"/>
                                        <p:tgtEl>
                                          <p:spTgt spid="158"/>
                                        </p:tgtEl>
                                      </p:cBhvr>
                                    </p:animEffect>
                                  </p:childTnLst>
                                </p:cTn>
                              </p:par>
                            </p:childTnLst>
                          </p:cTn>
                        </p:par>
                        <p:par>
                          <p:cTn id="71" fill="hold">
                            <p:stCondLst>
                              <p:cond delay="4500"/>
                            </p:stCondLst>
                            <p:childTnLst>
                              <p:par>
                                <p:cTn id="72" presetID="55" presetClass="entr" presetSubtype="0" fill="hold" grpId="0" nodeType="after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1000" fill="hold"/>
                                        <p:tgtEl>
                                          <p:spTgt spid="143"/>
                                        </p:tgtEl>
                                        <p:attrNameLst>
                                          <p:attrName>ppt_w</p:attrName>
                                        </p:attrNameLst>
                                      </p:cBhvr>
                                      <p:tavLst>
                                        <p:tav tm="0">
                                          <p:val>
                                            <p:strVal val="#ppt_w*0.70"/>
                                          </p:val>
                                        </p:tav>
                                        <p:tav tm="100000">
                                          <p:val>
                                            <p:strVal val="#ppt_w"/>
                                          </p:val>
                                        </p:tav>
                                      </p:tavLst>
                                    </p:anim>
                                    <p:anim calcmode="lin" valueType="num">
                                      <p:cBhvr>
                                        <p:cTn id="75" dur="1000" fill="hold"/>
                                        <p:tgtEl>
                                          <p:spTgt spid="143"/>
                                        </p:tgtEl>
                                        <p:attrNameLst>
                                          <p:attrName>ppt_h</p:attrName>
                                        </p:attrNameLst>
                                      </p:cBhvr>
                                      <p:tavLst>
                                        <p:tav tm="0">
                                          <p:val>
                                            <p:strVal val="#ppt_h"/>
                                          </p:val>
                                        </p:tav>
                                        <p:tav tm="100000">
                                          <p:val>
                                            <p:strVal val="#ppt_h"/>
                                          </p:val>
                                        </p:tav>
                                      </p:tavLst>
                                    </p:anim>
                                    <p:animEffect transition="in" filter="fade">
                                      <p:cBhvr>
                                        <p:cTn id="76" dur="1000"/>
                                        <p:tgtEl>
                                          <p:spTgt spid="143"/>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 calcmode="lin" valueType="num">
                                      <p:cBhvr>
                                        <p:cTn id="79" dur="1000" fill="hold"/>
                                        <p:tgtEl>
                                          <p:spTgt spid="144"/>
                                        </p:tgtEl>
                                        <p:attrNameLst>
                                          <p:attrName>ppt_w</p:attrName>
                                        </p:attrNameLst>
                                      </p:cBhvr>
                                      <p:tavLst>
                                        <p:tav tm="0">
                                          <p:val>
                                            <p:strVal val="#ppt_w*0.70"/>
                                          </p:val>
                                        </p:tav>
                                        <p:tav tm="100000">
                                          <p:val>
                                            <p:strVal val="#ppt_w"/>
                                          </p:val>
                                        </p:tav>
                                      </p:tavLst>
                                    </p:anim>
                                    <p:anim calcmode="lin" valueType="num">
                                      <p:cBhvr>
                                        <p:cTn id="80" dur="1000" fill="hold"/>
                                        <p:tgtEl>
                                          <p:spTgt spid="144"/>
                                        </p:tgtEl>
                                        <p:attrNameLst>
                                          <p:attrName>ppt_h</p:attrName>
                                        </p:attrNameLst>
                                      </p:cBhvr>
                                      <p:tavLst>
                                        <p:tav tm="0">
                                          <p:val>
                                            <p:strVal val="#ppt_h"/>
                                          </p:val>
                                        </p:tav>
                                        <p:tav tm="100000">
                                          <p:val>
                                            <p:strVal val="#ppt_h"/>
                                          </p:val>
                                        </p:tav>
                                      </p:tavLst>
                                    </p:anim>
                                    <p:animEffect transition="in" filter="fade">
                                      <p:cBhvr>
                                        <p:cTn id="81" dur="1000"/>
                                        <p:tgtEl>
                                          <p:spTgt spid="144"/>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145"/>
                                        </p:tgtEl>
                                        <p:attrNameLst>
                                          <p:attrName>style.visibility</p:attrName>
                                        </p:attrNameLst>
                                      </p:cBhvr>
                                      <p:to>
                                        <p:strVal val="visible"/>
                                      </p:to>
                                    </p:set>
                                    <p:anim calcmode="lin" valueType="num">
                                      <p:cBhvr>
                                        <p:cTn id="84" dur="1000" fill="hold"/>
                                        <p:tgtEl>
                                          <p:spTgt spid="145"/>
                                        </p:tgtEl>
                                        <p:attrNameLst>
                                          <p:attrName>ppt_w</p:attrName>
                                        </p:attrNameLst>
                                      </p:cBhvr>
                                      <p:tavLst>
                                        <p:tav tm="0">
                                          <p:val>
                                            <p:strVal val="#ppt_w*0.70"/>
                                          </p:val>
                                        </p:tav>
                                        <p:tav tm="100000">
                                          <p:val>
                                            <p:strVal val="#ppt_w"/>
                                          </p:val>
                                        </p:tav>
                                      </p:tavLst>
                                    </p:anim>
                                    <p:anim calcmode="lin" valueType="num">
                                      <p:cBhvr>
                                        <p:cTn id="85" dur="1000" fill="hold"/>
                                        <p:tgtEl>
                                          <p:spTgt spid="145"/>
                                        </p:tgtEl>
                                        <p:attrNameLst>
                                          <p:attrName>ppt_h</p:attrName>
                                        </p:attrNameLst>
                                      </p:cBhvr>
                                      <p:tavLst>
                                        <p:tav tm="0">
                                          <p:val>
                                            <p:strVal val="#ppt_h"/>
                                          </p:val>
                                        </p:tav>
                                        <p:tav tm="100000">
                                          <p:val>
                                            <p:strVal val="#ppt_h"/>
                                          </p:val>
                                        </p:tav>
                                      </p:tavLst>
                                    </p:anim>
                                    <p:animEffect transition="in" filter="fade">
                                      <p:cBhvr>
                                        <p:cTn id="86" dur="1000"/>
                                        <p:tgtEl>
                                          <p:spTgt spid="145"/>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46"/>
                                        </p:tgtEl>
                                        <p:attrNameLst>
                                          <p:attrName>style.visibility</p:attrName>
                                        </p:attrNameLst>
                                      </p:cBhvr>
                                      <p:to>
                                        <p:strVal val="visible"/>
                                      </p:to>
                                    </p:set>
                                    <p:anim calcmode="lin" valueType="num">
                                      <p:cBhvr>
                                        <p:cTn id="89" dur="1000" fill="hold"/>
                                        <p:tgtEl>
                                          <p:spTgt spid="146"/>
                                        </p:tgtEl>
                                        <p:attrNameLst>
                                          <p:attrName>ppt_w</p:attrName>
                                        </p:attrNameLst>
                                      </p:cBhvr>
                                      <p:tavLst>
                                        <p:tav tm="0">
                                          <p:val>
                                            <p:strVal val="#ppt_w*0.70"/>
                                          </p:val>
                                        </p:tav>
                                        <p:tav tm="100000">
                                          <p:val>
                                            <p:strVal val="#ppt_w"/>
                                          </p:val>
                                        </p:tav>
                                      </p:tavLst>
                                    </p:anim>
                                    <p:anim calcmode="lin" valueType="num">
                                      <p:cBhvr>
                                        <p:cTn id="90" dur="1000" fill="hold"/>
                                        <p:tgtEl>
                                          <p:spTgt spid="146"/>
                                        </p:tgtEl>
                                        <p:attrNameLst>
                                          <p:attrName>ppt_h</p:attrName>
                                        </p:attrNameLst>
                                      </p:cBhvr>
                                      <p:tavLst>
                                        <p:tav tm="0">
                                          <p:val>
                                            <p:strVal val="#ppt_h"/>
                                          </p:val>
                                        </p:tav>
                                        <p:tav tm="100000">
                                          <p:val>
                                            <p:strVal val="#ppt_h"/>
                                          </p:val>
                                        </p:tav>
                                      </p:tavLst>
                                    </p:anim>
                                    <p:animEffect transition="in" filter="fade">
                                      <p:cBhvr>
                                        <p:cTn id="91" dur="1000"/>
                                        <p:tgtEl>
                                          <p:spTgt spid="146"/>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147"/>
                                        </p:tgtEl>
                                        <p:attrNameLst>
                                          <p:attrName>style.visibility</p:attrName>
                                        </p:attrNameLst>
                                      </p:cBhvr>
                                      <p:to>
                                        <p:strVal val="visible"/>
                                      </p:to>
                                    </p:set>
                                    <p:anim calcmode="lin" valueType="num">
                                      <p:cBhvr>
                                        <p:cTn id="94" dur="1000" fill="hold"/>
                                        <p:tgtEl>
                                          <p:spTgt spid="147"/>
                                        </p:tgtEl>
                                        <p:attrNameLst>
                                          <p:attrName>ppt_w</p:attrName>
                                        </p:attrNameLst>
                                      </p:cBhvr>
                                      <p:tavLst>
                                        <p:tav tm="0">
                                          <p:val>
                                            <p:strVal val="#ppt_w*0.70"/>
                                          </p:val>
                                        </p:tav>
                                        <p:tav tm="100000">
                                          <p:val>
                                            <p:strVal val="#ppt_w"/>
                                          </p:val>
                                        </p:tav>
                                      </p:tavLst>
                                    </p:anim>
                                    <p:anim calcmode="lin" valueType="num">
                                      <p:cBhvr>
                                        <p:cTn id="95" dur="1000" fill="hold"/>
                                        <p:tgtEl>
                                          <p:spTgt spid="147"/>
                                        </p:tgtEl>
                                        <p:attrNameLst>
                                          <p:attrName>ppt_h</p:attrName>
                                        </p:attrNameLst>
                                      </p:cBhvr>
                                      <p:tavLst>
                                        <p:tav tm="0">
                                          <p:val>
                                            <p:strVal val="#ppt_h"/>
                                          </p:val>
                                        </p:tav>
                                        <p:tav tm="100000">
                                          <p:val>
                                            <p:strVal val="#ppt_h"/>
                                          </p:val>
                                        </p:tav>
                                      </p:tavLst>
                                    </p:anim>
                                    <p:animEffect transition="in" filter="fade">
                                      <p:cBhvr>
                                        <p:cTn id="96"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0" grpId="0"/>
      <p:bldP spid="111" grpId="0"/>
      <p:bldP spid="140" grpId="0" animBg="1"/>
      <p:bldP spid="143" grpId="0"/>
      <p:bldP spid="144" grpId="0"/>
      <p:bldP spid="145" grpId="0"/>
      <p:bldP spid="146" grpId="0"/>
      <p:bldP spid="147" grpId="0"/>
      <p:bldP spid="153" grpId="0" animBg="1"/>
      <p:bldP spid="154" grpId="1" animBg="1"/>
      <p:bldP spid="155" grpId="1" animBg="1"/>
      <p:bldP spid="156" grpId="1" animBg="1"/>
      <p:bldP spid="157" grpId="1" animBg="1"/>
      <p:bldP spid="15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926679"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项目组职责</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75109"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05</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pic>
        <p:nvPicPr>
          <p:cNvPr id="139" name="图片 138">
            <a:extLst>
              <a:ext uri="{FF2B5EF4-FFF2-40B4-BE49-F238E27FC236}">
                <a16:creationId xmlns:a16="http://schemas.microsoft.com/office/drawing/2014/main" id="{8ED27323-924D-4F94-A6E4-F7A7BA3773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1388" y="2275367"/>
            <a:ext cx="3600000" cy="3620403"/>
          </a:xfrm>
          <a:prstGeom prst="rect">
            <a:avLst/>
          </a:prstGeom>
        </p:spPr>
      </p:pic>
      <p:sp>
        <p:nvSpPr>
          <p:cNvPr id="140" name="任意多边形 14">
            <a:extLst>
              <a:ext uri="{FF2B5EF4-FFF2-40B4-BE49-F238E27FC236}">
                <a16:creationId xmlns:a16="http://schemas.microsoft.com/office/drawing/2014/main" id="{76F09FBA-FC1C-479A-80F5-8433E32CFEAE}"/>
              </a:ext>
            </a:extLst>
          </p:cNvPr>
          <p:cNvSpPr/>
          <p:nvPr/>
        </p:nvSpPr>
        <p:spPr>
          <a:xfrm>
            <a:off x="3794426" y="1681436"/>
            <a:ext cx="4733925" cy="4808264"/>
          </a:xfrm>
          <a:custGeom>
            <a:avLst/>
            <a:gdLst>
              <a:gd name="connsiteX0" fmla="*/ 2895214 w 4733925"/>
              <a:gd name="connsiteY0" fmla="*/ 3908631 h 4808264"/>
              <a:gd name="connsiteX1" fmla="*/ 2895214 w 4733925"/>
              <a:gd name="connsiteY1" fmla="*/ 4808264 h 4808264"/>
              <a:gd name="connsiteX2" fmla="*/ 2419756 w 4733925"/>
              <a:gd name="connsiteY2" fmla="*/ 4808264 h 4808264"/>
              <a:gd name="connsiteX3" fmla="*/ 2419756 w 4733925"/>
              <a:gd name="connsiteY3" fmla="*/ 4384089 h 4808264"/>
              <a:gd name="connsiteX4" fmla="*/ 1808035 w 4733925"/>
              <a:gd name="connsiteY4" fmla="*/ 3877951 h 4808264"/>
              <a:gd name="connsiteX5" fmla="*/ 2283493 w 4733925"/>
              <a:gd name="connsiteY5" fmla="*/ 4353409 h 4808264"/>
              <a:gd name="connsiteX6" fmla="*/ 2283493 w 4733925"/>
              <a:gd name="connsiteY6" fmla="*/ 4808264 h 4808264"/>
              <a:gd name="connsiteX7" fmla="*/ 1808035 w 4733925"/>
              <a:gd name="connsiteY7" fmla="*/ 4808264 h 4808264"/>
              <a:gd name="connsiteX8" fmla="*/ 3503385 w 4733925"/>
              <a:gd name="connsiteY8" fmla="*/ 3300449 h 4808264"/>
              <a:gd name="connsiteX9" fmla="*/ 3503385 w 4733925"/>
              <a:gd name="connsiteY9" fmla="*/ 4808264 h 4808264"/>
              <a:gd name="connsiteX10" fmla="*/ 3027927 w 4733925"/>
              <a:gd name="connsiteY10" fmla="*/ 4808264 h 4808264"/>
              <a:gd name="connsiteX11" fmla="*/ 3027927 w 4733925"/>
              <a:gd name="connsiteY11" fmla="*/ 3775907 h 4808264"/>
              <a:gd name="connsiteX12" fmla="*/ 1196315 w 4733925"/>
              <a:gd name="connsiteY12" fmla="*/ 3266233 h 4808264"/>
              <a:gd name="connsiteX13" fmla="*/ 1671773 w 4733925"/>
              <a:gd name="connsiteY13" fmla="*/ 3741691 h 4808264"/>
              <a:gd name="connsiteX14" fmla="*/ 1671773 w 4733925"/>
              <a:gd name="connsiteY14" fmla="*/ 4808264 h 4808264"/>
              <a:gd name="connsiteX15" fmla="*/ 1196315 w 4733925"/>
              <a:gd name="connsiteY15" fmla="*/ 4808264 h 4808264"/>
              <a:gd name="connsiteX16" fmla="*/ 4118655 w 4733925"/>
              <a:gd name="connsiteY16" fmla="*/ 2685182 h 4808264"/>
              <a:gd name="connsiteX17" fmla="*/ 4118655 w 4733925"/>
              <a:gd name="connsiteY17" fmla="*/ 4808264 h 4808264"/>
              <a:gd name="connsiteX18" fmla="*/ 3643197 w 4733925"/>
              <a:gd name="connsiteY18" fmla="*/ 4808264 h 4808264"/>
              <a:gd name="connsiteX19" fmla="*/ 3643197 w 4733925"/>
              <a:gd name="connsiteY19" fmla="*/ 3160640 h 4808264"/>
              <a:gd name="connsiteX20" fmla="*/ 598157 w 4733925"/>
              <a:gd name="connsiteY20" fmla="*/ 2668076 h 4808264"/>
              <a:gd name="connsiteX21" fmla="*/ 1073615 w 4733925"/>
              <a:gd name="connsiteY21" fmla="*/ 3143534 h 4808264"/>
              <a:gd name="connsiteX22" fmla="*/ 1073615 w 4733925"/>
              <a:gd name="connsiteY22" fmla="*/ 4808264 h 4808264"/>
              <a:gd name="connsiteX23" fmla="*/ 598157 w 4733925"/>
              <a:gd name="connsiteY23" fmla="*/ 4808264 h 4808264"/>
              <a:gd name="connsiteX24" fmla="*/ 598157 w 4733925"/>
              <a:gd name="connsiteY24" fmla="*/ 1 h 4808264"/>
              <a:gd name="connsiteX25" fmla="*/ 1073615 w 4733925"/>
              <a:gd name="connsiteY25" fmla="*/ 1 h 4808264"/>
              <a:gd name="connsiteX26" fmla="*/ 1073615 w 4733925"/>
              <a:gd name="connsiteY26" fmla="*/ 1664735 h 4808264"/>
              <a:gd name="connsiteX27" fmla="*/ 598157 w 4733925"/>
              <a:gd name="connsiteY27" fmla="*/ 2140193 h 4808264"/>
              <a:gd name="connsiteX28" fmla="*/ 0 w 4733925"/>
              <a:gd name="connsiteY28" fmla="*/ 1 h 4808264"/>
              <a:gd name="connsiteX29" fmla="*/ 475458 w 4733925"/>
              <a:gd name="connsiteY29" fmla="*/ 1 h 4808264"/>
              <a:gd name="connsiteX30" fmla="*/ 475458 w 4733925"/>
              <a:gd name="connsiteY30" fmla="*/ 2262889 h 4808264"/>
              <a:gd name="connsiteX31" fmla="*/ 334215 w 4733925"/>
              <a:gd name="connsiteY31" fmla="*/ 2404133 h 4808264"/>
              <a:gd name="connsiteX32" fmla="*/ 475458 w 4733925"/>
              <a:gd name="connsiteY32" fmla="*/ 2545376 h 4808264"/>
              <a:gd name="connsiteX33" fmla="*/ 475458 w 4733925"/>
              <a:gd name="connsiteY33" fmla="*/ 4808264 h 4808264"/>
              <a:gd name="connsiteX34" fmla="*/ 0 w 4733925"/>
              <a:gd name="connsiteY34" fmla="*/ 4808264 h 4808264"/>
              <a:gd name="connsiteX35" fmla="*/ 1196315 w 4733925"/>
              <a:gd name="connsiteY35" fmla="*/ 0 h 4808264"/>
              <a:gd name="connsiteX36" fmla="*/ 1671773 w 4733925"/>
              <a:gd name="connsiteY36" fmla="*/ 0 h 4808264"/>
              <a:gd name="connsiteX37" fmla="*/ 1671773 w 4733925"/>
              <a:gd name="connsiteY37" fmla="*/ 1066571 h 4808264"/>
              <a:gd name="connsiteX38" fmla="*/ 1196315 w 4733925"/>
              <a:gd name="connsiteY38" fmla="*/ 1542030 h 4808264"/>
              <a:gd name="connsiteX39" fmla="*/ 1808035 w 4733925"/>
              <a:gd name="connsiteY39" fmla="*/ 0 h 4808264"/>
              <a:gd name="connsiteX40" fmla="*/ 2283493 w 4733925"/>
              <a:gd name="connsiteY40" fmla="*/ 0 h 4808264"/>
              <a:gd name="connsiteX41" fmla="*/ 2283493 w 4733925"/>
              <a:gd name="connsiteY41" fmla="*/ 454856 h 4808264"/>
              <a:gd name="connsiteX42" fmla="*/ 1808035 w 4733925"/>
              <a:gd name="connsiteY42" fmla="*/ 930313 h 4808264"/>
              <a:gd name="connsiteX43" fmla="*/ 2419756 w 4733925"/>
              <a:gd name="connsiteY43" fmla="*/ 0 h 4808264"/>
              <a:gd name="connsiteX44" fmla="*/ 2895214 w 4733925"/>
              <a:gd name="connsiteY44" fmla="*/ 0 h 4808264"/>
              <a:gd name="connsiteX45" fmla="*/ 2895214 w 4733925"/>
              <a:gd name="connsiteY45" fmla="*/ 899638 h 4808264"/>
              <a:gd name="connsiteX46" fmla="*/ 2419756 w 4733925"/>
              <a:gd name="connsiteY46" fmla="*/ 424180 h 4808264"/>
              <a:gd name="connsiteX47" fmla="*/ 3027927 w 4733925"/>
              <a:gd name="connsiteY47" fmla="*/ 0 h 4808264"/>
              <a:gd name="connsiteX48" fmla="*/ 3503385 w 4733925"/>
              <a:gd name="connsiteY48" fmla="*/ 0 h 4808264"/>
              <a:gd name="connsiteX49" fmla="*/ 3503385 w 4733925"/>
              <a:gd name="connsiteY49" fmla="*/ 1507796 h 4808264"/>
              <a:gd name="connsiteX50" fmla="*/ 3027927 w 4733925"/>
              <a:gd name="connsiteY50" fmla="*/ 1032338 h 4808264"/>
              <a:gd name="connsiteX51" fmla="*/ 3643197 w 4733925"/>
              <a:gd name="connsiteY51" fmla="*/ 0 h 4808264"/>
              <a:gd name="connsiteX52" fmla="*/ 4118655 w 4733925"/>
              <a:gd name="connsiteY52" fmla="*/ 0 h 4808264"/>
              <a:gd name="connsiteX53" fmla="*/ 4118655 w 4733925"/>
              <a:gd name="connsiteY53" fmla="*/ 2123067 h 4808264"/>
              <a:gd name="connsiteX54" fmla="*/ 3643197 w 4733925"/>
              <a:gd name="connsiteY54" fmla="*/ 1647609 h 4808264"/>
              <a:gd name="connsiteX55" fmla="*/ 4258467 w 4733925"/>
              <a:gd name="connsiteY55" fmla="*/ 0 h 4808264"/>
              <a:gd name="connsiteX56" fmla="*/ 4733925 w 4733925"/>
              <a:gd name="connsiteY56" fmla="*/ 0 h 4808264"/>
              <a:gd name="connsiteX57" fmla="*/ 4733925 w 4733925"/>
              <a:gd name="connsiteY57" fmla="*/ 4808264 h 4808264"/>
              <a:gd name="connsiteX58" fmla="*/ 4258467 w 4733925"/>
              <a:gd name="connsiteY58" fmla="*/ 4808264 h 4808264"/>
              <a:gd name="connsiteX59" fmla="*/ 4258467 w 4733925"/>
              <a:gd name="connsiteY59" fmla="*/ 2545364 h 4808264"/>
              <a:gd name="connsiteX60" fmla="*/ 4399711 w 4733925"/>
              <a:gd name="connsiteY60" fmla="*/ 2404120 h 4808264"/>
              <a:gd name="connsiteX61" fmla="*/ 4258467 w 4733925"/>
              <a:gd name="connsiteY61" fmla="*/ 2262877 h 4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33925" h="4808264">
                <a:moveTo>
                  <a:pt x="2895214" y="3908631"/>
                </a:moveTo>
                <a:lnTo>
                  <a:pt x="2895214" y="4808264"/>
                </a:lnTo>
                <a:lnTo>
                  <a:pt x="2419756" y="4808264"/>
                </a:lnTo>
                <a:lnTo>
                  <a:pt x="2419756" y="4384089"/>
                </a:lnTo>
                <a:close/>
                <a:moveTo>
                  <a:pt x="1808035" y="3877951"/>
                </a:moveTo>
                <a:lnTo>
                  <a:pt x="2283493" y="4353409"/>
                </a:lnTo>
                <a:lnTo>
                  <a:pt x="2283493" y="4808264"/>
                </a:lnTo>
                <a:lnTo>
                  <a:pt x="1808035" y="4808264"/>
                </a:lnTo>
                <a:close/>
                <a:moveTo>
                  <a:pt x="3503385" y="3300449"/>
                </a:moveTo>
                <a:lnTo>
                  <a:pt x="3503385" y="4808264"/>
                </a:lnTo>
                <a:lnTo>
                  <a:pt x="3027927" y="4808264"/>
                </a:lnTo>
                <a:lnTo>
                  <a:pt x="3027927" y="3775907"/>
                </a:lnTo>
                <a:close/>
                <a:moveTo>
                  <a:pt x="1196315" y="3266233"/>
                </a:moveTo>
                <a:lnTo>
                  <a:pt x="1671773" y="3741691"/>
                </a:lnTo>
                <a:lnTo>
                  <a:pt x="1671773" y="4808264"/>
                </a:lnTo>
                <a:lnTo>
                  <a:pt x="1196315" y="4808264"/>
                </a:lnTo>
                <a:close/>
                <a:moveTo>
                  <a:pt x="4118655" y="2685182"/>
                </a:moveTo>
                <a:lnTo>
                  <a:pt x="4118655" y="4808264"/>
                </a:lnTo>
                <a:lnTo>
                  <a:pt x="3643197" y="4808264"/>
                </a:lnTo>
                <a:lnTo>
                  <a:pt x="3643197" y="3160640"/>
                </a:lnTo>
                <a:close/>
                <a:moveTo>
                  <a:pt x="598157" y="2668076"/>
                </a:moveTo>
                <a:lnTo>
                  <a:pt x="1073615" y="3143534"/>
                </a:lnTo>
                <a:lnTo>
                  <a:pt x="1073615" y="4808264"/>
                </a:lnTo>
                <a:lnTo>
                  <a:pt x="598157" y="4808264"/>
                </a:lnTo>
                <a:close/>
                <a:moveTo>
                  <a:pt x="598157" y="1"/>
                </a:moveTo>
                <a:lnTo>
                  <a:pt x="1073615" y="1"/>
                </a:lnTo>
                <a:lnTo>
                  <a:pt x="1073615" y="1664735"/>
                </a:lnTo>
                <a:lnTo>
                  <a:pt x="598157" y="2140193"/>
                </a:lnTo>
                <a:close/>
                <a:moveTo>
                  <a:pt x="0" y="1"/>
                </a:moveTo>
                <a:lnTo>
                  <a:pt x="475458" y="1"/>
                </a:lnTo>
                <a:lnTo>
                  <a:pt x="475458" y="2262889"/>
                </a:lnTo>
                <a:lnTo>
                  <a:pt x="334215" y="2404133"/>
                </a:lnTo>
                <a:lnTo>
                  <a:pt x="475458" y="2545376"/>
                </a:lnTo>
                <a:lnTo>
                  <a:pt x="475458" y="4808264"/>
                </a:lnTo>
                <a:lnTo>
                  <a:pt x="0" y="4808264"/>
                </a:lnTo>
                <a:close/>
                <a:moveTo>
                  <a:pt x="1196315" y="0"/>
                </a:moveTo>
                <a:lnTo>
                  <a:pt x="1671773" y="0"/>
                </a:lnTo>
                <a:lnTo>
                  <a:pt x="1671773" y="1066571"/>
                </a:lnTo>
                <a:lnTo>
                  <a:pt x="1196315" y="1542030"/>
                </a:lnTo>
                <a:close/>
                <a:moveTo>
                  <a:pt x="1808035" y="0"/>
                </a:moveTo>
                <a:lnTo>
                  <a:pt x="2283493" y="0"/>
                </a:lnTo>
                <a:lnTo>
                  <a:pt x="2283493" y="454856"/>
                </a:lnTo>
                <a:lnTo>
                  <a:pt x="1808035" y="930313"/>
                </a:lnTo>
                <a:close/>
                <a:moveTo>
                  <a:pt x="2419756" y="0"/>
                </a:moveTo>
                <a:lnTo>
                  <a:pt x="2895214" y="0"/>
                </a:lnTo>
                <a:lnTo>
                  <a:pt x="2895214" y="899638"/>
                </a:lnTo>
                <a:lnTo>
                  <a:pt x="2419756" y="424180"/>
                </a:lnTo>
                <a:close/>
                <a:moveTo>
                  <a:pt x="3027927" y="0"/>
                </a:moveTo>
                <a:lnTo>
                  <a:pt x="3503385" y="0"/>
                </a:lnTo>
                <a:lnTo>
                  <a:pt x="3503385" y="1507796"/>
                </a:lnTo>
                <a:lnTo>
                  <a:pt x="3027927" y="1032338"/>
                </a:lnTo>
                <a:close/>
                <a:moveTo>
                  <a:pt x="3643197" y="0"/>
                </a:moveTo>
                <a:lnTo>
                  <a:pt x="4118655" y="0"/>
                </a:lnTo>
                <a:lnTo>
                  <a:pt x="4118655" y="2123067"/>
                </a:lnTo>
                <a:lnTo>
                  <a:pt x="3643197" y="1647609"/>
                </a:lnTo>
                <a:close/>
                <a:moveTo>
                  <a:pt x="4258467" y="0"/>
                </a:moveTo>
                <a:lnTo>
                  <a:pt x="4733925" y="0"/>
                </a:lnTo>
                <a:lnTo>
                  <a:pt x="4733925" y="4808264"/>
                </a:lnTo>
                <a:lnTo>
                  <a:pt x="4258467" y="4808264"/>
                </a:lnTo>
                <a:lnTo>
                  <a:pt x="4258467" y="2545364"/>
                </a:lnTo>
                <a:lnTo>
                  <a:pt x="4399711" y="2404120"/>
                </a:lnTo>
                <a:lnTo>
                  <a:pt x="4258467" y="2262877"/>
                </a:lnTo>
                <a:close/>
              </a:path>
            </a:pathLst>
          </a:custGeom>
          <a:gradFill flip="none" rotWithShape="1">
            <a:gsLst>
              <a:gs pos="100000">
                <a:srgbClr val="3E3C5E"/>
              </a:gs>
              <a:gs pos="0">
                <a:srgbClr val="2A2942">
                  <a:alpha val="0"/>
                </a:srgbClr>
              </a:gs>
            </a:gsLst>
            <a:path path="circle">
              <a:fillToRect l="50000" t="50000" r="50000" b="50000"/>
            </a:path>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1" name="图片 140">
            <a:extLst>
              <a:ext uri="{FF2B5EF4-FFF2-40B4-BE49-F238E27FC236}">
                <a16:creationId xmlns:a16="http://schemas.microsoft.com/office/drawing/2014/main" id="{A1FE8B94-163C-4C89-A882-68ECEA6CAB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8172" y="2422983"/>
            <a:ext cx="3306432" cy="3325170"/>
          </a:xfrm>
          <a:prstGeom prst="rect">
            <a:avLst/>
          </a:prstGeom>
        </p:spPr>
      </p:pic>
      <p:sp>
        <p:nvSpPr>
          <p:cNvPr id="158" name="文本框 157">
            <a:extLst>
              <a:ext uri="{FF2B5EF4-FFF2-40B4-BE49-F238E27FC236}">
                <a16:creationId xmlns:a16="http://schemas.microsoft.com/office/drawing/2014/main" id="{8FFBD860-B646-44CC-BE4A-0FA2E5F00666}"/>
              </a:ext>
            </a:extLst>
          </p:cNvPr>
          <p:cNvSpPr txBox="1"/>
          <p:nvPr/>
        </p:nvSpPr>
        <p:spPr>
          <a:xfrm>
            <a:off x="1080853" y="2593099"/>
            <a:ext cx="1879078" cy="369332"/>
          </a:xfrm>
          <a:prstGeom prst="rect">
            <a:avLst/>
          </a:prstGeom>
          <a:noFill/>
        </p:spPr>
        <p:txBody>
          <a:bodyPr wrap="square" rtlCol="0">
            <a:spAutoFit/>
          </a:bodyPr>
          <a:lstStyle/>
          <a:p>
            <a:pPr lvl="0">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59" name="矩形 158">
            <a:extLst>
              <a:ext uri="{FF2B5EF4-FFF2-40B4-BE49-F238E27FC236}">
                <a16:creationId xmlns:a16="http://schemas.microsoft.com/office/drawing/2014/main" id="{D36B91A6-00CB-43BE-8A51-EC92434D332B}"/>
              </a:ext>
            </a:extLst>
          </p:cNvPr>
          <p:cNvSpPr/>
          <p:nvPr/>
        </p:nvSpPr>
        <p:spPr>
          <a:xfrm>
            <a:off x="1080853" y="2998554"/>
            <a:ext cx="248645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160" name="直接连接符 159">
            <a:extLst>
              <a:ext uri="{FF2B5EF4-FFF2-40B4-BE49-F238E27FC236}">
                <a16:creationId xmlns:a16="http://schemas.microsoft.com/office/drawing/2014/main" id="{33BCABE0-89FB-4EF1-B191-30227092C995}"/>
              </a:ext>
            </a:extLst>
          </p:cNvPr>
          <p:cNvCxnSpPr/>
          <p:nvPr/>
        </p:nvCxnSpPr>
        <p:spPr>
          <a:xfrm>
            <a:off x="883229" y="2512656"/>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A88D17C7-206C-4022-85C3-92580C1D55B2}"/>
              </a:ext>
            </a:extLst>
          </p:cNvPr>
          <p:cNvCxnSpPr/>
          <p:nvPr/>
        </p:nvCxnSpPr>
        <p:spPr>
          <a:xfrm>
            <a:off x="883229" y="4843039"/>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1D483030-0A72-4D83-9DD4-28D6DDF0779E}"/>
              </a:ext>
            </a:extLst>
          </p:cNvPr>
          <p:cNvCxnSpPr/>
          <p:nvPr/>
        </p:nvCxnSpPr>
        <p:spPr>
          <a:xfrm>
            <a:off x="11325804" y="2546231"/>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F16AB008-9BC4-45E8-99FB-AC2C19511CD3}"/>
              </a:ext>
            </a:extLst>
          </p:cNvPr>
          <p:cNvCxnSpPr/>
          <p:nvPr/>
        </p:nvCxnSpPr>
        <p:spPr>
          <a:xfrm>
            <a:off x="11325804" y="4896676"/>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64" name="文本框 163">
            <a:extLst>
              <a:ext uri="{FF2B5EF4-FFF2-40B4-BE49-F238E27FC236}">
                <a16:creationId xmlns:a16="http://schemas.microsoft.com/office/drawing/2014/main" id="{6DF3B15B-ADE1-4964-8474-B12ED2F42FDE}"/>
              </a:ext>
            </a:extLst>
          </p:cNvPr>
          <p:cNvSpPr txBox="1"/>
          <p:nvPr/>
        </p:nvSpPr>
        <p:spPr>
          <a:xfrm>
            <a:off x="1080853" y="4997030"/>
            <a:ext cx="1879078" cy="369332"/>
          </a:xfrm>
          <a:prstGeom prst="rect">
            <a:avLst/>
          </a:prstGeom>
          <a:noFill/>
        </p:spPr>
        <p:txBody>
          <a:bodyPr wrap="square" rtlCol="0">
            <a:spAutoFit/>
          </a:bodyPr>
          <a:lstStyle/>
          <a:p>
            <a:pPr lvl="0">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65" name="矩形 164">
            <a:extLst>
              <a:ext uri="{FF2B5EF4-FFF2-40B4-BE49-F238E27FC236}">
                <a16:creationId xmlns:a16="http://schemas.microsoft.com/office/drawing/2014/main" id="{BADEAD35-D4DE-4079-AA60-04D7DA39B1CA}"/>
              </a:ext>
            </a:extLst>
          </p:cNvPr>
          <p:cNvSpPr/>
          <p:nvPr/>
        </p:nvSpPr>
        <p:spPr>
          <a:xfrm>
            <a:off x="1080853" y="5402485"/>
            <a:ext cx="248645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6" name="文本框 165">
            <a:extLst>
              <a:ext uri="{FF2B5EF4-FFF2-40B4-BE49-F238E27FC236}">
                <a16:creationId xmlns:a16="http://schemas.microsoft.com/office/drawing/2014/main" id="{03EB3990-C211-4517-BAF1-357D0D0B4CAA}"/>
              </a:ext>
            </a:extLst>
          </p:cNvPr>
          <p:cNvSpPr txBox="1"/>
          <p:nvPr/>
        </p:nvSpPr>
        <p:spPr>
          <a:xfrm>
            <a:off x="9234288" y="2631548"/>
            <a:ext cx="1879078" cy="369332"/>
          </a:xfrm>
          <a:prstGeom prst="rect">
            <a:avLst/>
          </a:prstGeom>
          <a:noFill/>
        </p:spPr>
        <p:txBody>
          <a:bodyPr wrap="square" rtlCol="0">
            <a:spAutoFit/>
          </a:bodyPr>
          <a:lstStyle/>
          <a:p>
            <a:pPr lvl="0" algn="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67" name="矩形 166">
            <a:extLst>
              <a:ext uri="{FF2B5EF4-FFF2-40B4-BE49-F238E27FC236}">
                <a16:creationId xmlns:a16="http://schemas.microsoft.com/office/drawing/2014/main" id="{6CC9A9C3-3B4A-4984-95C9-2CAFB815696D}"/>
              </a:ext>
            </a:extLst>
          </p:cNvPr>
          <p:cNvSpPr/>
          <p:nvPr/>
        </p:nvSpPr>
        <p:spPr>
          <a:xfrm>
            <a:off x="8662188" y="2987982"/>
            <a:ext cx="2486453" cy="43088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8" name="文本框 167">
            <a:extLst>
              <a:ext uri="{FF2B5EF4-FFF2-40B4-BE49-F238E27FC236}">
                <a16:creationId xmlns:a16="http://schemas.microsoft.com/office/drawing/2014/main" id="{65D96086-15B1-4D6A-8CD4-65CCE490758A}"/>
              </a:ext>
            </a:extLst>
          </p:cNvPr>
          <p:cNvSpPr txBox="1"/>
          <p:nvPr/>
        </p:nvSpPr>
        <p:spPr>
          <a:xfrm>
            <a:off x="9234288" y="4997030"/>
            <a:ext cx="1879078" cy="369332"/>
          </a:xfrm>
          <a:prstGeom prst="rect">
            <a:avLst/>
          </a:prstGeom>
          <a:noFill/>
        </p:spPr>
        <p:txBody>
          <a:bodyPr wrap="square" rtlCol="0">
            <a:spAutoFit/>
          </a:bodyPr>
          <a:lstStyle/>
          <a:p>
            <a:pPr lvl="0" algn="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69" name="矩形 168">
            <a:extLst>
              <a:ext uri="{FF2B5EF4-FFF2-40B4-BE49-F238E27FC236}">
                <a16:creationId xmlns:a16="http://schemas.microsoft.com/office/drawing/2014/main" id="{1E8B1239-EB72-4CB1-BC52-81ED774AD3ED}"/>
              </a:ext>
            </a:extLst>
          </p:cNvPr>
          <p:cNvSpPr/>
          <p:nvPr/>
        </p:nvSpPr>
        <p:spPr>
          <a:xfrm>
            <a:off x="8662188" y="5353464"/>
            <a:ext cx="2486453" cy="43088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70" name="椭圆 169">
            <a:extLst>
              <a:ext uri="{FF2B5EF4-FFF2-40B4-BE49-F238E27FC236}">
                <a16:creationId xmlns:a16="http://schemas.microsoft.com/office/drawing/2014/main" id="{D899C469-20F6-469A-A5BD-EF53570257B2}"/>
              </a:ext>
            </a:extLst>
          </p:cNvPr>
          <p:cNvSpPr/>
          <p:nvPr/>
        </p:nvSpPr>
        <p:spPr>
          <a:xfrm>
            <a:off x="852827" y="253357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1" name="椭圆 170">
            <a:extLst>
              <a:ext uri="{FF2B5EF4-FFF2-40B4-BE49-F238E27FC236}">
                <a16:creationId xmlns:a16="http://schemas.microsoft.com/office/drawing/2014/main" id="{9B9651AE-170A-481A-9A58-379AC58D7A71}"/>
              </a:ext>
            </a:extLst>
          </p:cNvPr>
          <p:cNvSpPr/>
          <p:nvPr/>
        </p:nvSpPr>
        <p:spPr>
          <a:xfrm>
            <a:off x="852827" y="365641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2" name="椭圆 171">
            <a:extLst>
              <a:ext uri="{FF2B5EF4-FFF2-40B4-BE49-F238E27FC236}">
                <a16:creationId xmlns:a16="http://schemas.microsoft.com/office/drawing/2014/main" id="{89BA03FB-99B6-4808-A2B0-0E2204B5511C}"/>
              </a:ext>
            </a:extLst>
          </p:cNvPr>
          <p:cNvSpPr/>
          <p:nvPr/>
        </p:nvSpPr>
        <p:spPr>
          <a:xfrm>
            <a:off x="852827" y="480105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3" name="椭圆 172">
            <a:extLst>
              <a:ext uri="{FF2B5EF4-FFF2-40B4-BE49-F238E27FC236}">
                <a16:creationId xmlns:a16="http://schemas.microsoft.com/office/drawing/2014/main" id="{7E76B57A-D5EC-49F6-9622-345CF952309C}"/>
              </a:ext>
            </a:extLst>
          </p:cNvPr>
          <p:cNvSpPr/>
          <p:nvPr/>
        </p:nvSpPr>
        <p:spPr>
          <a:xfrm>
            <a:off x="852827" y="592389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4" name="椭圆 173">
            <a:extLst>
              <a:ext uri="{FF2B5EF4-FFF2-40B4-BE49-F238E27FC236}">
                <a16:creationId xmlns:a16="http://schemas.microsoft.com/office/drawing/2014/main" id="{C342826C-7461-4ED4-A2F7-1EBBE183BCA3}"/>
              </a:ext>
            </a:extLst>
          </p:cNvPr>
          <p:cNvSpPr/>
          <p:nvPr/>
        </p:nvSpPr>
        <p:spPr>
          <a:xfrm>
            <a:off x="11298911" y="253357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5" name="椭圆 174">
            <a:extLst>
              <a:ext uri="{FF2B5EF4-FFF2-40B4-BE49-F238E27FC236}">
                <a16:creationId xmlns:a16="http://schemas.microsoft.com/office/drawing/2014/main" id="{5C85AD1D-B435-47B3-904D-F271362BE1D0}"/>
              </a:ext>
            </a:extLst>
          </p:cNvPr>
          <p:cNvSpPr/>
          <p:nvPr/>
        </p:nvSpPr>
        <p:spPr>
          <a:xfrm>
            <a:off x="11298911" y="365641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6" name="椭圆 175">
            <a:extLst>
              <a:ext uri="{FF2B5EF4-FFF2-40B4-BE49-F238E27FC236}">
                <a16:creationId xmlns:a16="http://schemas.microsoft.com/office/drawing/2014/main" id="{6AF4F4AE-D815-4D04-9E72-BD715392E81B}"/>
              </a:ext>
            </a:extLst>
          </p:cNvPr>
          <p:cNvSpPr/>
          <p:nvPr/>
        </p:nvSpPr>
        <p:spPr>
          <a:xfrm>
            <a:off x="11298911" y="479881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7" name="椭圆 176">
            <a:extLst>
              <a:ext uri="{FF2B5EF4-FFF2-40B4-BE49-F238E27FC236}">
                <a16:creationId xmlns:a16="http://schemas.microsoft.com/office/drawing/2014/main" id="{5EBDDDB6-2AE2-4A72-A30F-089B0BF450BB}"/>
              </a:ext>
            </a:extLst>
          </p:cNvPr>
          <p:cNvSpPr/>
          <p:nvPr/>
        </p:nvSpPr>
        <p:spPr>
          <a:xfrm>
            <a:off x="11298911" y="592165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7748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par>
                                <p:cTn id="14" presetID="1" presetClass="entr" presetSubtype="0" fill="hold" nodeType="withEffect">
                                  <p:stCondLst>
                                    <p:cond delay="0"/>
                                  </p:stCondLst>
                                  <p:childTnLst>
                                    <p:set>
                                      <p:cBhvr>
                                        <p:cTn id="15" dur="1" fill="hold">
                                          <p:stCondLst>
                                            <p:cond delay="0"/>
                                          </p:stCondLst>
                                        </p:cTn>
                                        <p:tgtEl>
                                          <p:spTgt spid="14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9"/>
                                        </p:tgtEl>
                                        <p:attrNameLst>
                                          <p:attrName>style.visibility</p:attrName>
                                        </p:attrNameLst>
                                      </p:cBhvr>
                                      <p:to>
                                        <p:strVal val="visible"/>
                                      </p:to>
                                    </p:set>
                                  </p:childTnLst>
                                </p:cTn>
                              </p:par>
                              <p:par>
                                <p:cTn id="18" presetID="8" presetClass="emph" presetSubtype="0" fill="hold" nodeType="withEffect">
                                  <p:stCondLst>
                                    <p:cond delay="0"/>
                                  </p:stCondLst>
                                  <p:childTnLst>
                                    <p:animRot by="5400000">
                                      <p:cBhvr>
                                        <p:cTn id="19" dur="1000" fill="hold"/>
                                        <p:tgtEl>
                                          <p:spTgt spid="141"/>
                                        </p:tgtEl>
                                        <p:attrNameLst>
                                          <p:attrName>r</p:attrName>
                                        </p:attrNameLst>
                                      </p:cBhvr>
                                    </p:animRot>
                                  </p:childTnLst>
                                </p:cTn>
                              </p:par>
                              <p:par>
                                <p:cTn id="20" presetID="8" presetClass="emph" presetSubtype="0" fill="hold" nodeType="withEffect">
                                  <p:stCondLst>
                                    <p:cond delay="0"/>
                                  </p:stCondLst>
                                  <p:childTnLst>
                                    <p:animRot by="-5400000">
                                      <p:cBhvr>
                                        <p:cTn id="21" dur="1000" fill="hold"/>
                                        <p:tgtEl>
                                          <p:spTgt spid="139"/>
                                        </p:tgtEl>
                                        <p:attrNameLst>
                                          <p:attrName>r</p:attrName>
                                        </p:attrNameLst>
                                      </p:cBhvr>
                                    </p:animRo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anim calcmode="lin" valueType="num">
                                      <p:cBhvr>
                                        <p:cTn id="26" dur="500" fill="hold"/>
                                        <p:tgtEl>
                                          <p:spTgt spid="158"/>
                                        </p:tgtEl>
                                        <p:attrNameLst>
                                          <p:attrName>ppt_x</p:attrName>
                                        </p:attrNameLst>
                                      </p:cBhvr>
                                      <p:tavLst>
                                        <p:tav tm="0">
                                          <p:val>
                                            <p:strVal val="#ppt_x"/>
                                          </p:val>
                                        </p:tav>
                                        <p:tav tm="100000">
                                          <p:val>
                                            <p:strVal val="#ppt_x"/>
                                          </p:val>
                                        </p:tav>
                                      </p:tavLst>
                                    </p:anim>
                                    <p:anim calcmode="lin" valueType="num">
                                      <p:cBhvr>
                                        <p:cTn id="27" dur="500" fill="hold"/>
                                        <p:tgtEl>
                                          <p:spTgt spid="158"/>
                                        </p:tgtEl>
                                        <p:attrNameLst>
                                          <p:attrName>ppt_y</p:attrName>
                                        </p:attrNameLst>
                                      </p:cBhvr>
                                      <p:tavLst>
                                        <p:tav tm="0">
                                          <p:val>
                                            <p:strVal val="#ppt_y+.1"/>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64"/>
                                        </p:tgtEl>
                                        <p:attrNameLst>
                                          <p:attrName>style.visibility</p:attrName>
                                        </p:attrNameLst>
                                      </p:cBhvr>
                                      <p:to>
                                        <p:strVal val="visible"/>
                                      </p:to>
                                    </p:set>
                                    <p:animEffect transition="in" filter="fade">
                                      <p:cBhvr>
                                        <p:cTn id="33" dur="500"/>
                                        <p:tgtEl>
                                          <p:spTgt spid="164"/>
                                        </p:tgtEl>
                                      </p:cBhvr>
                                    </p:animEffect>
                                    <p:anim calcmode="lin" valueType="num">
                                      <p:cBhvr>
                                        <p:cTn id="34" dur="500" fill="hold"/>
                                        <p:tgtEl>
                                          <p:spTgt spid="164"/>
                                        </p:tgtEl>
                                        <p:attrNameLst>
                                          <p:attrName>ppt_x</p:attrName>
                                        </p:attrNameLst>
                                      </p:cBhvr>
                                      <p:tavLst>
                                        <p:tav tm="0">
                                          <p:val>
                                            <p:strVal val="#ppt_x"/>
                                          </p:val>
                                        </p:tav>
                                        <p:tav tm="100000">
                                          <p:val>
                                            <p:strVal val="#ppt_x"/>
                                          </p:val>
                                        </p:tav>
                                      </p:tavLst>
                                    </p:anim>
                                    <p:anim calcmode="lin" valueType="num">
                                      <p:cBhvr>
                                        <p:cTn id="35" dur="500" fill="hold"/>
                                        <p:tgtEl>
                                          <p:spTgt spid="164"/>
                                        </p:tgtEl>
                                        <p:attrNameLst>
                                          <p:attrName>ppt_y</p:attrName>
                                        </p:attrNameLst>
                                      </p:cBhvr>
                                      <p:tavLst>
                                        <p:tav tm="0">
                                          <p:val>
                                            <p:strVal val="#ppt_y+.1"/>
                                          </p:val>
                                        </p:tav>
                                        <p:tav tm="100000">
                                          <p:val>
                                            <p:strVal val="#ppt_y"/>
                                          </p:val>
                                        </p:tav>
                                      </p:tavLst>
                                    </p:anim>
                                  </p:childTnLst>
                                </p:cTn>
                              </p:par>
                              <p:par>
                                <p:cTn id="36" presetID="22" presetClass="entr" presetSubtype="8" fill="hold" grpId="0" nodeType="withEffect">
                                  <p:stCondLst>
                                    <p:cond delay="0"/>
                                  </p:stCondLst>
                                  <p:childTnLst>
                                    <p:set>
                                      <p:cBhvr>
                                        <p:cTn id="37" dur="1" fill="hold">
                                          <p:stCondLst>
                                            <p:cond delay="0"/>
                                          </p:stCondLst>
                                        </p:cTn>
                                        <p:tgtEl>
                                          <p:spTgt spid="165"/>
                                        </p:tgtEl>
                                        <p:attrNameLst>
                                          <p:attrName>style.visibility</p:attrName>
                                        </p:attrNameLst>
                                      </p:cBhvr>
                                      <p:to>
                                        <p:strVal val="visible"/>
                                      </p:to>
                                    </p:set>
                                    <p:animEffect transition="in" filter="wipe(left)">
                                      <p:cBhvr>
                                        <p:cTn id="38" dur="500"/>
                                        <p:tgtEl>
                                          <p:spTgt spid="165"/>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animEffect transition="in" filter="fade">
                                      <p:cBhvr>
                                        <p:cTn id="41" dur="500"/>
                                        <p:tgtEl>
                                          <p:spTgt spid="166"/>
                                        </p:tgtEl>
                                      </p:cBhvr>
                                    </p:animEffect>
                                    <p:anim calcmode="lin" valueType="num">
                                      <p:cBhvr>
                                        <p:cTn id="42" dur="500" fill="hold"/>
                                        <p:tgtEl>
                                          <p:spTgt spid="166"/>
                                        </p:tgtEl>
                                        <p:attrNameLst>
                                          <p:attrName>ppt_x</p:attrName>
                                        </p:attrNameLst>
                                      </p:cBhvr>
                                      <p:tavLst>
                                        <p:tav tm="0">
                                          <p:val>
                                            <p:strVal val="#ppt_x"/>
                                          </p:val>
                                        </p:tav>
                                        <p:tav tm="100000">
                                          <p:val>
                                            <p:strVal val="#ppt_x"/>
                                          </p:val>
                                        </p:tav>
                                      </p:tavLst>
                                    </p:anim>
                                    <p:anim calcmode="lin" valueType="num">
                                      <p:cBhvr>
                                        <p:cTn id="43" dur="500" fill="hold"/>
                                        <p:tgtEl>
                                          <p:spTgt spid="166"/>
                                        </p:tgtEl>
                                        <p:attrNameLst>
                                          <p:attrName>ppt_y</p:attrName>
                                        </p:attrNameLst>
                                      </p:cBhvr>
                                      <p:tavLst>
                                        <p:tav tm="0">
                                          <p:val>
                                            <p:strVal val="#ppt_y+.1"/>
                                          </p:val>
                                        </p:tav>
                                        <p:tav tm="100000">
                                          <p:val>
                                            <p:strVal val="#ppt_y"/>
                                          </p:val>
                                        </p:tav>
                                      </p:tavLst>
                                    </p:anim>
                                  </p:childTnLst>
                                </p:cTn>
                              </p:par>
                              <p:par>
                                <p:cTn id="44" presetID="22" presetClass="entr" presetSubtype="8" fill="hold" grpId="0" nodeType="withEffect">
                                  <p:stCondLst>
                                    <p:cond delay="0"/>
                                  </p:stCondLst>
                                  <p:childTnLst>
                                    <p:set>
                                      <p:cBhvr>
                                        <p:cTn id="45" dur="1" fill="hold">
                                          <p:stCondLst>
                                            <p:cond delay="0"/>
                                          </p:stCondLst>
                                        </p:cTn>
                                        <p:tgtEl>
                                          <p:spTgt spid="167"/>
                                        </p:tgtEl>
                                        <p:attrNameLst>
                                          <p:attrName>style.visibility</p:attrName>
                                        </p:attrNameLst>
                                      </p:cBhvr>
                                      <p:to>
                                        <p:strVal val="visible"/>
                                      </p:to>
                                    </p:set>
                                    <p:animEffect transition="in" filter="wipe(left)">
                                      <p:cBhvr>
                                        <p:cTn id="46" dur="500"/>
                                        <p:tgtEl>
                                          <p:spTgt spid="167"/>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168"/>
                                        </p:tgtEl>
                                        <p:attrNameLst>
                                          <p:attrName>style.visibility</p:attrName>
                                        </p:attrNameLst>
                                      </p:cBhvr>
                                      <p:to>
                                        <p:strVal val="visible"/>
                                      </p:to>
                                    </p:set>
                                    <p:animEffect transition="in" filter="fade">
                                      <p:cBhvr>
                                        <p:cTn id="49" dur="500"/>
                                        <p:tgtEl>
                                          <p:spTgt spid="168"/>
                                        </p:tgtEl>
                                      </p:cBhvr>
                                    </p:animEffect>
                                    <p:anim calcmode="lin" valueType="num">
                                      <p:cBhvr>
                                        <p:cTn id="50" dur="500" fill="hold"/>
                                        <p:tgtEl>
                                          <p:spTgt spid="168"/>
                                        </p:tgtEl>
                                        <p:attrNameLst>
                                          <p:attrName>ppt_x</p:attrName>
                                        </p:attrNameLst>
                                      </p:cBhvr>
                                      <p:tavLst>
                                        <p:tav tm="0">
                                          <p:val>
                                            <p:strVal val="#ppt_x"/>
                                          </p:val>
                                        </p:tav>
                                        <p:tav tm="100000">
                                          <p:val>
                                            <p:strVal val="#ppt_x"/>
                                          </p:val>
                                        </p:tav>
                                      </p:tavLst>
                                    </p:anim>
                                    <p:anim calcmode="lin" valueType="num">
                                      <p:cBhvr>
                                        <p:cTn id="51" dur="500" fill="hold"/>
                                        <p:tgtEl>
                                          <p:spTgt spid="168"/>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0"/>
                                  </p:stCondLst>
                                  <p:childTnLst>
                                    <p:set>
                                      <p:cBhvr>
                                        <p:cTn id="53" dur="1" fill="hold">
                                          <p:stCondLst>
                                            <p:cond delay="0"/>
                                          </p:stCondLst>
                                        </p:cTn>
                                        <p:tgtEl>
                                          <p:spTgt spid="169"/>
                                        </p:tgtEl>
                                        <p:attrNameLst>
                                          <p:attrName>style.visibility</p:attrName>
                                        </p:attrNameLst>
                                      </p:cBhvr>
                                      <p:to>
                                        <p:strVal val="visible"/>
                                      </p:to>
                                    </p:set>
                                    <p:animEffect transition="in" filter="wipe(left)">
                                      <p:cBhvr>
                                        <p:cTn id="54" dur="500"/>
                                        <p:tgtEl>
                                          <p:spTgt spid="169"/>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0"/>
                                        </p:tgtEl>
                                        <p:attrNameLst>
                                          <p:attrName>style.visibility</p:attrName>
                                        </p:attrNameLst>
                                      </p:cBhvr>
                                      <p:to>
                                        <p:strVal val="visible"/>
                                      </p:to>
                                    </p:set>
                                    <p:animEffect transition="in" filter="fade">
                                      <p:cBhvr>
                                        <p:cTn id="58" dur="500"/>
                                        <p:tgtEl>
                                          <p:spTgt spid="160"/>
                                        </p:tgtEl>
                                      </p:cBhvr>
                                    </p:animEffect>
                                  </p:childTnLst>
                                </p:cTn>
                              </p:par>
                              <p:par>
                                <p:cTn id="59" presetID="10" presetClass="entr" presetSubtype="0" fill="hold" nodeType="with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fade">
                                      <p:cBhvr>
                                        <p:cTn id="61" dur="500"/>
                                        <p:tgtEl>
                                          <p:spTgt spid="162"/>
                                        </p:tgtEl>
                                      </p:cBhvr>
                                    </p:animEffect>
                                  </p:childTnLst>
                                </p:cTn>
                              </p:par>
                              <p:par>
                                <p:cTn id="62" presetID="10" presetClass="entr" presetSubtype="0" fill="hold" nodeType="with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fade">
                                      <p:cBhvr>
                                        <p:cTn id="64" dur="500"/>
                                        <p:tgtEl>
                                          <p:spTgt spid="161"/>
                                        </p:tgtEl>
                                      </p:cBhvr>
                                    </p:animEffect>
                                  </p:childTnLst>
                                </p:cTn>
                              </p:par>
                              <p:par>
                                <p:cTn id="65" presetID="10"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animEffect transition="in" filter="fade">
                                      <p:cBhvr>
                                        <p:cTn id="67" dur="500"/>
                                        <p:tgtEl>
                                          <p:spTgt spid="163"/>
                                        </p:tgtEl>
                                      </p:cBhvr>
                                    </p:animEffect>
                                  </p:childTnLst>
                                </p:cTn>
                              </p:par>
                            </p:childTnLst>
                          </p:cTn>
                        </p:par>
                        <p:par>
                          <p:cTn id="68" fill="hold">
                            <p:stCondLst>
                              <p:cond delay="2500"/>
                            </p:stCondLst>
                            <p:childTnLst>
                              <p:par>
                                <p:cTn id="69" presetID="10" presetClass="entr" presetSubtype="0" fill="hold" grpId="1" nodeType="afterEffect">
                                  <p:stCondLst>
                                    <p:cond delay="0"/>
                                  </p:stCondLst>
                                  <p:childTnLst>
                                    <p:set>
                                      <p:cBhvr>
                                        <p:cTn id="70" dur="1" fill="hold">
                                          <p:stCondLst>
                                            <p:cond delay="0"/>
                                          </p:stCondLst>
                                        </p:cTn>
                                        <p:tgtEl>
                                          <p:spTgt spid="170"/>
                                        </p:tgtEl>
                                        <p:attrNameLst>
                                          <p:attrName>style.visibility</p:attrName>
                                        </p:attrNameLst>
                                      </p:cBhvr>
                                      <p:to>
                                        <p:strVal val="visible"/>
                                      </p:to>
                                    </p:set>
                                    <p:animEffect transition="in" filter="fade">
                                      <p:cBhvr>
                                        <p:cTn id="71" dur="500"/>
                                        <p:tgtEl>
                                          <p:spTgt spid="170"/>
                                        </p:tgtEl>
                                      </p:cBhvr>
                                    </p:animEffect>
                                  </p:childTnLst>
                                </p:cTn>
                              </p:par>
                            </p:childTnLst>
                          </p:cTn>
                        </p:par>
                        <p:par>
                          <p:cTn id="72" fill="hold">
                            <p:stCondLst>
                              <p:cond delay="3000"/>
                            </p:stCondLst>
                            <p:childTnLst>
                              <p:par>
                                <p:cTn id="73" presetID="10" presetClass="entr" presetSubtype="0" fill="hold" grpId="1" nodeType="afterEffect">
                                  <p:stCondLst>
                                    <p:cond delay="0"/>
                                  </p:stCondLst>
                                  <p:childTnLst>
                                    <p:set>
                                      <p:cBhvr>
                                        <p:cTn id="74" dur="1" fill="hold">
                                          <p:stCondLst>
                                            <p:cond delay="0"/>
                                          </p:stCondLst>
                                        </p:cTn>
                                        <p:tgtEl>
                                          <p:spTgt spid="171"/>
                                        </p:tgtEl>
                                        <p:attrNameLst>
                                          <p:attrName>style.visibility</p:attrName>
                                        </p:attrNameLst>
                                      </p:cBhvr>
                                      <p:to>
                                        <p:strVal val="visible"/>
                                      </p:to>
                                    </p:set>
                                    <p:animEffect transition="in" filter="fade">
                                      <p:cBhvr>
                                        <p:cTn id="75" dur="500"/>
                                        <p:tgtEl>
                                          <p:spTgt spid="171"/>
                                        </p:tgtEl>
                                      </p:cBhvr>
                                    </p:animEffect>
                                  </p:childTnLst>
                                </p:cTn>
                              </p:par>
                            </p:childTnLst>
                          </p:cTn>
                        </p:par>
                        <p:par>
                          <p:cTn id="76" fill="hold">
                            <p:stCondLst>
                              <p:cond delay="3500"/>
                            </p:stCondLst>
                            <p:childTnLst>
                              <p:par>
                                <p:cTn id="77" presetID="10" presetClass="entr" presetSubtype="0" fill="hold" grpId="1" nodeType="afterEffect">
                                  <p:stCondLst>
                                    <p:cond delay="0"/>
                                  </p:stCondLst>
                                  <p:childTnLst>
                                    <p:set>
                                      <p:cBhvr>
                                        <p:cTn id="78" dur="1" fill="hold">
                                          <p:stCondLst>
                                            <p:cond delay="0"/>
                                          </p:stCondLst>
                                        </p:cTn>
                                        <p:tgtEl>
                                          <p:spTgt spid="172"/>
                                        </p:tgtEl>
                                        <p:attrNameLst>
                                          <p:attrName>style.visibility</p:attrName>
                                        </p:attrNameLst>
                                      </p:cBhvr>
                                      <p:to>
                                        <p:strVal val="visible"/>
                                      </p:to>
                                    </p:set>
                                    <p:animEffect transition="in" filter="fade">
                                      <p:cBhvr>
                                        <p:cTn id="79" dur="500"/>
                                        <p:tgtEl>
                                          <p:spTgt spid="172"/>
                                        </p:tgtEl>
                                      </p:cBhvr>
                                    </p:animEffect>
                                  </p:childTnLst>
                                </p:cTn>
                              </p:par>
                            </p:childTnLst>
                          </p:cTn>
                        </p:par>
                        <p:par>
                          <p:cTn id="80" fill="hold">
                            <p:stCondLst>
                              <p:cond delay="4000"/>
                            </p:stCondLst>
                            <p:childTnLst>
                              <p:par>
                                <p:cTn id="81" presetID="10" presetClass="entr" presetSubtype="0" fill="hold" grpId="1" nodeType="afterEffect">
                                  <p:stCondLst>
                                    <p:cond delay="0"/>
                                  </p:stCondLst>
                                  <p:childTnLst>
                                    <p:set>
                                      <p:cBhvr>
                                        <p:cTn id="82" dur="1" fill="hold">
                                          <p:stCondLst>
                                            <p:cond delay="0"/>
                                          </p:stCondLst>
                                        </p:cTn>
                                        <p:tgtEl>
                                          <p:spTgt spid="173"/>
                                        </p:tgtEl>
                                        <p:attrNameLst>
                                          <p:attrName>style.visibility</p:attrName>
                                        </p:attrNameLst>
                                      </p:cBhvr>
                                      <p:to>
                                        <p:strVal val="visible"/>
                                      </p:to>
                                    </p:set>
                                    <p:animEffect transition="in" filter="fade">
                                      <p:cBhvr>
                                        <p:cTn id="83" dur="500"/>
                                        <p:tgtEl>
                                          <p:spTgt spid="173"/>
                                        </p:tgtEl>
                                      </p:cBhvr>
                                    </p:animEffect>
                                  </p:childTnLst>
                                </p:cTn>
                              </p:par>
                            </p:childTnLst>
                          </p:cTn>
                        </p:par>
                        <p:par>
                          <p:cTn id="84" fill="hold">
                            <p:stCondLst>
                              <p:cond delay="4500"/>
                            </p:stCondLst>
                            <p:childTnLst>
                              <p:par>
                                <p:cTn id="85" presetID="10" presetClass="entr" presetSubtype="0" fill="hold" grpId="1" nodeType="afterEffect">
                                  <p:stCondLst>
                                    <p:cond delay="0"/>
                                  </p:stCondLst>
                                  <p:childTnLst>
                                    <p:set>
                                      <p:cBhvr>
                                        <p:cTn id="86" dur="1" fill="hold">
                                          <p:stCondLst>
                                            <p:cond delay="0"/>
                                          </p:stCondLst>
                                        </p:cTn>
                                        <p:tgtEl>
                                          <p:spTgt spid="174"/>
                                        </p:tgtEl>
                                        <p:attrNameLst>
                                          <p:attrName>style.visibility</p:attrName>
                                        </p:attrNameLst>
                                      </p:cBhvr>
                                      <p:to>
                                        <p:strVal val="visible"/>
                                      </p:to>
                                    </p:set>
                                    <p:animEffect transition="in" filter="fade">
                                      <p:cBhvr>
                                        <p:cTn id="87" dur="500"/>
                                        <p:tgtEl>
                                          <p:spTgt spid="174"/>
                                        </p:tgtEl>
                                      </p:cBhvr>
                                    </p:animEffect>
                                  </p:childTnLst>
                                </p:cTn>
                              </p:par>
                            </p:childTnLst>
                          </p:cTn>
                        </p:par>
                        <p:par>
                          <p:cTn id="88" fill="hold">
                            <p:stCondLst>
                              <p:cond delay="5000"/>
                            </p:stCondLst>
                            <p:childTnLst>
                              <p:par>
                                <p:cTn id="89" presetID="10" presetClass="entr" presetSubtype="0" fill="hold" grpId="1" nodeType="afterEffect">
                                  <p:stCondLst>
                                    <p:cond delay="0"/>
                                  </p:stCondLst>
                                  <p:childTnLst>
                                    <p:set>
                                      <p:cBhvr>
                                        <p:cTn id="90" dur="1" fill="hold">
                                          <p:stCondLst>
                                            <p:cond delay="0"/>
                                          </p:stCondLst>
                                        </p:cTn>
                                        <p:tgtEl>
                                          <p:spTgt spid="175"/>
                                        </p:tgtEl>
                                        <p:attrNameLst>
                                          <p:attrName>style.visibility</p:attrName>
                                        </p:attrNameLst>
                                      </p:cBhvr>
                                      <p:to>
                                        <p:strVal val="visible"/>
                                      </p:to>
                                    </p:set>
                                    <p:animEffect transition="in" filter="fade">
                                      <p:cBhvr>
                                        <p:cTn id="91" dur="500"/>
                                        <p:tgtEl>
                                          <p:spTgt spid="175"/>
                                        </p:tgtEl>
                                      </p:cBhvr>
                                    </p:animEffect>
                                  </p:childTnLst>
                                </p:cTn>
                              </p:par>
                            </p:childTnLst>
                          </p:cTn>
                        </p:par>
                        <p:par>
                          <p:cTn id="92" fill="hold">
                            <p:stCondLst>
                              <p:cond delay="5500"/>
                            </p:stCondLst>
                            <p:childTnLst>
                              <p:par>
                                <p:cTn id="93" presetID="10" presetClass="entr" presetSubtype="0" fill="hold" grpId="1" nodeType="afterEffect">
                                  <p:stCondLst>
                                    <p:cond delay="0"/>
                                  </p:stCondLst>
                                  <p:childTnLst>
                                    <p:set>
                                      <p:cBhvr>
                                        <p:cTn id="94" dur="1" fill="hold">
                                          <p:stCondLst>
                                            <p:cond delay="0"/>
                                          </p:stCondLst>
                                        </p:cTn>
                                        <p:tgtEl>
                                          <p:spTgt spid="176"/>
                                        </p:tgtEl>
                                        <p:attrNameLst>
                                          <p:attrName>style.visibility</p:attrName>
                                        </p:attrNameLst>
                                      </p:cBhvr>
                                      <p:to>
                                        <p:strVal val="visible"/>
                                      </p:to>
                                    </p:set>
                                    <p:animEffect transition="in" filter="fade">
                                      <p:cBhvr>
                                        <p:cTn id="95" dur="500"/>
                                        <p:tgtEl>
                                          <p:spTgt spid="176"/>
                                        </p:tgtEl>
                                      </p:cBhvr>
                                    </p:animEffect>
                                  </p:childTnLst>
                                </p:cTn>
                              </p:par>
                            </p:childTnLst>
                          </p:cTn>
                        </p:par>
                        <p:par>
                          <p:cTn id="96" fill="hold">
                            <p:stCondLst>
                              <p:cond delay="6000"/>
                            </p:stCondLst>
                            <p:childTnLst>
                              <p:par>
                                <p:cTn id="97" presetID="10" presetClass="entr" presetSubtype="0" fill="hold" grpId="1" nodeType="afterEffect">
                                  <p:stCondLst>
                                    <p:cond delay="0"/>
                                  </p:stCondLst>
                                  <p:childTnLst>
                                    <p:set>
                                      <p:cBhvr>
                                        <p:cTn id="98" dur="1" fill="hold">
                                          <p:stCondLst>
                                            <p:cond delay="0"/>
                                          </p:stCondLst>
                                        </p:cTn>
                                        <p:tgtEl>
                                          <p:spTgt spid="177"/>
                                        </p:tgtEl>
                                        <p:attrNameLst>
                                          <p:attrName>style.visibility</p:attrName>
                                        </p:attrNameLst>
                                      </p:cBhvr>
                                      <p:to>
                                        <p:strVal val="visible"/>
                                      </p:to>
                                    </p:set>
                                    <p:animEffect transition="in" filter="fade">
                                      <p:cBhvr>
                                        <p:cTn id="9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158" grpId="0"/>
      <p:bldP spid="159" grpId="0"/>
      <p:bldP spid="164" grpId="0"/>
      <p:bldP spid="165" grpId="0"/>
      <p:bldP spid="166" grpId="0"/>
      <p:bldP spid="167" grpId="0"/>
      <p:bldP spid="168" grpId="0"/>
      <p:bldP spid="169" grpId="0"/>
      <p:bldP spid="170" grpId="1" animBg="1"/>
      <p:bldP spid="171" grpId="1" animBg="1"/>
      <p:bldP spid="172" grpId="1" animBg="1"/>
      <p:bldP spid="173" grpId="1" animBg="1"/>
      <p:bldP spid="174" grpId="1" animBg="1"/>
      <p:bldP spid="175" grpId="1" animBg="1"/>
      <p:bldP spid="176" grpId="1" animBg="1"/>
      <p:bldP spid="17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直接连接符 118">
            <a:extLst>
              <a:ext uri="{FF2B5EF4-FFF2-40B4-BE49-F238E27FC236}">
                <a16:creationId xmlns:a16="http://schemas.microsoft.com/office/drawing/2014/main" id="{EE2A8515-6798-4E68-90E7-5D5F42ED74D0}"/>
              </a:ext>
            </a:extLst>
          </p:cNvPr>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46C51113-265C-45E1-A786-56F96439F095}"/>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1" name="直接连接符 120">
            <a:extLst>
              <a:ext uri="{FF2B5EF4-FFF2-40B4-BE49-F238E27FC236}">
                <a16:creationId xmlns:a16="http://schemas.microsoft.com/office/drawing/2014/main" id="{640B80AC-A0E7-4D14-B21C-556A787D757D}"/>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8F90D8D1-FF9A-40FD-8DD5-30EB45805D59}"/>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8" name="七边形 127">
            <a:extLst>
              <a:ext uri="{FF2B5EF4-FFF2-40B4-BE49-F238E27FC236}">
                <a16:creationId xmlns:a16="http://schemas.microsoft.com/office/drawing/2014/main" id="{DA4D2AA3-5B4C-4A77-917D-B6B792DC6F81}"/>
              </a:ext>
            </a:extLst>
          </p:cNvPr>
          <p:cNvSpPr/>
          <p:nvPr/>
        </p:nvSpPr>
        <p:spPr>
          <a:xfrm>
            <a:off x="1730042" y="4155532"/>
            <a:ext cx="999481" cy="999481"/>
          </a:xfrm>
          <a:prstGeom prst="heptagon">
            <a:avLst/>
          </a:prstGeom>
          <a:no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9" name="七边形 128">
            <a:extLst>
              <a:ext uri="{FF2B5EF4-FFF2-40B4-BE49-F238E27FC236}">
                <a16:creationId xmlns:a16="http://schemas.microsoft.com/office/drawing/2014/main" id="{F96B9863-6E13-4653-B4EE-304018E1F3D1}"/>
              </a:ext>
            </a:extLst>
          </p:cNvPr>
          <p:cNvSpPr/>
          <p:nvPr/>
        </p:nvSpPr>
        <p:spPr>
          <a:xfrm>
            <a:off x="3664416" y="3289135"/>
            <a:ext cx="999481" cy="999481"/>
          </a:xfrm>
          <a:prstGeom prst="heptagon">
            <a:avLst/>
          </a:prstGeom>
          <a:no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0" name="七边形 129">
            <a:extLst>
              <a:ext uri="{FF2B5EF4-FFF2-40B4-BE49-F238E27FC236}">
                <a16:creationId xmlns:a16="http://schemas.microsoft.com/office/drawing/2014/main" id="{9427C323-46D1-4572-A732-C03B8CA7B115}"/>
              </a:ext>
            </a:extLst>
          </p:cNvPr>
          <p:cNvSpPr/>
          <p:nvPr/>
        </p:nvSpPr>
        <p:spPr>
          <a:xfrm>
            <a:off x="7601129" y="3306137"/>
            <a:ext cx="999481" cy="999481"/>
          </a:xfrm>
          <a:prstGeom prst="heptagon">
            <a:avLst/>
          </a:prstGeom>
          <a:no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1" name="七边形 130">
            <a:extLst>
              <a:ext uri="{FF2B5EF4-FFF2-40B4-BE49-F238E27FC236}">
                <a16:creationId xmlns:a16="http://schemas.microsoft.com/office/drawing/2014/main" id="{6203F510-DB50-43C7-AC77-801D117446ED}"/>
              </a:ext>
            </a:extLst>
          </p:cNvPr>
          <p:cNvSpPr/>
          <p:nvPr/>
        </p:nvSpPr>
        <p:spPr>
          <a:xfrm>
            <a:off x="9535502" y="4155532"/>
            <a:ext cx="999481" cy="999481"/>
          </a:xfrm>
          <a:prstGeom prst="heptagon">
            <a:avLst/>
          </a:prstGeom>
          <a:no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32" name="直接连接符 131">
            <a:extLst>
              <a:ext uri="{FF2B5EF4-FFF2-40B4-BE49-F238E27FC236}">
                <a16:creationId xmlns:a16="http://schemas.microsoft.com/office/drawing/2014/main" id="{8CBDD0EC-992A-4E59-A6A4-FC20B5D4CC56}"/>
              </a:ext>
            </a:extLst>
          </p:cNvPr>
          <p:cNvCxnSpPr/>
          <p:nvPr/>
        </p:nvCxnSpPr>
        <p:spPr>
          <a:xfrm>
            <a:off x="2216455" y="5155013"/>
            <a:ext cx="0" cy="1960080"/>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5CEDCE5D-153C-4B48-AAEC-83DE5E6A3FC9}"/>
              </a:ext>
            </a:extLst>
          </p:cNvPr>
          <p:cNvCxnSpPr/>
          <p:nvPr/>
        </p:nvCxnSpPr>
        <p:spPr>
          <a:xfrm>
            <a:off x="4164156" y="4302234"/>
            <a:ext cx="0" cy="279385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4298A333-7784-4ECF-A695-BC052038D408}"/>
              </a:ext>
            </a:extLst>
          </p:cNvPr>
          <p:cNvCxnSpPr/>
          <p:nvPr/>
        </p:nvCxnSpPr>
        <p:spPr>
          <a:xfrm>
            <a:off x="8100869" y="4319237"/>
            <a:ext cx="0" cy="279385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F78DC41B-D3A6-488F-A4C9-1D972984D3ED}"/>
              </a:ext>
            </a:extLst>
          </p:cNvPr>
          <p:cNvCxnSpPr/>
          <p:nvPr/>
        </p:nvCxnSpPr>
        <p:spPr>
          <a:xfrm>
            <a:off x="10035242" y="5145837"/>
            <a:ext cx="0" cy="196925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36" name="Freeform 247">
            <a:extLst>
              <a:ext uri="{FF2B5EF4-FFF2-40B4-BE49-F238E27FC236}">
                <a16:creationId xmlns:a16="http://schemas.microsoft.com/office/drawing/2014/main" id="{6D771DF5-B5DB-4115-8939-EEF5494B25F5}"/>
              </a:ext>
            </a:extLst>
          </p:cNvPr>
          <p:cNvSpPr>
            <a:spLocks noEditPoints="1"/>
          </p:cNvSpPr>
          <p:nvPr/>
        </p:nvSpPr>
        <p:spPr bwMode="auto">
          <a:xfrm>
            <a:off x="1991665" y="4408381"/>
            <a:ext cx="493783" cy="493783"/>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rgbClr val="FEE8F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nvGrpSpPr>
          <p:cNvPr id="137" name="组合 136">
            <a:extLst>
              <a:ext uri="{FF2B5EF4-FFF2-40B4-BE49-F238E27FC236}">
                <a16:creationId xmlns:a16="http://schemas.microsoft.com/office/drawing/2014/main" id="{114CC408-0A2E-4672-A154-2B721477A590}"/>
              </a:ext>
            </a:extLst>
          </p:cNvPr>
          <p:cNvGrpSpPr/>
          <p:nvPr/>
        </p:nvGrpSpPr>
        <p:grpSpPr>
          <a:xfrm>
            <a:off x="3889682" y="3606751"/>
            <a:ext cx="548947" cy="524729"/>
            <a:chOff x="6472919" y="2732165"/>
            <a:chExt cx="548947" cy="524729"/>
          </a:xfrm>
          <a:solidFill>
            <a:srgbClr val="FEE8FE"/>
          </a:solidFill>
        </p:grpSpPr>
        <p:sp>
          <p:nvSpPr>
            <p:cNvPr id="138" name="Freeform 255">
              <a:extLst>
                <a:ext uri="{FF2B5EF4-FFF2-40B4-BE49-F238E27FC236}">
                  <a16:creationId xmlns:a16="http://schemas.microsoft.com/office/drawing/2014/main" id="{4B2BBBB8-1CED-406E-B686-450D068ECDFD}"/>
                </a:ext>
              </a:extLst>
            </p:cNvPr>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39" name="Rectangle 256">
              <a:extLst>
                <a:ext uri="{FF2B5EF4-FFF2-40B4-BE49-F238E27FC236}">
                  <a16:creationId xmlns:a16="http://schemas.microsoft.com/office/drawing/2014/main" id="{D8BF9414-E34C-4320-95A3-F83359435788}"/>
                </a:ext>
              </a:extLst>
            </p:cNvPr>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40" name="Rectangle 257">
              <a:extLst>
                <a:ext uri="{FF2B5EF4-FFF2-40B4-BE49-F238E27FC236}">
                  <a16:creationId xmlns:a16="http://schemas.microsoft.com/office/drawing/2014/main" id="{092DAF1F-3B5C-4528-A91D-5BC25FEEF824}"/>
                </a:ext>
              </a:extLst>
            </p:cNvPr>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141" name="组合 140">
            <a:extLst>
              <a:ext uri="{FF2B5EF4-FFF2-40B4-BE49-F238E27FC236}">
                <a16:creationId xmlns:a16="http://schemas.microsoft.com/office/drawing/2014/main" id="{7F01959E-57A2-4895-9BF7-DD8B91D2045E}"/>
              </a:ext>
            </a:extLst>
          </p:cNvPr>
          <p:cNvGrpSpPr/>
          <p:nvPr/>
        </p:nvGrpSpPr>
        <p:grpSpPr>
          <a:xfrm>
            <a:off x="9781623" y="4483189"/>
            <a:ext cx="507238" cy="414401"/>
            <a:chOff x="9439656" y="4263297"/>
            <a:chExt cx="507238" cy="414401"/>
          </a:xfrm>
          <a:solidFill>
            <a:srgbClr val="FEE8FE"/>
          </a:solidFill>
        </p:grpSpPr>
        <p:sp>
          <p:nvSpPr>
            <p:cNvPr id="142" name="Freeform 272">
              <a:extLst>
                <a:ext uri="{FF2B5EF4-FFF2-40B4-BE49-F238E27FC236}">
                  <a16:creationId xmlns:a16="http://schemas.microsoft.com/office/drawing/2014/main" id="{01EB6997-B22A-40DF-B80A-9F4C7361C37B}"/>
                </a:ext>
              </a:extLst>
            </p:cNvPr>
            <p:cNvSpPr>
              <a:spLocks noEditPoints="1"/>
            </p:cNvSpPr>
            <p:nvPr/>
          </p:nvSpPr>
          <p:spPr bwMode="auto">
            <a:xfrm>
              <a:off x="9439656" y="4263297"/>
              <a:ext cx="289274" cy="411710"/>
            </a:xfrm>
            <a:custGeom>
              <a:avLst/>
              <a:gdLst>
                <a:gd name="T0" fmla="*/ 43 w 137"/>
                <a:gd name="T1" fmla="*/ 58 h 195"/>
                <a:gd name="T2" fmla="*/ 0 w 137"/>
                <a:gd name="T3" fmla="*/ 87 h 195"/>
                <a:gd name="T4" fmla="*/ 0 w 137"/>
                <a:gd name="T5" fmla="*/ 108 h 195"/>
                <a:gd name="T6" fmla="*/ 43 w 137"/>
                <a:gd name="T7" fmla="*/ 145 h 195"/>
                <a:gd name="T8" fmla="*/ 61 w 137"/>
                <a:gd name="T9" fmla="*/ 145 h 195"/>
                <a:gd name="T10" fmla="*/ 137 w 137"/>
                <a:gd name="T11" fmla="*/ 195 h 195"/>
                <a:gd name="T12" fmla="*/ 137 w 137"/>
                <a:gd name="T13" fmla="*/ 0 h 195"/>
                <a:gd name="T14" fmla="*/ 61 w 137"/>
                <a:gd name="T15" fmla="*/ 58 h 195"/>
                <a:gd name="T16" fmla="*/ 43 w 137"/>
                <a:gd name="T17" fmla="*/ 58 h 195"/>
                <a:gd name="T18" fmla="*/ 71 w 137"/>
                <a:gd name="T19" fmla="*/ 74 h 195"/>
                <a:gd name="T20" fmla="*/ 116 w 137"/>
                <a:gd name="T21" fmla="*/ 41 h 195"/>
                <a:gd name="T22" fmla="*/ 116 w 137"/>
                <a:gd name="T23" fmla="*/ 43 h 195"/>
                <a:gd name="T24" fmla="*/ 116 w 137"/>
                <a:gd name="T25" fmla="*/ 157 h 195"/>
                <a:gd name="T26" fmla="*/ 70 w 137"/>
                <a:gd name="T27" fmla="*/ 127 h 195"/>
                <a:gd name="T28" fmla="*/ 67 w 137"/>
                <a:gd name="T29" fmla="*/ 123 h 195"/>
                <a:gd name="T30" fmla="*/ 61 w 137"/>
                <a:gd name="T31" fmla="*/ 123 h 195"/>
                <a:gd name="T32" fmla="*/ 43 w 137"/>
                <a:gd name="T33" fmla="*/ 123 h 195"/>
                <a:gd name="T34" fmla="*/ 22 w 137"/>
                <a:gd name="T35" fmla="*/ 108 h 195"/>
                <a:gd name="T36" fmla="*/ 22 w 137"/>
                <a:gd name="T37" fmla="*/ 87 h 195"/>
                <a:gd name="T38" fmla="*/ 43 w 137"/>
                <a:gd name="T39" fmla="*/ 79 h 195"/>
                <a:gd name="T40" fmla="*/ 61 w 137"/>
                <a:gd name="T41" fmla="*/ 79 h 195"/>
                <a:gd name="T42" fmla="*/ 67 w 137"/>
                <a:gd name="T43" fmla="*/ 79 h 195"/>
                <a:gd name="T44" fmla="*/ 71 w 137"/>
                <a:gd name="T45" fmla="*/ 7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95">
                  <a:moveTo>
                    <a:pt x="43" y="58"/>
                  </a:moveTo>
                  <a:cubicBezTo>
                    <a:pt x="23" y="58"/>
                    <a:pt x="0" y="68"/>
                    <a:pt x="0" y="87"/>
                  </a:cubicBezTo>
                  <a:cubicBezTo>
                    <a:pt x="0" y="108"/>
                    <a:pt x="0" y="108"/>
                    <a:pt x="0" y="108"/>
                  </a:cubicBezTo>
                  <a:cubicBezTo>
                    <a:pt x="0" y="127"/>
                    <a:pt x="23" y="145"/>
                    <a:pt x="43" y="145"/>
                  </a:cubicBezTo>
                  <a:cubicBezTo>
                    <a:pt x="61" y="145"/>
                    <a:pt x="61" y="145"/>
                    <a:pt x="61" y="145"/>
                  </a:cubicBezTo>
                  <a:cubicBezTo>
                    <a:pt x="137" y="195"/>
                    <a:pt x="137" y="195"/>
                    <a:pt x="137" y="195"/>
                  </a:cubicBezTo>
                  <a:cubicBezTo>
                    <a:pt x="137" y="0"/>
                    <a:pt x="137" y="0"/>
                    <a:pt x="137" y="0"/>
                  </a:cubicBezTo>
                  <a:cubicBezTo>
                    <a:pt x="61" y="58"/>
                    <a:pt x="61" y="58"/>
                    <a:pt x="61" y="58"/>
                  </a:cubicBezTo>
                  <a:lnTo>
                    <a:pt x="43" y="58"/>
                  </a:lnTo>
                  <a:close/>
                  <a:moveTo>
                    <a:pt x="71" y="74"/>
                  </a:moveTo>
                  <a:cubicBezTo>
                    <a:pt x="116" y="41"/>
                    <a:pt x="116" y="41"/>
                    <a:pt x="116" y="41"/>
                  </a:cubicBezTo>
                  <a:cubicBezTo>
                    <a:pt x="116" y="43"/>
                    <a:pt x="116" y="43"/>
                    <a:pt x="116" y="43"/>
                  </a:cubicBezTo>
                  <a:cubicBezTo>
                    <a:pt x="116" y="157"/>
                    <a:pt x="116" y="157"/>
                    <a:pt x="116" y="157"/>
                  </a:cubicBezTo>
                  <a:cubicBezTo>
                    <a:pt x="70" y="127"/>
                    <a:pt x="70" y="127"/>
                    <a:pt x="70" y="127"/>
                  </a:cubicBezTo>
                  <a:cubicBezTo>
                    <a:pt x="67" y="123"/>
                    <a:pt x="67" y="123"/>
                    <a:pt x="67" y="123"/>
                  </a:cubicBezTo>
                  <a:cubicBezTo>
                    <a:pt x="61" y="123"/>
                    <a:pt x="61" y="123"/>
                    <a:pt x="61" y="123"/>
                  </a:cubicBezTo>
                  <a:cubicBezTo>
                    <a:pt x="43" y="123"/>
                    <a:pt x="43" y="123"/>
                    <a:pt x="43" y="123"/>
                  </a:cubicBezTo>
                  <a:cubicBezTo>
                    <a:pt x="35" y="123"/>
                    <a:pt x="22" y="115"/>
                    <a:pt x="22" y="108"/>
                  </a:cubicBezTo>
                  <a:cubicBezTo>
                    <a:pt x="22" y="87"/>
                    <a:pt x="22" y="87"/>
                    <a:pt x="22" y="87"/>
                  </a:cubicBezTo>
                  <a:cubicBezTo>
                    <a:pt x="22" y="82"/>
                    <a:pt x="34" y="79"/>
                    <a:pt x="43" y="79"/>
                  </a:cubicBezTo>
                  <a:cubicBezTo>
                    <a:pt x="61" y="79"/>
                    <a:pt x="61" y="79"/>
                    <a:pt x="61" y="79"/>
                  </a:cubicBezTo>
                  <a:cubicBezTo>
                    <a:pt x="67" y="79"/>
                    <a:pt x="67" y="79"/>
                    <a:pt x="67" y="79"/>
                  </a:cubicBezTo>
                  <a:lnTo>
                    <a:pt x="71" y="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43" name="Freeform 273">
              <a:extLst>
                <a:ext uri="{FF2B5EF4-FFF2-40B4-BE49-F238E27FC236}">
                  <a16:creationId xmlns:a16="http://schemas.microsoft.com/office/drawing/2014/main" id="{D21F42B0-F16A-4D7F-9FBC-2F9BD67151C6}"/>
                </a:ext>
              </a:extLst>
            </p:cNvPr>
            <p:cNvSpPr>
              <a:spLocks/>
            </p:cNvSpPr>
            <p:nvPr/>
          </p:nvSpPr>
          <p:spPr bwMode="auto">
            <a:xfrm>
              <a:off x="9776021" y="4401879"/>
              <a:ext cx="60546" cy="146655"/>
            </a:xfrm>
            <a:custGeom>
              <a:avLst/>
              <a:gdLst>
                <a:gd name="T0" fmla="*/ 29 w 29"/>
                <a:gd name="T1" fmla="*/ 34 h 69"/>
                <a:gd name="T2" fmla="*/ 0 w 29"/>
                <a:gd name="T3" fmla="*/ 0 h 69"/>
                <a:gd name="T4" fmla="*/ 0 w 29"/>
                <a:gd name="T5" fmla="*/ 69 h 69"/>
                <a:gd name="T6" fmla="*/ 29 w 29"/>
                <a:gd name="T7" fmla="*/ 34 h 69"/>
              </a:gdLst>
              <a:ahLst/>
              <a:cxnLst>
                <a:cxn ang="0">
                  <a:pos x="T0" y="T1"/>
                </a:cxn>
                <a:cxn ang="0">
                  <a:pos x="T2" y="T3"/>
                </a:cxn>
                <a:cxn ang="0">
                  <a:pos x="T4" y="T5"/>
                </a:cxn>
                <a:cxn ang="0">
                  <a:pos x="T6" y="T7"/>
                </a:cxn>
              </a:cxnLst>
              <a:rect l="0" t="0" r="r" b="b"/>
              <a:pathLst>
                <a:path w="29" h="69">
                  <a:moveTo>
                    <a:pt x="29" y="34"/>
                  </a:moveTo>
                  <a:cubicBezTo>
                    <a:pt x="29" y="17"/>
                    <a:pt x="15" y="2"/>
                    <a:pt x="0" y="0"/>
                  </a:cubicBezTo>
                  <a:cubicBezTo>
                    <a:pt x="0" y="69"/>
                    <a:pt x="0" y="69"/>
                    <a:pt x="0" y="69"/>
                  </a:cubicBezTo>
                  <a:cubicBezTo>
                    <a:pt x="15" y="66"/>
                    <a:pt x="29" y="52"/>
                    <a:pt x="29" y="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44" name="Freeform 274">
              <a:extLst>
                <a:ext uri="{FF2B5EF4-FFF2-40B4-BE49-F238E27FC236}">
                  <a16:creationId xmlns:a16="http://schemas.microsoft.com/office/drawing/2014/main" id="{15AB58DA-B6CD-4BE9-91C1-1AC4A76695F6}"/>
                </a:ext>
              </a:extLst>
            </p:cNvPr>
            <p:cNvSpPr>
              <a:spLocks/>
            </p:cNvSpPr>
            <p:nvPr/>
          </p:nvSpPr>
          <p:spPr bwMode="auto">
            <a:xfrm>
              <a:off x="9776021" y="4274060"/>
              <a:ext cx="170873" cy="403638"/>
            </a:xfrm>
            <a:custGeom>
              <a:avLst/>
              <a:gdLst>
                <a:gd name="T0" fmla="*/ 0 w 81"/>
                <a:gd name="T1" fmla="*/ 0 h 191"/>
                <a:gd name="T2" fmla="*/ 0 w 81"/>
                <a:gd name="T3" fmla="*/ 23 h 191"/>
                <a:gd name="T4" fmla="*/ 55 w 81"/>
                <a:gd name="T5" fmla="*/ 95 h 191"/>
                <a:gd name="T6" fmla="*/ 0 w 81"/>
                <a:gd name="T7" fmla="*/ 168 h 191"/>
                <a:gd name="T8" fmla="*/ 0 w 81"/>
                <a:gd name="T9" fmla="*/ 191 h 191"/>
                <a:gd name="T10" fmla="*/ 81 w 81"/>
                <a:gd name="T11" fmla="*/ 95 h 191"/>
                <a:gd name="T12" fmla="*/ 0 w 81"/>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81" h="191">
                  <a:moveTo>
                    <a:pt x="0" y="0"/>
                  </a:moveTo>
                  <a:cubicBezTo>
                    <a:pt x="0" y="23"/>
                    <a:pt x="0" y="23"/>
                    <a:pt x="0" y="23"/>
                  </a:cubicBezTo>
                  <a:cubicBezTo>
                    <a:pt x="29" y="32"/>
                    <a:pt x="55" y="61"/>
                    <a:pt x="55" y="95"/>
                  </a:cubicBezTo>
                  <a:cubicBezTo>
                    <a:pt x="55" y="130"/>
                    <a:pt x="29" y="159"/>
                    <a:pt x="0" y="168"/>
                  </a:cubicBezTo>
                  <a:cubicBezTo>
                    <a:pt x="0" y="191"/>
                    <a:pt x="0" y="191"/>
                    <a:pt x="0" y="191"/>
                  </a:cubicBezTo>
                  <a:cubicBezTo>
                    <a:pt x="44" y="183"/>
                    <a:pt x="81" y="143"/>
                    <a:pt x="81" y="95"/>
                  </a:cubicBezTo>
                  <a:cubicBezTo>
                    <a:pt x="81" y="47"/>
                    <a:pt x="44" y="7"/>
                    <a:pt x="0"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grpSp>
        <p:nvGrpSpPr>
          <p:cNvPr id="145" name="组合 144">
            <a:extLst>
              <a:ext uri="{FF2B5EF4-FFF2-40B4-BE49-F238E27FC236}">
                <a16:creationId xmlns:a16="http://schemas.microsoft.com/office/drawing/2014/main" id="{F987A45E-FDBB-412F-B86D-CB9430F67BAF}"/>
              </a:ext>
            </a:extLst>
          </p:cNvPr>
          <p:cNvGrpSpPr/>
          <p:nvPr/>
        </p:nvGrpSpPr>
        <p:grpSpPr>
          <a:xfrm>
            <a:off x="7804391" y="3623754"/>
            <a:ext cx="563747" cy="444001"/>
            <a:chOff x="9424856" y="1293869"/>
            <a:chExt cx="563747" cy="444001"/>
          </a:xfrm>
          <a:solidFill>
            <a:srgbClr val="FEE8FE"/>
          </a:solidFill>
        </p:grpSpPr>
        <p:sp>
          <p:nvSpPr>
            <p:cNvPr id="146" name="Freeform 258">
              <a:extLst>
                <a:ext uri="{FF2B5EF4-FFF2-40B4-BE49-F238E27FC236}">
                  <a16:creationId xmlns:a16="http://schemas.microsoft.com/office/drawing/2014/main" id="{A4806C4D-7B59-4533-8419-681843596B0C}"/>
                </a:ext>
              </a:extLst>
            </p:cNvPr>
            <p:cNvSpPr>
              <a:spLocks/>
            </p:cNvSpPr>
            <p:nvPr/>
          </p:nvSpPr>
          <p:spPr bwMode="auto">
            <a:xfrm>
              <a:off x="9439656" y="1308669"/>
              <a:ext cx="548947" cy="429201"/>
            </a:xfrm>
            <a:custGeom>
              <a:avLst/>
              <a:gdLst>
                <a:gd name="T0" fmla="*/ 224 w 260"/>
                <a:gd name="T1" fmla="*/ 0 h 203"/>
                <a:gd name="T2" fmla="*/ 174 w 260"/>
                <a:gd name="T3" fmla="*/ 0 h 203"/>
                <a:gd name="T4" fmla="*/ 174 w 260"/>
                <a:gd name="T5" fmla="*/ 22 h 203"/>
                <a:gd name="T6" fmla="*/ 224 w 260"/>
                <a:gd name="T7" fmla="*/ 22 h 203"/>
                <a:gd name="T8" fmla="*/ 239 w 260"/>
                <a:gd name="T9" fmla="*/ 36 h 203"/>
                <a:gd name="T10" fmla="*/ 239 w 260"/>
                <a:gd name="T11" fmla="*/ 166 h 203"/>
                <a:gd name="T12" fmla="*/ 224 w 260"/>
                <a:gd name="T13" fmla="*/ 181 h 203"/>
                <a:gd name="T14" fmla="*/ 36 w 260"/>
                <a:gd name="T15" fmla="*/ 181 h 203"/>
                <a:gd name="T16" fmla="*/ 22 w 260"/>
                <a:gd name="T17" fmla="*/ 166 h 203"/>
                <a:gd name="T18" fmla="*/ 22 w 260"/>
                <a:gd name="T19" fmla="*/ 123 h 203"/>
                <a:gd name="T20" fmla="*/ 0 w 260"/>
                <a:gd name="T21" fmla="*/ 123 h 203"/>
                <a:gd name="T22" fmla="*/ 0 w 260"/>
                <a:gd name="T23" fmla="*/ 166 h 203"/>
                <a:gd name="T24" fmla="*/ 36 w 260"/>
                <a:gd name="T25" fmla="*/ 203 h 203"/>
                <a:gd name="T26" fmla="*/ 224 w 260"/>
                <a:gd name="T27" fmla="*/ 203 h 203"/>
                <a:gd name="T28" fmla="*/ 260 w 260"/>
                <a:gd name="T29" fmla="*/ 166 h 203"/>
                <a:gd name="T30" fmla="*/ 260 w 260"/>
                <a:gd name="T31" fmla="*/ 36 h 203"/>
                <a:gd name="T32" fmla="*/ 224 w 260"/>
                <a:gd name="T33"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203">
                  <a:moveTo>
                    <a:pt x="224" y="0"/>
                  </a:moveTo>
                  <a:cubicBezTo>
                    <a:pt x="174" y="0"/>
                    <a:pt x="174" y="0"/>
                    <a:pt x="174" y="0"/>
                  </a:cubicBezTo>
                  <a:cubicBezTo>
                    <a:pt x="174" y="22"/>
                    <a:pt x="174" y="22"/>
                    <a:pt x="174" y="22"/>
                  </a:cubicBezTo>
                  <a:cubicBezTo>
                    <a:pt x="224" y="22"/>
                    <a:pt x="224" y="22"/>
                    <a:pt x="224" y="22"/>
                  </a:cubicBezTo>
                  <a:cubicBezTo>
                    <a:pt x="232" y="22"/>
                    <a:pt x="239" y="28"/>
                    <a:pt x="239" y="36"/>
                  </a:cubicBezTo>
                  <a:cubicBezTo>
                    <a:pt x="239" y="166"/>
                    <a:pt x="239" y="166"/>
                    <a:pt x="239" y="166"/>
                  </a:cubicBezTo>
                  <a:cubicBezTo>
                    <a:pt x="239" y="174"/>
                    <a:pt x="232" y="181"/>
                    <a:pt x="224" y="181"/>
                  </a:cubicBezTo>
                  <a:cubicBezTo>
                    <a:pt x="36" y="181"/>
                    <a:pt x="36" y="181"/>
                    <a:pt x="36" y="181"/>
                  </a:cubicBezTo>
                  <a:cubicBezTo>
                    <a:pt x="28" y="181"/>
                    <a:pt x="22" y="174"/>
                    <a:pt x="22" y="166"/>
                  </a:cubicBezTo>
                  <a:cubicBezTo>
                    <a:pt x="22" y="123"/>
                    <a:pt x="22" y="123"/>
                    <a:pt x="22" y="123"/>
                  </a:cubicBezTo>
                  <a:cubicBezTo>
                    <a:pt x="0" y="123"/>
                    <a:pt x="0" y="123"/>
                    <a:pt x="0" y="123"/>
                  </a:cubicBezTo>
                  <a:cubicBezTo>
                    <a:pt x="0" y="166"/>
                    <a:pt x="0" y="166"/>
                    <a:pt x="0" y="166"/>
                  </a:cubicBezTo>
                  <a:cubicBezTo>
                    <a:pt x="0" y="186"/>
                    <a:pt x="16" y="203"/>
                    <a:pt x="36" y="203"/>
                  </a:cubicBezTo>
                  <a:cubicBezTo>
                    <a:pt x="224" y="203"/>
                    <a:pt x="224" y="203"/>
                    <a:pt x="224" y="203"/>
                  </a:cubicBezTo>
                  <a:cubicBezTo>
                    <a:pt x="244" y="203"/>
                    <a:pt x="260" y="186"/>
                    <a:pt x="260" y="166"/>
                  </a:cubicBezTo>
                  <a:cubicBezTo>
                    <a:pt x="260" y="36"/>
                    <a:pt x="260" y="36"/>
                    <a:pt x="260" y="36"/>
                  </a:cubicBezTo>
                  <a:cubicBezTo>
                    <a:pt x="260" y="16"/>
                    <a:pt x="244" y="0"/>
                    <a:pt x="22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47" name="Freeform 259">
              <a:extLst>
                <a:ext uri="{FF2B5EF4-FFF2-40B4-BE49-F238E27FC236}">
                  <a16:creationId xmlns:a16="http://schemas.microsoft.com/office/drawing/2014/main" id="{07FCF31F-FF0F-4FAC-BD20-84FA295FCF5D}"/>
                </a:ext>
              </a:extLst>
            </p:cNvPr>
            <p:cNvSpPr>
              <a:spLocks/>
            </p:cNvSpPr>
            <p:nvPr/>
          </p:nvSpPr>
          <p:spPr bwMode="auto">
            <a:xfrm>
              <a:off x="9424856" y="1293869"/>
              <a:ext cx="152037" cy="220655"/>
            </a:xfrm>
            <a:custGeom>
              <a:avLst/>
              <a:gdLst>
                <a:gd name="T0" fmla="*/ 0 w 72"/>
                <a:gd name="T1" fmla="*/ 101 h 104"/>
                <a:gd name="T2" fmla="*/ 46 w 72"/>
                <a:gd name="T3" fmla="*/ 90 h 104"/>
                <a:gd name="T4" fmla="*/ 64 w 72"/>
                <a:gd name="T5" fmla="*/ 70 h 104"/>
                <a:gd name="T6" fmla="*/ 69 w 72"/>
                <a:gd name="T7" fmla="*/ 57 h 104"/>
                <a:gd name="T8" fmla="*/ 71 w 72"/>
                <a:gd name="T9" fmla="*/ 50 h 104"/>
                <a:gd name="T10" fmla="*/ 72 w 72"/>
                <a:gd name="T11" fmla="*/ 46 h 104"/>
                <a:gd name="T12" fmla="*/ 72 w 72"/>
                <a:gd name="T13" fmla="*/ 43 h 104"/>
                <a:gd name="T14" fmla="*/ 71 w 72"/>
                <a:gd name="T15" fmla="*/ 43 h 104"/>
                <a:gd name="T16" fmla="*/ 72 w 72"/>
                <a:gd name="T17" fmla="*/ 36 h 104"/>
                <a:gd name="T18" fmla="*/ 36 w 72"/>
                <a:gd name="T19" fmla="*/ 0 h 104"/>
                <a:gd name="T20" fmla="*/ 0 w 72"/>
                <a:gd name="T21" fmla="*/ 36 h 104"/>
                <a:gd name="T22" fmla="*/ 36 w 72"/>
                <a:gd name="T23" fmla="*/ 72 h 104"/>
                <a:gd name="T24" fmla="*/ 38 w 72"/>
                <a:gd name="T25" fmla="*/ 72 h 104"/>
                <a:gd name="T26" fmla="*/ 35 w 72"/>
                <a:gd name="T27" fmla="*/ 78 h 104"/>
                <a:gd name="T28" fmla="*/ 0 w 72"/>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104">
                  <a:moveTo>
                    <a:pt x="0" y="101"/>
                  </a:moveTo>
                  <a:cubicBezTo>
                    <a:pt x="15" y="104"/>
                    <a:pt x="32" y="100"/>
                    <a:pt x="46" y="90"/>
                  </a:cubicBezTo>
                  <a:cubicBezTo>
                    <a:pt x="53" y="85"/>
                    <a:pt x="60" y="78"/>
                    <a:pt x="64" y="70"/>
                  </a:cubicBezTo>
                  <a:cubicBezTo>
                    <a:pt x="66" y="66"/>
                    <a:pt x="68" y="61"/>
                    <a:pt x="69" y="57"/>
                  </a:cubicBezTo>
                  <a:cubicBezTo>
                    <a:pt x="70" y="55"/>
                    <a:pt x="71" y="52"/>
                    <a:pt x="71" y="50"/>
                  </a:cubicBezTo>
                  <a:cubicBezTo>
                    <a:pt x="72" y="46"/>
                    <a:pt x="72" y="46"/>
                    <a:pt x="72" y="46"/>
                  </a:cubicBezTo>
                  <a:cubicBezTo>
                    <a:pt x="72" y="43"/>
                    <a:pt x="72" y="43"/>
                    <a:pt x="72" y="43"/>
                  </a:cubicBezTo>
                  <a:cubicBezTo>
                    <a:pt x="71" y="43"/>
                    <a:pt x="71" y="43"/>
                    <a:pt x="71" y="43"/>
                  </a:cubicBezTo>
                  <a:cubicBezTo>
                    <a:pt x="72" y="41"/>
                    <a:pt x="72" y="38"/>
                    <a:pt x="72" y="36"/>
                  </a:cubicBezTo>
                  <a:cubicBezTo>
                    <a:pt x="72" y="16"/>
                    <a:pt x="56" y="0"/>
                    <a:pt x="36" y="0"/>
                  </a:cubicBezTo>
                  <a:cubicBezTo>
                    <a:pt x="16" y="0"/>
                    <a:pt x="0" y="16"/>
                    <a:pt x="0" y="36"/>
                  </a:cubicBezTo>
                  <a:cubicBezTo>
                    <a:pt x="0" y="56"/>
                    <a:pt x="16" y="72"/>
                    <a:pt x="36" y="72"/>
                  </a:cubicBezTo>
                  <a:cubicBezTo>
                    <a:pt x="37" y="72"/>
                    <a:pt x="38" y="72"/>
                    <a:pt x="38" y="72"/>
                  </a:cubicBezTo>
                  <a:cubicBezTo>
                    <a:pt x="37" y="74"/>
                    <a:pt x="36" y="76"/>
                    <a:pt x="35" y="78"/>
                  </a:cubicBezTo>
                  <a:cubicBezTo>
                    <a:pt x="27" y="89"/>
                    <a:pt x="15" y="98"/>
                    <a:pt x="0" y="10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48" name="Freeform 260">
              <a:extLst>
                <a:ext uri="{FF2B5EF4-FFF2-40B4-BE49-F238E27FC236}">
                  <a16:creationId xmlns:a16="http://schemas.microsoft.com/office/drawing/2014/main" id="{E26EABF5-56AE-4917-A942-CD297ABDD9A0}"/>
                </a:ext>
              </a:extLst>
            </p:cNvPr>
            <p:cNvSpPr>
              <a:spLocks/>
            </p:cNvSpPr>
            <p:nvPr/>
          </p:nvSpPr>
          <p:spPr bwMode="auto">
            <a:xfrm>
              <a:off x="9591693" y="1293869"/>
              <a:ext cx="154728" cy="220655"/>
            </a:xfrm>
            <a:custGeom>
              <a:avLst/>
              <a:gdLst>
                <a:gd name="T0" fmla="*/ 0 w 73"/>
                <a:gd name="T1" fmla="*/ 101 h 104"/>
                <a:gd name="T2" fmla="*/ 47 w 73"/>
                <a:gd name="T3" fmla="*/ 90 h 104"/>
                <a:gd name="T4" fmla="*/ 65 w 73"/>
                <a:gd name="T5" fmla="*/ 70 h 104"/>
                <a:gd name="T6" fmla="*/ 70 w 73"/>
                <a:gd name="T7" fmla="*/ 57 h 104"/>
                <a:gd name="T8" fmla="*/ 72 w 73"/>
                <a:gd name="T9" fmla="*/ 50 h 104"/>
                <a:gd name="T10" fmla="*/ 72 w 73"/>
                <a:gd name="T11" fmla="*/ 46 h 104"/>
                <a:gd name="T12" fmla="*/ 73 w 73"/>
                <a:gd name="T13" fmla="*/ 43 h 104"/>
                <a:gd name="T14" fmla="*/ 72 w 73"/>
                <a:gd name="T15" fmla="*/ 43 h 104"/>
                <a:gd name="T16" fmla="*/ 73 w 73"/>
                <a:gd name="T17" fmla="*/ 36 h 104"/>
                <a:gd name="T18" fmla="*/ 36 w 73"/>
                <a:gd name="T19" fmla="*/ 0 h 104"/>
                <a:gd name="T20" fmla="*/ 0 w 73"/>
                <a:gd name="T21" fmla="*/ 36 h 104"/>
                <a:gd name="T22" fmla="*/ 36 w 73"/>
                <a:gd name="T23" fmla="*/ 72 h 104"/>
                <a:gd name="T24" fmla="*/ 39 w 73"/>
                <a:gd name="T25" fmla="*/ 72 h 104"/>
                <a:gd name="T26" fmla="*/ 35 w 73"/>
                <a:gd name="T27" fmla="*/ 78 h 104"/>
                <a:gd name="T28" fmla="*/ 0 w 73"/>
                <a:gd name="T29" fmla="*/ 10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04">
                  <a:moveTo>
                    <a:pt x="0" y="101"/>
                  </a:moveTo>
                  <a:cubicBezTo>
                    <a:pt x="15" y="104"/>
                    <a:pt x="33" y="100"/>
                    <a:pt x="47" y="90"/>
                  </a:cubicBezTo>
                  <a:cubicBezTo>
                    <a:pt x="54" y="85"/>
                    <a:pt x="60" y="78"/>
                    <a:pt x="65" y="70"/>
                  </a:cubicBezTo>
                  <a:cubicBezTo>
                    <a:pt x="67" y="66"/>
                    <a:pt x="69" y="61"/>
                    <a:pt x="70" y="57"/>
                  </a:cubicBezTo>
                  <a:cubicBezTo>
                    <a:pt x="71" y="55"/>
                    <a:pt x="71" y="52"/>
                    <a:pt x="72" y="50"/>
                  </a:cubicBezTo>
                  <a:cubicBezTo>
                    <a:pt x="72" y="46"/>
                    <a:pt x="72" y="46"/>
                    <a:pt x="72" y="46"/>
                  </a:cubicBezTo>
                  <a:cubicBezTo>
                    <a:pt x="73" y="43"/>
                    <a:pt x="73" y="43"/>
                    <a:pt x="73" y="43"/>
                  </a:cubicBezTo>
                  <a:cubicBezTo>
                    <a:pt x="72" y="43"/>
                    <a:pt x="72" y="43"/>
                    <a:pt x="72" y="43"/>
                  </a:cubicBezTo>
                  <a:cubicBezTo>
                    <a:pt x="72" y="41"/>
                    <a:pt x="73" y="38"/>
                    <a:pt x="73" y="36"/>
                  </a:cubicBezTo>
                  <a:cubicBezTo>
                    <a:pt x="73" y="16"/>
                    <a:pt x="56" y="0"/>
                    <a:pt x="36" y="0"/>
                  </a:cubicBezTo>
                  <a:cubicBezTo>
                    <a:pt x="16" y="0"/>
                    <a:pt x="0" y="16"/>
                    <a:pt x="0" y="36"/>
                  </a:cubicBezTo>
                  <a:cubicBezTo>
                    <a:pt x="0" y="56"/>
                    <a:pt x="16" y="72"/>
                    <a:pt x="36" y="72"/>
                  </a:cubicBezTo>
                  <a:cubicBezTo>
                    <a:pt x="37" y="72"/>
                    <a:pt x="38" y="72"/>
                    <a:pt x="39" y="72"/>
                  </a:cubicBezTo>
                  <a:cubicBezTo>
                    <a:pt x="38" y="74"/>
                    <a:pt x="37" y="76"/>
                    <a:pt x="35" y="78"/>
                  </a:cubicBezTo>
                  <a:cubicBezTo>
                    <a:pt x="28" y="89"/>
                    <a:pt x="15" y="98"/>
                    <a:pt x="0" y="10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149" name="七边形 148">
            <a:extLst>
              <a:ext uri="{FF2B5EF4-FFF2-40B4-BE49-F238E27FC236}">
                <a16:creationId xmlns:a16="http://schemas.microsoft.com/office/drawing/2014/main" id="{18253CC6-513D-426E-9100-96BF6832B4B8}"/>
              </a:ext>
            </a:extLst>
          </p:cNvPr>
          <p:cNvSpPr/>
          <p:nvPr/>
        </p:nvSpPr>
        <p:spPr>
          <a:xfrm>
            <a:off x="5632772" y="4155532"/>
            <a:ext cx="999481" cy="999481"/>
          </a:xfrm>
          <a:prstGeom prst="heptagon">
            <a:avLst/>
          </a:prstGeom>
          <a:noFill/>
          <a:ln>
            <a:solidFill>
              <a:srgbClr val="FEE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50" name="直接连接符 149">
            <a:extLst>
              <a:ext uri="{FF2B5EF4-FFF2-40B4-BE49-F238E27FC236}">
                <a16:creationId xmlns:a16="http://schemas.microsoft.com/office/drawing/2014/main" id="{17840EE3-60CC-4016-9687-85A315DF43F1}"/>
              </a:ext>
            </a:extLst>
          </p:cNvPr>
          <p:cNvCxnSpPr/>
          <p:nvPr/>
        </p:nvCxnSpPr>
        <p:spPr>
          <a:xfrm>
            <a:off x="6132512" y="5168632"/>
            <a:ext cx="0" cy="1927461"/>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05942585-FFE9-420F-A39E-85A289B39D19}"/>
              </a:ext>
            </a:extLst>
          </p:cNvPr>
          <p:cNvGrpSpPr/>
          <p:nvPr/>
        </p:nvGrpSpPr>
        <p:grpSpPr>
          <a:xfrm>
            <a:off x="5820673" y="4456144"/>
            <a:ext cx="626984" cy="398256"/>
            <a:chOff x="10847006" y="2792710"/>
            <a:chExt cx="626984" cy="398256"/>
          </a:xfrm>
          <a:solidFill>
            <a:srgbClr val="FEE8FE"/>
          </a:solidFill>
        </p:grpSpPr>
        <p:sp>
          <p:nvSpPr>
            <p:cNvPr id="152" name="Freeform 248">
              <a:extLst>
                <a:ext uri="{FF2B5EF4-FFF2-40B4-BE49-F238E27FC236}">
                  <a16:creationId xmlns:a16="http://schemas.microsoft.com/office/drawing/2014/main" id="{86E9546D-5A83-4080-A4BE-5B654407A274}"/>
                </a:ext>
              </a:extLst>
            </p:cNvPr>
            <p:cNvSpPr>
              <a:spLocks/>
            </p:cNvSpPr>
            <p:nvPr/>
          </p:nvSpPr>
          <p:spPr bwMode="auto">
            <a:xfrm>
              <a:off x="10847006" y="2792710"/>
              <a:ext cx="488402" cy="372692"/>
            </a:xfrm>
            <a:custGeom>
              <a:avLst/>
              <a:gdLst>
                <a:gd name="T0" fmla="*/ 58 w 231"/>
                <a:gd name="T1" fmla="*/ 101 h 176"/>
                <a:gd name="T2" fmla="*/ 58 w 231"/>
                <a:gd name="T3" fmla="*/ 51 h 176"/>
                <a:gd name="T4" fmla="*/ 79 w 231"/>
                <a:gd name="T5" fmla="*/ 29 h 176"/>
                <a:gd name="T6" fmla="*/ 217 w 231"/>
                <a:gd name="T7" fmla="*/ 29 h 176"/>
                <a:gd name="T8" fmla="*/ 231 w 231"/>
                <a:gd name="T9" fmla="*/ 0 h 176"/>
                <a:gd name="T10" fmla="*/ 79 w 231"/>
                <a:gd name="T11" fmla="*/ 0 h 176"/>
                <a:gd name="T12" fmla="*/ 29 w 231"/>
                <a:gd name="T13" fmla="*/ 51 h 176"/>
                <a:gd name="T14" fmla="*/ 29 w 231"/>
                <a:gd name="T15" fmla="*/ 101 h 176"/>
                <a:gd name="T16" fmla="*/ 0 w 231"/>
                <a:gd name="T17" fmla="*/ 101 h 176"/>
                <a:gd name="T18" fmla="*/ 43 w 231"/>
                <a:gd name="T19" fmla="*/ 176 h 176"/>
                <a:gd name="T20" fmla="*/ 86 w 231"/>
                <a:gd name="T21" fmla="*/ 101 h 176"/>
                <a:gd name="T22" fmla="*/ 58 w 231"/>
                <a:gd name="T23" fmla="*/ 10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76">
                  <a:moveTo>
                    <a:pt x="58" y="101"/>
                  </a:moveTo>
                  <a:cubicBezTo>
                    <a:pt x="58" y="51"/>
                    <a:pt x="58" y="51"/>
                    <a:pt x="58" y="51"/>
                  </a:cubicBezTo>
                  <a:cubicBezTo>
                    <a:pt x="58" y="39"/>
                    <a:pt x="67" y="29"/>
                    <a:pt x="79" y="29"/>
                  </a:cubicBezTo>
                  <a:cubicBezTo>
                    <a:pt x="217" y="29"/>
                    <a:pt x="217" y="29"/>
                    <a:pt x="217" y="29"/>
                  </a:cubicBezTo>
                  <a:cubicBezTo>
                    <a:pt x="231" y="0"/>
                    <a:pt x="231" y="0"/>
                    <a:pt x="231" y="0"/>
                  </a:cubicBezTo>
                  <a:cubicBezTo>
                    <a:pt x="79" y="0"/>
                    <a:pt x="79" y="0"/>
                    <a:pt x="79" y="0"/>
                  </a:cubicBezTo>
                  <a:cubicBezTo>
                    <a:pt x="51" y="0"/>
                    <a:pt x="29" y="23"/>
                    <a:pt x="29" y="51"/>
                  </a:cubicBezTo>
                  <a:cubicBezTo>
                    <a:pt x="29" y="101"/>
                    <a:pt x="29" y="101"/>
                    <a:pt x="29" y="101"/>
                  </a:cubicBezTo>
                  <a:cubicBezTo>
                    <a:pt x="0" y="101"/>
                    <a:pt x="0" y="101"/>
                    <a:pt x="0" y="101"/>
                  </a:cubicBezTo>
                  <a:cubicBezTo>
                    <a:pt x="43" y="176"/>
                    <a:pt x="43" y="176"/>
                    <a:pt x="43" y="176"/>
                  </a:cubicBezTo>
                  <a:cubicBezTo>
                    <a:pt x="86" y="101"/>
                    <a:pt x="86" y="101"/>
                    <a:pt x="86" y="101"/>
                  </a:cubicBezTo>
                  <a:lnTo>
                    <a:pt x="58" y="10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53" name="Freeform 249">
              <a:extLst>
                <a:ext uri="{FF2B5EF4-FFF2-40B4-BE49-F238E27FC236}">
                  <a16:creationId xmlns:a16="http://schemas.microsoft.com/office/drawing/2014/main" id="{E5FF9387-51A2-443F-AB49-9ECA9999EB73}"/>
                </a:ext>
              </a:extLst>
            </p:cNvPr>
            <p:cNvSpPr>
              <a:spLocks/>
            </p:cNvSpPr>
            <p:nvPr/>
          </p:nvSpPr>
          <p:spPr bwMode="auto">
            <a:xfrm>
              <a:off x="10969443" y="2818274"/>
              <a:ext cx="504547" cy="372692"/>
            </a:xfrm>
            <a:custGeom>
              <a:avLst/>
              <a:gdLst>
                <a:gd name="T0" fmla="*/ 239 w 239"/>
                <a:gd name="T1" fmla="*/ 75 h 176"/>
                <a:gd name="T2" fmla="*/ 195 w 239"/>
                <a:gd name="T3" fmla="*/ 0 h 176"/>
                <a:gd name="T4" fmla="*/ 152 w 239"/>
                <a:gd name="T5" fmla="*/ 75 h 176"/>
                <a:gd name="T6" fmla="*/ 181 w 239"/>
                <a:gd name="T7" fmla="*/ 75 h 176"/>
                <a:gd name="T8" fmla="*/ 181 w 239"/>
                <a:gd name="T9" fmla="*/ 125 h 176"/>
                <a:gd name="T10" fmla="*/ 159 w 239"/>
                <a:gd name="T11" fmla="*/ 147 h 176"/>
                <a:gd name="T12" fmla="*/ 14 w 239"/>
                <a:gd name="T13" fmla="*/ 147 h 176"/>
                <a:gd name="T14" fmla="*/ 0 w 239"/>
                <a:gd name="T15" fmla="*/ 176 h 176"/>
                <a:gd name="T16" fmla="*/ 159 w 239"/>
                <a:gd name="T17" fmla="*/ 176 h 176"/>
                <a:gd name="T18" fmla="*/ 210 w 239"/>
                <a:gd name="T19" fmla="*/ 125 h 176"/>
                <a:gd name="T20" fmla="*/ 210 w 239"/>
                <a:gd name="T21" fmla="*/ 75 h 176"/>
                <a:gd name="T22" fmla="*/ 239 w 239"/>
                <a:gd name="T23" fmla="*/ 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6">
                  <a:moveTo>
                    <a:pt x="239" y="75"/>
                  </a:moveTo>
                  <a:cubicBezTo>
                    <a:pt x="195" y="0"/>
                    <a:pt x="195" y="0"/>
                    <a:pt x="195" y="0"/>
                  </a:cubicBezTo>
                  <a:cubicBezTo>
                    <a:pt x="152" y="75"/>
                    <a:pt x="152" y="75"/>
                    <a:pt x="152" y="75"/>
                  </a:cubicBezTo>
                  <a:cubicBezTo>
                    <a:pt x="181" y="75"/>
                    <a:pt x="181" y="75"/>
                    <a:pt x="181" y="75"/>
                  </a:cubicBezTo>
                  <a:cubicBezTo>
                    <a:pt x="181" y="125"/>
                    <a:pt x="181" y="125"/>
                    <a:pt x="181" y="125"/>
                  </a:cubicBezTo>
                  <a:cubicBezTo>
                    <a:pt x="181" y="137"/>
                    <a:pt x="171" y="147"/>
                    <a:pt x="159" y="147"/>
                  </a:cubicBezTo>
                  <a:cubicBezTo>
                    <a:pt x="14" y="147"/>
                    <a:pt x="14" y="147"/>
                    <a:pt x="14" y="147"/>
                  </a:cubicBezTo>
                  <a:cubicBezTo>
                    <a:pt x="0" y="176"/>
                    <a:pt x="0" y="176"/>
                    <a:pt x="0" y="176"/>
                  </a:cubicBezTo>
                  <a:cubicBezTo>
                    <a:pt x="159" y="176"/>
                    <a:pt x="159" y="176"/>
                    <a:pt x="159" y="176"/>
                  </a:cubicBezTo>
                  <a:cubicBezTo>
                    <a:pt x="187" y="176"/>
                    <a:pt x="210" y="153"/>
                    <a:pt x="210" y="125"/>
                  </a:cubicBezTo>
                  <a:cubicBezTo>
                    <a:pt x="210" y="75"/>
                    <a:pt x="210" y="75"/>
                    <a:pt x="210" y="75"/>
                  </a:cubicBezTo>
                  <a:lnTo>
                    <a:pt x="239" y="7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grpSp>
      <p:sp>
        <p:nvSpPr>
          <p:cNvPr id="154" name="文本框 153">
            <a:extLst>
              <a:ext uri="{FF2B5EF4-FFF2-40B4-BE49-F238E27FC236}">
                <a16:creationId xmlns:a16="http://schemas.microsoft.com/office/drawing/2014/main" id="{71592F60-0A35-4810-8E33-1FA806A25ACA}"/>
              </a:ext>
            </a:extLst>
          </p:cNvPr>
          <p:cNvSpPr txBox="1"/>
          <p:nvPr/>
        </p:nvSpPr>
        <p:spPr>
          <a:xfrm>
            <a:off x="1203375" y="3750056"/>
            <a:ext cx="1879078" cy="369332"/>
          </a:xfrm>
          <a:prstGeom prst="rect">
            <a:avLst/>
          </a:prstGeom>
          <a:noFill/>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55" name="文本框 154">
            <a:extLst>
              <a:ext uri="{FF2B5EF4-FFF2-40B4-BE49-F238E27FC236}">
                <a16:creationId xmlns:a16="http://schemas.microsoft.com/office/drawing/2014/main" id="{6157E93E-BE53-49F3-BF6D-91C02D6E1C0B}"/>
              </a:ext>
            </a:extLst>
          </p:cNvPr>
          <p:cNvSpPr txBox="1"/>
          <p:nvPr/>
        </p:nvSpPr>
        <p:spPr>
          <a:xfrm>
            <a:off x="3224616" y="2871752"/>
            <a:ext cx="1879078" cy="369332"/>
          </a:xfrm>
          <a:prstGeom prst="rect">
            <a:avLst/>
          </a:prstGeom>
          <a:noFill/>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56" name="文本框 155">
            <a:extLst>
              <a:ext uri="{FF2B5EF4-FFF2-40B4-BE49-F238E27FC236}">
                <a16:creationId xmlns:a16="http://schemas.microsoft.com/office/drawing/2014/main" id="{D7996957-4B06-4CAE-9409-17BF2E8F78AB}"/>
              </a:ext>
            </a:extLst>
          </p:cNvPr>
          <p:cNvSpPr txBox="1"/>
          <p:nvPr/>
        </p:nvSpPr>
        <p:spPr>
          <a:xfrm>
            <a:off x="5192974" y="3747853"/>
            <a:ext cx="1879078" cy="369332"/>
          </a:xfrm>
          <a:prstGeom prst="rect">
            <a:avLst/>
          </a:prstGeom>
          <a:noFill/>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57" name="文本框 156">
            <a:extLst>
              <a:ext uri="{FF2B5EF4-FFF2-40B4-BE49-F238E27FC236}">
                <a16:creationId xmlns:a16="http://schemas.microsoft.com/office/drawing/2014/main" id="{A0CBDBA5-BFCD-40DE-A59E-EE827C821056}"/>
              </a:ext>
            </a:extLst>
          </p:cNvPr>
          <p:cNvSpPr txBox="1"/>
          <p:nvPr/>
        </p:nvSpPr>
        <p:spPr>
          <a:xfrm>
            <a:off x="7109053" y="2891561"/>
            <a:ext cx="1879078" cy="369332"/>
          </a:xfrm>
          <a:prstGeom prst="rect">
            <a:avLst/>
          </a:prstGeom>
          <a:noFill/>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58" name="文本框 157">
            <a:extLst>
              <a:ext uri="{FF2B5EF4-FFF2-40B4-BE49-F238E27FC236}">
                <a16:creationId xmlns:a16="http://schemas.microsoft.com/office/drawing/2014/main" id="{9747E7A4-F8B8-419C-904A-B9261408623A}"/>
              </a:ext>
            </a:extLst>
          </p:cNvPr>
          <p:cNvSpPr txBox="1"/>
          <p:nvPr/>
        </p:nvSpPr>
        <p:spPr>
          <a:xfrm>
            <a:off x="9128326" y="3741611"/>
            <a:ext cx="1879078" cy="369332"/>
          </a:xfrm>
          <a:prstGeom prst="rect">
            <a:avLst/>
          </a:prstGeom>
          <a:noFill/>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优势资源</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06</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159" name="矩形 158">
            <a:extLst>
              <a:ext uri="{FF2B5EF4-FFF2-40B4-BE49-F238E27FC236}">
                <a16:creationId xmlns:a16="http://schemas.microsoft.com/office/drawing/2014/main" id="{F86F3409-8A15-40BF-BBFF-58A8E758506C}"/>
              </a:ext>
            </a:extLst>
          </p:cNvPr>
          <p:cNvSpPr/>
          <p:nvPr/>
        </p:nvSpPr>
        <p:spPr>
          <a:xfrm>
            <a:off x="1203375" y="3263502"/>
            <a:ext cx="2052814"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0" name="矩形 159">
            <a:extLst>
              <a:ext uri="{FF2B5EF4-FFF2-40B4-BE49-F238E27FC236}">
                <a16:creationId xmlns:a16="http://schemas.microsoft.com/office/drawing/2014/main" id="{9D6618DA-15FA-4108-AFFF-F5C60A39D736}"/>
              </a:ext>
            </a:extLst>
          </p:cNvPr>
          <p:cNvSpPr/>
          <p:nvPr/>
        </p:nvSpPr>
        <p:spPr>
          <a:xfrm>
            <a:off x="3137748" y="2372199"/>
            <a:ext cx="2052814"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1" name="矩形 160">
            <a:extLst>
              <a:ext uri="{FF2B5EF4-FFF2-40B4-BE49-F238E27FC236}">
                <a16:creationId xmlns:a16="http://schemas.microsoft.com/office/drawing/2014/main" id="{8C434C5C-510E-4A7D-A1EE-B742E7559B34}"/>
              </a:ext>
            </a:extLst>
          </p:cNvPr>
          <p:cNvSpPr/>
          <p:nvPr/>
        </p:nvSpPr>
        <p:spPr>
          <a:xfrm>
            <a:off x="5020718" y="3241083"/>
            <a:ext cx="2052814"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2" name="矩形 161">
            <a:extLst>
              <a:ext uri="{FF2B5EF4-FFF2-40B4-BE49-F238E27FC236}">
                <a16:creationId xmlns:a16="http://schemas.microsoft.com/office/drawing/2014/main" id="{B3AC36B2-B093-49D2-8CF9-6AF4D865F275}"/>
              </a:ext>
            </a:extLst>
          </p:cNvPr>
          <p:cNvSpPr/>
          <p:nvPr/>
        </p:nvSpPr>
        <p:spPr>
          <a:xfrm>
            <a:off x="6961596" y="2467161"/>
            <a:ext cx="2052814"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63" name="矩形 162">
            <a:extLst>
              <a:ext uri="{FF2B5EF4-FFF2-40B4-BE49-F238E27FC236}">
                <a16:creationId xmlns:a16="http://schemas.microsoft.com/office/drawing/2014/main" id="{0276A501-310F-4827-B734-37C55436D10A}"/>
              </a:ext>
            </a:extLst>
          </p:cNvPr>
          <p:cNvSpPr/>
          <p:nvPr/>
        </p:nvSpPr>
        <p:spPr>
          <a:xfrm>
            <a:off x="9014410" y="3324644"/>
            <a:ext cx="2052814"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98803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4500"/>
                            </p:stCondLst>
                            <p:childTnLst>
                              <p:par>
                                <p:cTn id="49" presetID="42" presetClass="path" presetSubtype="0" accel="50000" decel="50000" fill="hold" grpId="0" nodeType="afterEffect">
                                  <p:stCondLst>
                                    <p:cond delay="0"/>
                                  </p:stCondLst>
                                  <p:childTnLst>
                                    <p:animMotion origin="layout" path="M -2.91667E-6 2.96296E-6 L 0.40756 -0.06459 " pathEditMode="relative" rAng="0" ptsTypes="AA">
                                      <p:cBhvr>
                                        <p:cTn id="50" dur="1750" fill="hold"/>
                                        <p:tgtEl>
                                          <p:spTgt spid="120"/>
                                        </p:tgtEl>
                                        <p:attrNameLst>
                                          <p:attrName>ppt_x</p:attrName>
                                          <p:attrName>ppt_y</p:attrName>
                                        </p:attrNameLst>
                                      </p:cBhvr>
                                      <p:rCtr x="20378" y="-3241"/>
                                    </p:animMotion>
                                  </p:childTnLst>
                                </p:cTn>
                              </p:par>
                              <p:par>
                                <p:cTn id="51" presetID="42" presetClass="path" presetSubtype="0" accel="50000" decel="50000" fill="hold" grpId="0" nodeType="withEffect">
                                  <p:stCondLst>
                                    <p:cond delay="0"/>
                                  </p:stCondLst>
                                  <p:childTnLst>
                                    <p:animMotion origin="layout" path="M 4.58333E-6 2.96296E-6 L 0.7888 0.23379 " pathEditMode="relative" rAng="0" ptsTypes="AA">
                                      <p:cBhvr>
                                        <p:cTn id="52" dur="1500" fill="hold"/>
                                        <p:tgtEl>
                                          <p:spTgt spid="122"/>
                                        </p:tgtEl>
                                        <p:attrNameLst>
                                          <p:attrName>ppt_x</p:attrName>
                                          <p:attrName>ppt_y</p:attrName>
                                        </p:attrNameLst>
                                      </p:cBhvr>
                                      <p:rCtr x="39440" y="11690"/>
                                    </p:animMotion>
                                  </p:childTnLst>
                                </p:cTn>
                              </p:par>
                            </p:childTnLst>
                          </p:cTn>
                        </p:par>
                        <p:par>
                          <p:cTn id="53" fill="hold">
                            <p:stCondLst>
                              <p:cond delay="6250"/>
                            </p:stCondLst>
                            <p:childTnLst>
                              <p:par>
                                <p:cTn id="54" presetID="22" presetClass="entr" presetSubtype="4" fill="hold" nodeType="after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down)">
                                      <p:cBhvr>
                                        <p:cTn id="56" dur="500"/>
                                        <p:tgtEl>
                                          <p:spTgt spid="132"/>
                                        </p:tgtEl>
                                      </p:cBhvr>
                                    </p:animEffect>
                                  </p:childTnLst>
                                </p:cTn>
                              </p:par>
                            </p:childTnLst>
                          </p:cTn>
                        </p:par>
                        <p:par>
                          <p:cTn id="57" fill="hold">
                            <p:stCondLst>
                              <p:cond delay="6750"/>
                            </p:stCondLst>
                            <p:childTnLst>
                              <p:par>
                                <p:cTn id="58" presetID="21" presetClass="entr" presetSubtype="1" fill="hold" grpId="0" nodeType="after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wheel(1)">
                                      <p:cBhvr>
                                        <p:cTn id="60" dur="100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6"/>
                                        </p:tgtEl>
                                        <p:attrNameLst>
                                          <p:attrName>style.visibility</p:attrName>
                                        </p:attrNameLst>
                                      </p:cBhvr>
                                      <p:to>
                                        <p:strVal val="visible"/>
                                      </p:to>
                                    </p:set>
                                    <p:animEffect transition="in" filter="fade">
                                      <p:cBhvr>
                                        <p:cTn id="63" dur="500"/>
                                        <p:tgtEl>
                                          <p:spTgt spid="136"/>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anim calcmode="lin" valueType="num">
                                      <p:cBhvr>
                                        <p:cTn id="67" dur="500" fill="hold"/>
                                        <p:tgtEl>
                                          <p:spTgt spid="154"/>
                                        </p:tgtEl>
                                        <p:attrNameLst>
                                          <p:attrName>ppt_x</p:attrName>
                                        </p:attrNameLst>
                                      </p:cBhvr>
                                      <p:tavLst>
                                        <p:tav tm="0">
                                          <p:val>
                                            <p:strVal val="#ppt_x"/>
                                          </p:val>
                                        </p:tav>
                                        <p:tav tm="100000">
                                          <p:val>
                                            <p:strVal val="#ppt_x"/>
                                          </p:val>
                                        </p:tav>
                                      </p:tavLst>
                                    </p:anim>
                                    <p:anim calcmode="lin" valueType="num">
                                      <p:cBhvr>
                                        <p:cTn id="68" dur="500" fill="hold"/>
                                        <p:tgtEl>
                                          <p:spTgt spid="154"/>
                                        </p:tgtEl>
                                        <p:attrNameLst>
                                          <p:attrName>ppt_y</p:attrName>
                                        </p:attrNameLst>
                                      </p:cBhvr>
                                      <p:tavLst>
                                        <p:tav tm="0">
                                          <p:val>
                                            <p:strVal val="#ppt_y+.1"/>
                                          </p:val>
                                        </p:tav>
                                        <p:tav tm="100000">
                                          <p:val>
                                            <p:strVal val="#ppt_y"/>
                                          </p:val>
                                        </p:tav>
                                      </p:tavLst>
                                    </p:anim>
                                  </p:childTnLst>
                                </p:cTn>
                              </p:par>
                            </p:childTnLst>
                          </p:cTn>
                        </p:par>
                        <p:par>
                          <p:cTn id="69" fill="hold">
                            <p:stCondLst>
                              <p:cond delay="7750"/>
                            </p:stCondLst>
                            <p:childTnLst>
                              <p:par>
                                <p:cTn id="70" presetID="22" presetClass="entr" presetSubtype="4" fill="hold" nodeType="afterEffect">
                                  <p:stCondLst>
                                    <p:cond delay="0"/>
                                  </p:stCondLst>
                                  <p:childTnLst>
                                    <p:set>
                                      <p:cBhvr>
                                        <p:cTn id="71" dur="1" fill="hold">
                                          <p:stCondLst>
                                            <p:cond delay="0"/>
                                          </p:stCondLst>
                                        </p:cTn>
                                        <p:tgtEl>
                                          <p:spTgt spid="133"/>
                                        </p:tgtEl>
                                        <p:attrNameLst>
                                          <p:attrName>style.visibility</p:attrName>
                                        </p:attrNameLst>
                                      </p:cBhvr>
                                      <p:to>
                                        <p:strVal val="visible"/>
                                      </p:to>
                                    </p:set>
                                    <p:animEffect transition="in" filter="wipe(down)">
                                      <p:cBhvr>
                                        <p:cTn id="72" dur="500"/>
                                        <p:tgtEl>
                                          <p:spTgt spid="133"/>
                                        </p:tgtEl>
                                      </p:cBhvr>
                                    </p:animEffect>
                                  </p:childTnLst>
                                </p:cTn>
                              </p:par>
                            </p:childTnLst>
                          </p:cTn>
                        </p:par>
                        <p:par>
                          <p:cTn id="73" fill="hold">
                            <p:stCondLst>
                              <p:cond delay="8250"/>
                            </p:stCondLst>
                            <p:childTnLst>
                              <p:par>
                                <p:cTn id="74" presetID="21" presetClass="entr" presetSubtype="1" fill="hold" grpId="0" nodeType="after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wheel(1)">
                                      <p:cBhvr>
                                        <p:cTn id="76" dur="1000"/>
                                        <p:tgtEl>
                                          <p:spTgt spid="129"/>
                                        </p:tgtEl>
                                      </p:cBhvr>
                                    </p:animEffect>
                                  </p:childTnLst>
                                </p:cTn>
                              </p:par>
                              <p:par>
                                <p:cTn id="77" presetID="10" presetClass="entr" presetSubtype="0" fill="hold" nodeType="with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fade">
                                      <p:cBhvr>
                                        <p:cTn id="79" dur="500"/>
                                        <p:tgtEl>
                                          <p:spTgt spid="137"/>
                                        </p:tgtEl>
                                      </p:cBhvr>
                                    </p:animEffect>
                                  </p:childTnLst>
                                </p:cTn>
                              </p:par>
                              <p:par>
                                <p:cTn id="80" presetID="42" presetClass="entr" presetSubtype="0" fill="hold" grpId="0" nodeType="withEffect">
                                  <p:stCondLst>
                                    <p:cond delay="0"/>
                                  </p:stCondLst>
                                  <p:childTnLst>
                                    <p:set>
                                      <p:cBhvr>
                                        <p:cTn id="81" dur="1" fill="hold">
                                          <p:stCondLst>
                                            <p:cond delay="0"/>
                                          </p:stCondLst>
                                        </p:cTn>
                                        <p:tgtEl>
                                          <p:spTgt spid="155"/>
                                        </p:tgtEl>
                                        <p:attrNameLst>
                                          <p:attrName>style.visibility</p:attrName>
                                        </p:attrNameLst>
                                      </p:cBhvr>
                                      <p:to>
                                        <p:strVal val="visible"/>
                                      </p:to>
                                    </p:set>
                                    <p:animEffect transition="in" filter="fade">
                                      <p:cBhvr>
                                        <p:cTn id="82" dur="500"/>
                                        <p:tgtEl>
                                          <p:spTgt spid="155"/>
                                        </p:tgtEl>
                                      </p:cBhvr>
                                    </p:animEffect>
                                    <p:anim calcmode="lin" valueType="num">
                                      <p:cBhvr>
                                        <p:cTn id="83" dur="500" fill="hold"/>
                                        <p:tgtEl>
                                          <p:spTgt spid="155"/>
                                        </p:tgtEl>
                                        <p:attrNameLst>
                                          <p:attrName>ppt_x</p:attrName>
                                        </p:attrNameLst>
                                      </p:cBhvr>
                                      <p:tavLst>
                                        <p:tav tm="0">
                                          <p:val>
                                            <p:strVal val="#ppt_x"/>
                                          </p:val>
                                        </p:tav>
                                        <p:tav tm="100000">
                                          <p:val>
                                            <p:strVal val="#ppt_x"/>
                                          </p:val>
                                        </p:tav>
                                      </p:tavLst>
                                    </p:anim>
                                    <p:anim calcmode="lin" valueType="num">
                                      <p:cBhvr>
                                        <p:cTn id="84" dur="500" fill="hold"/>
                                        <p:tgtEl>
                                          <p:spTgt spid="155"/>
                                        </p:tgtEl>
                                        <p:attrNameLst>
                                          <p:attrName>ppt_y</p:attrName>
                                        </p:attrNameLst>
                                      </p:cBhvr>
                                      <p:tavLst>
                                        <p:tav tm="0">
                                          <p:val>
                                            <p:strVal val="#ppt_y+.1"/>
                                          </p:val>
                                        </p:tav>
                                        <p:tav tm="100000">
                                          <p:val>
                                            <p:strVal val="#ppt_y"/>
                                          </p:val>
                                        </p:tav>
                                      </p:tavLst>
                                    </p:anim>
                                  </p:childTnLst>
                                </p:cTn>
                              </p:par>
                            </p:childTnLst>
                          </p:cTn>
                        </p:par>
                        <p:par>
                          <p:cTn id="85" fill="hold">
                            <p:stCondLst>
                              <p:cond delay="9250"/>
                            </p:stCondLst>
                            <p:childTnLst>
                              <p:par>
                                <p:cTn id="86" presetID="22" presetClass="entr" presetSubtype="4" fill="hold" nodeType="afterEffect">
                                  <p:stCondLst>
                                    <p:cond delay="0"/>
                                  </p:stCondLst>
                                  <p:childTnLst>
                                    <p:set>
                                      <p:cBhvr>
                                        <p:cTn id="87" dur="1" fill="hold">
                                          <p:stCondLst>
                                            <p:cond delay="0"/>
                                          </p:stCondLst>
                                        </p:cTn>
                                        <p:tgtEl>
                                          <p:spTgt spid="150"/>
                                        </p:tgtEl>
                                        <p:attrNameLst>
                                          <p:attrName>style.visibility</p:attrName>
                                        </p:attrNameLst>
                                      </p:cBhvr>
                                      <p:to>
                                        <p:strVal val="visible"/>
                                      </p:to>
                                    </p:set>
                                    <p:animEffect transition="in" filter="wipe(down)">
                                      <p:cBhvr>
                                        <p:cTn id="88" dur="500"/>
                                        <p:tgtEl>
                                          <p:spTgt spid="150"/>
                                        </p:tgtEl>
                                      </p:cBhvr>
                                    </p:animEffect>
                                  </p:childTnLst>
                                </p:cTn>
                              </p:par>
                            </p:childTnLst>
                          </p:cTn>
                        </p:par>
                        <p:par>
                          <p:cTn id="89" fill="hold">
                            <p:stCondLst>
                              <p:cond delay="9750"/>
                            </p:stCondLst>
                            <p:childTnLst>
                              <p:par>
                                <p:cTn id="90" presetID="21" presetClass="entr" presetSubtype="1" fill="hold" grpId="0" nodeType="afterEffect">
                                  <p:stCondLst>
                                    <p:cond delay="0"/>
                                  </p:stCondLst>
                                  <p:childTnLst>
                                    <p:set>
                                      <p:cBhvr>
                                        <p:cTn id="91" dur="1" fill="hold">
                                          <p:stCondLst>
                                            <p:cond delay="0"/>
                                          </p:stCondLst>
                                        </p:cTn>
                                        <p:tgtEl>
                                          <p:spTgt spid="149"/>
                                        </p:tgtEl>
                                        <p:attrNameLst>
                                          <p:attrName>style.visibility</p:attrName>
                                        </p:attrNameLst>
                                      </p:cBhvr>
                                      <p:to>
                                        <p:strVal val="visible"/>
                                      </p:to>
                                    </p:set>
                                    <p:animEffect transition="in" filter="wheel(1)">
                                      <p:cBhvr>
                                        <p:cTn id="92" dur="1000"/>
                                        <p:tgtEl>
                                          <p:spTgt spid="149"/>
                                        </p:tgtEl>
                                      </p:cBhvr>
                                    </p:animEffect>
                                  </p:childTnLst>
                                </p:cTn>
                              </p:par>
                              <p:par>
                                <p:cTn id="93" presetID="10" presetClass="entr" presetSubtype="0" fill="hold" nodeType="with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par>
                                <p:cTn id="96" presetID="42" presetClass="entr" presetSubtype="0" fill="hold" grpId="0" nodeType="with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fade">
                                      <p:cBhvr>
                                        <p:cTn id="98" dur="500"/>
                                        <p:tgtEl>
                                          <p:spTgt spid="156"/>
                                        </p:tgtEl>
                                      </p:cBhvr>
                                    </p:animEffect>
                                    <p:anim calcmode="lin" valueType="num">
                                      <p:cBhvr>
                                        <p:cTn id="99" dur="500" fill="hold"/>
                                        <p:tgtEl>
                                          <p:spTgt spid="156"/>
                                        </p:tgtEl>
                                        <p:attrNameLst>
                                          <p:attrName>ppt_x</p:attrName>
                                        </p:attrNameLst>
                                      </p:cBhvr>
                                      <p:tavLst>
                                        <p:tav tm="0">
                                          <p:val>
                                            <p:strVal val="#ppt_x"/>
                                          </p:val>
                                        </p:tav>
                                        <p:tav tm="100000">
                                          <p:val>
                                            <p:strVal val="#ppt_x"/>
                                          </p:val>
                                        </p:tav>
                                      </p:tavLst>
                                    </p:anim>
                                    <p:anim calcmode="lin" valueType="num">
                                      <p:cBhvr>
                                        <p:cTn id="100" dur="500" fill="hold"/>
                                        <p:tgtEl>
                                          <p:spTgt spid="156"/>
                                        </p:tgtEl>
                                        <p:attrNameLst>
                                          <p:attrName>ppt_y</p:attrName>
                                        </p:attrNameLst>
                                      </p:cBhvr>
                                      <p:tavLst>
                                        <p:tav tm="0">
                                          <p:val>
                                            <p:strVal val="#ppt_y+.1"/>
                                          </p:val>
                                        </p:tav>
                                        <p:tav tm="100000">
                                          <p:val>
                                            <p:strVal val="#ppt_y"/>
                                          </p:val>
                                        </p:tav>
                                      </p:tavLst>
                                    </p:anim>
                                  </p:childTnLst>
                                </p:cTn>
                              </p:par>
                            </p:childTnLst>
                          </p:cTn>
                        </p:par>
                        <p:par>
                          <p:cTn id="101" fill="hold">
                            <p:stCondLst>
                              <p:cond delay="10750"/>
                            </p:stCondLst>
                            <p:childTnLst>
                              <p:par>
                                <p:cTn id="102" presetID="22" presetClass="entr" presetSubtype="4" fill="hold" nodeType="afterEffect">
                                  <p:stCondLst>
                                    <p:cond delay="0"/>
                                  </p:stCondLst>
                                  <p:childTnLst>
                                    <p:set>
                                      <p:cBhvr>
                                        <p:cTn id="103" dur="1" fill="hold">
                                          <p:stCondLst>
                                            <p:cond delay="0"/>
                                          </p:stCondLst>
                                        </p:cTn>
                                        <p:tgtEl>
                                          <p:spTgt spid="134"/>
                                        </p:tgtEl>
                                        <p:attrNameLst>
                                          <p:attrName>style.visibility</p:attrName>
                                        </p:attrNameLst>
                                      </p:cBhvr>
                                      <p:to>
                                        <p:strVal val="visible"/>
                                      </p:to>
                                    </p:set>
                                    <p:animEffect transition="in" filter="wipe(down)">
                                      <p:cBhvr>
                                        <p:cTn id="104" dur="500"/>
                                        <p:tgtEl>
                                          <p:spTgt spid="134"/>
                                        </p:tgtEl>
                                      </p:cBhvr>
                                    </p:animEffect>
                                  </p:childTnLst>
                                </p:cTn>
                              </p:par>
                            </p:childTnLst>
                          </p:cTn>
                        </p:par>
                        <p:par>
                          <p:cTn id="105" fill="hold">
                            <p:stCondLst>
                              <p:cond delay="11250"/>
                            </p:stCondLst>
                            <p:childTnLst>
                              <p:par>
                                <p:cTn id="106" presetID="21" presetClass="entr" presetSubtype="1" fill="hold" grpId="0" nodeType="afterEffect">
                                  <p:stCondLst>
                                    <p:cond delay="0"/>
                                  </p:stCondLst>
                                  <p:childTnLst>
                                    <p:set>
                                      <p:cBhvr>
                                        <p:cTn id="107" dur="1" fill="hold">
                                          <p:stCondLst>
                                            <p:cond delay="0"/>
                                          </p:stCondLst>
                                        </p:cTn>
                                        <p:tgtEl>
                                          <p:spTgt spid="130"/>
                                        </p:tgtEl>
                                        <p:attrNameLst>
                                          <p:attrName>style.visibility</p:attrName>
                                        </p:attrNameLst>
                                      </p:cBhvr>
                                      <p:to>
                                        <p:strVal val="visible"/>
                                      </p:to>
                                    </p:set>
                                    <p:animEffect transition="in" filter="wheel(1)">
                                      <p:cBhvr>
                                        <p:cTn id="108" dur="1000"/>
                                        <p:tgtEl>
                                          <p:spTgt spid="130"/>
                                        </p:tgtEl>
                                      </p:cBhvr>
                                    </p:animEffect>
                                  </p:childTnLst>
                                </p:cTn>
                              </p:par>
                              <p:par>
                                <p:cTn id="109" presetID="10" presetClass="entr" presetSubtype="0" fill="hold"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42" presetClass="entr" presetSubtype="0" fill="hold" grpId="0" nodeType="with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500"/>
                                        <p:tgtEl>
                                          <p:spTgt spid="157"/>
                                        </p:tgtEl>
                                      </p:cBhvr>
                                    </p:animEffect>
                                    <p:anim calcmode="lin" valueType="num">
                                      <p:cBhvr>
                                        <p:cTn id="115" dur="500" fill="hold"/>
                                        <p:tgtEl>
                                          <p:spTgt spid="157"/>
                                        </p:tgtEl>
                                        <p:attrNameLst>
                                          <p:attrName>ppt_x</p:attrName>
                                        </p:attrNameLst>
                                      </p:cBhvr>
                                      <p:tavLst>
                                        <p:tav tm="0">
                                          <p:val>
                                            <p:strVal val="#ppt_x"/>
                                          </p:val>
                                        </p:tav>
                                        <p:tav tm="100000">
                                          <p:val>
                                            <p:strVal val="#ppt_x"/>
                                          </p:val>
                                        </p:tav>
                                      </p:tavLst>
                                    </p:anim>
                                    <p:anim calcmode="lin" valueType="num">
                                      <p:cBhvr>
                                        <p:cTn id="116" dur="500" fill="hold"/>
                                        <p:tgtEl>
                                          <p:spTgt spid="157"/>
                                        </p:tgtEl>
                                        <p:attrNameLst>
                                          <p:attrName>ppt_y</p:attrName>
                                        </p:attrNameLst>
                                      </p:cBhvr>
                                      <p:tavLst>
                                        <p:tav tm="0">
                                          <p:val>
                                            <p:strVal val="#ppt_y+.1"/>
                                          </p:val>
                                        </p:tav>
                                        <p:tav tm="100000">
                                          <p:val>
                                            <p:strVal val="#ppt_y"/>
                                          </p:val>
                                        </p:tav>
                                      </p:tavLst>
                                    </p:anim>
                                  </p:childTnLst>
                                </p:cTn>
                              </p:par>
                            </p:childTnLst>
                          </p:cTn>
                        </p:par>
                        <p:par>
                          <p:cTn id="117" fill="hold">
                            <p:stCondLst>
                              <p:cond delay="12250"/>
                            </p:stCondLst>
                            <p:childTnLst>
                              <p:par>
                                <p:cTn id="118" presetID="22" presetClass="entr" presetSubtype="4"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animEffect transition="in" filter="wipe(down)">
                                      <p:cBhvr>
                                        <p:cTn id="120" dur="500"/>
                                        <p:tgtEl>
                                          <p:spTgt spid="135"/>
                                        </p:tgtEl>
                                      </p:cBhvr>
                                    </p:animEffect>
                                  </p:childTnLst>
                                </p:cTn>
                              </p:par>
                            </p:childTnLst>
                          </p:cTn>
                        </p:par>
                        <p:par>
                          <p:cTn id="121" fill="hold">
                            <p:stCondLst>
                              <p:cond delay="12750"/>
                            </p:stCondLst>
                            <p:childTnLst>
                              <p:par>
                                <p:cTn id="122" presetID="21" presetClass="entr" presetSubtype="1" fill="hold" grpId="0" nodeType="after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wheel(1)">
                                      <p:cBhvr>
                                        <p:cTn id="124" dur="1250"/>
                                        <p:tgtEl>
                                          <p:spTgt spid="131"/>
                                        </p:tgtEl>
                                      </p:cBhvr>
                                    </p:animEffect>
                                  </p:childTnLst>
                                </p:cTn>
                              </p:par>
                              <p:par>
                                <p:cTn id="125" presetID="10" presetClass="entr" presetSubtype="0" fill="hold" nodeType="withEffect">
                                  <p:stCondLst>
                                    <p:cond delay="0"/>
                                  </p:stCondLst>
                                  <p:childTnLst>
                                    <p:set>
                                      <p:cBhvr>
                                        <p:cTn id="126" dur="1" fill="hold">
                                          <p:stCondLst>
                                            <p:cond delay="0"/>
                                          </p:stCondLst>
                                        </p:cTn>
                                        <p:tgtEl>
                                          <p:spTgt spid="141"/>
                                        </p:tgtEl>
                                        <p:attrNameLst>
                                          <p:attrName>style.visibility</p:attrName>
                                        </p:attrNameLst>
                                      </p:cBhvr>
                                      <p:to>
                                        <p:strVal val="visible"/>
                                      </p:to>
                                    </p:set>
                                    <p:animEffect transition="in" filter="fade">
                                      <p:cBhvr>
                                        <p:cTn id="127" dur="500"/>
                                        <p:tgtEl>
                                          <p:spTgt spid="141"/>
                                        </p:tgtEl>
                                      </p:cBhvr>
                                    </p:animEffect>
                                  </p:childTnLst>
                                </p:cTn>
                              </p:par>
                              <p:par>
                                <p:cTn id="128" presetID="42" presetClass="entr" presetSubtype="0" fill="hold" grpId="0" nodeType="withEffect">
                                  <p:stCondLst>
                                    <p:cond delay="0"/>
                                  </p:stCondLst>
                                  <p:childTnLst>
                                    <p:set>
                                      <p:cBhvr>
                                        <p:cTn id="129" dur="1" fill="hold">
                                          <p:stCondLst>
                                            <p:cond delay="0"/>
                                          </p:stCondLst>
                                        </p:cTn>
                                        <p:tgtEl>
                                          <p:spTgt spid="158"/>
                                        </p:tgtEl>
                                        <p:attrNameLst>
                                          <p:attrName>style.visibility</p:attrName>
                                        </p:attrNameLst>
                                      </p:cBhvr>
                                      <p:to>
                                        <p:strVal val="visible"/>
                                      </p:to>
                                    </p:set>
                                    <p:animEffect transition="in" filter="fade">
                                      <p:cBhvr>
                                        <p:cTn id="130" dur="500"/>
                                        <p:tgtEl>
                                          <p:spTgt spid="158"/>
                                        </p:tgtEl>
                                      </p:cBhvr>
                                    </p:animEffect>
                                    <p:anim calcmode="lin" valueType="num">
                                      <p:cBhvr>
                                        <p:cTn id="131" dur="500" fill="hold"/>
                                        <p:tgtEl>
                                          <p:spTgt spid="158"/>
                                        </p:tgtEl>
                                        <p:attrNameLst>
                                          <p:attrName>ppt_x</p:attrName>
                                        </p:attrNameLst>
                                      </p:cBhvr>
                                      <p:tavLst>
                                        <p:tav tm="0">
                                          <p:val>
                                            <p:strVal val="#ppt_x"/>
                                          </p:val>
                                        </p:tav>
                                        <p:tav tm="100000">
                                          <p:val>
                                            <p:strVal val="#ppt_x"/>
                                          </p:val>
                                        </p:tav>
                                      </p:tavLst>
                                    </p:anim>
                                    <p:anim calcmode="lin" valueType="num">
                                      <p:cBhvr>
                                        <p:cTn id="132" dur="500" fill="hold"/>
                                        <p:tgtEl>
                                          <p:spTgt spid="158"/>
                                        </p:tgtEl>
                                        <p:attrNameLst>
                                          <p:attrName>ppt_y</p:attrName>
                                        </p:attrNameLst>
                                      </p:cBhvr>
                                      <p:tavLst>
                                        <p:tav tm="0">
                                          <p:val>
                                            <p:strVal val="#ppt_y+.1"/>
                                          </p:val>
                                        </p:tav>
                                        <p:tav tm="100000">
                                          <p:val>
                                            <p:strVal val="#ppt_y"/>
                                          </p:val>
                                        </p:tav>
                                      </p:tavLst>
                                    </p:anim>
                                  </p:childTnLst>
                                </p:cTn>
                              </p:par>
                            </p:childTnLst>
                          </p:cTn>
                        </p:par>
                        <p:par>
                          <p:cTn id="133" fill="hold">
                            <p:stCondLst>
                              <p:cond delay="14000"/>
                            </p:stCondLst>
                            <p:childTnLst>
                              <p:par>
                                <p:cTn id="134" presetID="14" presetClass="entr" presetSubtype="10" fill="hold" grpId="0" nodeType="afterEffect">
                                  <p:stCondLst>
                                    <p:cond delay="0"/>
                                  </p:stCondLst>
                                  <p:childTnLst>
                                    <p:set>
                                      <p:cBhvr>
                                        <p:cTn id="135" dur="1" fill="hold">
                                          <p:stCondLst>
                                            <p:cond delay="0"/>
                                          </p:stCondLst>
                                        </p:cTn>
                                        <p:tgtEl>
                                          <p:spTgt spid="159"/>
                                        </p:tgtEl>
                                        <p:attrNameLst>
                                          <p:attrName>style.visibility</p:attrName>
                                        </p:attrNameLst>
                                      </p:cBhvr>
                                      <p:to>
                                        <p:strVal val="visible"/>
                                      </p:to>
                                    </p:set>
                                    <p:animEffect transition="in" filter="randombar(horizontal)">
                                      <p:cBhvr>
                                        <p:cTn id="136" dur="500"/>
                                        <p:tgtEl>
                                          <p:spTgt spid="159"/>
                                        </p:tgtEl>
                                      </p:cBhvr>
                                    </p:animEffect>
                                  </p:childTnLst>
                                </p:cTn>
                              </p:par>
                            </p:childTnLst>
                          </p:cTn>
                        </p:par>
                        <p:par>
                          <p:cTn id="137" fill="hold">
                            <p:stCondLst>
                              <p:cond delay="14500"/>
                            </p:stCondLst>
                            <p:childTnLst>
                              <p:par>
                                <p:cTn id="138" presetID="14" presetClass="entr" presetSubtype="10" fill="hold" grpId="0" nodeType="afterEffect">
                                  <p:stCondLst>
                                    <p:cond delay="0"/>
                                  </p:stCondLst>
                                  <p:childTnLst>
                                    <p:set>
                                      <p:cBhvr>
                                        <p:cTn id="139" dur="1" fill="hold">
                                          <p:stCondLst>
                                            <p:cond delay="0"/>
                                          </p:stCondLst>
                                        </p:cTn>
                                        <p:tgtEl>
                                          <p:spTgt spid="160"/>
                                        </p:tgtEl>
                                        <p:attrNameLst>
                                          <p:attrName>style.visibility</p:attrName>
                                        </p:attrNameLst>
                                      </p:cBhvr>
                                      <p:to>
                                        <p:strVal val="visible"/>
                                      </p:to>
                                    </p:set>
                                    <p:animEffect transition="in" filter="randombar(horizontal)">
                                      <p:cBhvr>
                                        <p:cTn id="140" dur="500"/>
                                        <p:tgtEl>
                                          <p:spTgt spid="160"/>
                                        </p:tgtEl>
                                      </p:cBhvr>
                                    </p:animEffect>
                                  </p:childTnLst>
                                </p:cTn>
                              </p:par>
                            </p:childTnLst>
                          </p:cTn>
                        </p:par>
                        <p:par>
                          <p:cTn id="141" fill="hold">
                            <p:stCondLst>
                              <p:cond delay="15000"/>
                            </p:stCondLst>
                            <p:childTnLst>
                              <p:par>
                                <p:cTn id="142" presetID="14" presetClass="entr" presetSubtype="10" fill="hold" grpId="0" nodeType="afterEffect">
                                  <p:stCondLst>
                                    <p:cond delay="0"/>
                                  </p:stCondLst>
                                  <p:childTnLst>
                                    <p:set>
                                      <p:cBhvr>
                                        <p:cTn id="143" dur="1" fill="hold">
                                          <p:stCondLst>
                                            <p:cond delay="0"/>
                                          </p:stCondLst>
                                        </p:cTn>
                                        <p:tgtEl>
                                          <p:spTgt spid="161"/>
                                        </p:tgtEl>
                                        <p:attrNameLst>
                                          <p:attrName>style.visibility</p:attrName>
                                        </p:attrNameLst>
                                      </p:cBhvr>
                                      <p:to>
                                        <p:strVal val="visible"/>
                                      </p:to>
                                    </p:set>
                                    <p:animEffect transition="in" filter="randombar(horizontal)">
                                      <p:cBhvr>
                                        <p:cTn id="144" dur="500"/>
                                        <p:tgtEl>
                                          <p:spTgt spid="161"/>
                                        </p:tgtEl>
                                      </p:cBhvr>
                                    </p:animEffect>
                                  </p:childTnLst>
                                </p:cTn>
                              </p:par>
                            </p:childTnLst>
                          </p:cTn>
                        </p:par>
                        <p:par>
                          <p:cTn id="145" fill="hold">
                            <p:stCondLst>
                              <p:cond delay="15500"/>
                            </p:stCondLst>
                            <p:childTnLst>
                              <p:par>
                                <p:cTn id="146" presetID="14" presetClass="entr" presetSubtype="10" fill="hold" grpId="0" nodeType="afterEffect">
                                  <p:stCondLst>
                                    <p:cond delay="0"/>
                                  </p:stCondLst>
                                  <p:childTnLst>
                                    <p:set>
                                      <p:cBhvr>
                                        <p:cTn id="147" dur="1" fill="hold">
                                          <p:stCondLst>
                                            <p:cond delay="0"/>
                                          </p:stCondLst>
                                        </p:cTn>
                                        <p:tgtEl>
                                          <p:spTgt spid="162"/>
                                        </p:tgtEl>
                                        <p:attrNameLst>
                                          <p:attrName>style.visibility</p:attrName>
                                        </p:attrNameLst>
                                      </p:cBhvr>
                                      <p:to>
                                        <p:strVal val="visible"/>
                                      </p:to>
                                    </p:set>
                                    <p:animEffect transition="in" filter="randombar(horizontal)">
                                      <p:cBhvr>
                                        <p:cTn id="148" dur="500"/>
                                        <p:tgtEl>
                                          <p:spTgt spid="162"/>
                                        </p:tgtEl>
                                      </p:cBhvr>
                                    </p:animEffect>
                                  </p:childTnLst>
                                </p:cTn>
                              </p:par>
                            </p:childTnLst>
                          </p:cTn>
                        </p:par>
                        <p:par>
                          <p:cTn id="149" fill="hold">
                            <p:stCondLst>
                              <p:cond delay="16000"/>
                            </p:stCondLst>
                            <p:childTnLst>
                              <p:par>
                                <p:cTn id="150" presetID="14" presetClass="entr" presetSubtype="10" fill="hold" grpId="0" nodeType="afterEffect">
                                  <p:stCondLst>
                                    <p:cond delay="0"/>
                                  </p:stCondLst>
                                  <p:childTnLst>
                                    <p:set>
                                      <p:cBhvr>
                                        <p:cTn id="151" dur="1" fill="hold">
                                          <p:stCondLst>
                                            <p:cond delay="0"/>
                                          </p:stCondLst>
                                        </p:cTn>
                                        <p:tgtEl>
                                          <p:spTgt spid="163"/>
                                        </p:tgtEl>
                                        <p:attrNameLst>
                                          <p:attrName>style.visibility</p:attrName>
                                        </p:attrNameLst>
                                      </p:cBhvr>
                                      <p:to>
                                        <p:strVal val="visible"/>
                                      </p:to>
                                    </p:set>
                                    <p:animEffect transition="in" filter="randombar(horizontal)">
                                      <p:cBhvr>
                                        <p:cTn id="15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128" grpId="0" animBg="1"/>
      <p:bldP spid="129" grpId="0" animBg="1"/>
      <p:bldP spid="130" grpId="0" animBg="1"/>
      <p:bldP spid="131" grpId="0" animBg="1"/>
      <p:bldP spid="136" grpId="0" animBg="1"/>
      <p:bldP spid="149" grpId="0" animBg="1"/>
      <p:bldP spid="154" grpId="0"/>
      <p:bldP spid="155" grpId="0"/>
      <p:bldP spid="156" grpId="0"/>
      <p:bldP spid="157" grpId="0"/>
      <p:bldP spid="158" grpId="0"/>
      <p:bldP spid="8" grpId="0" animBg="1"/>
      <p:bldP spid="9" grpId="0" animBg="1"/>
      <p:bldP spid="101" grpId="0" animBg="1"/>
      <p:bldP spid="113" grpId="0" animBg="1"/>
      <p:bldP spid="78" grpId="0"/>
      <p:bldP spid="79" grpId="0"/>
      <p:bldP spid="159" grpId="0"/>
      <p:bldP spid="160" grpId="0"/>
      <p:bldP spid="161" grpId="0"/>
      <p:bldP spid="162" grpId="0"/>
      <p:bldP spid="1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1001F5BB-E865-4B9E-B675-7C1A826FC787}"/>
              </a:ext>
            </a:extLst>
          </p:cNvPr>
          <p:cNvSpPr txBox="1"/>
          <p:nvPr/>
        </p:nvSpPr>
        <p:spPr>
          <a:xfrm>
            <a:off x="6327440" y="3701360"/>
            <a:ext cx="4445260" cy="646331"/>
          </a:xfrm>
          <a:prstGeom prst="rect">
            <a:avLst/>
          </a:prstGeom>
          <a:noFill/>
        </p:spPr>
        <p:txBody>
          <a:bodyPr wrap="square" rtlCol="0">
            <a:spAutoFit/>
          </a:bodyPr>
          <a:lstStyle/>
          <a:p>
            <a:pPr lvl="0">
              <a:defRPr/>
            </a:pPr>
            <a:r>
              <a:rPr lang="zh-CN" altLang="en-US" sz="3600" dirty="0">
                <a:solidFill>
                  <a:schemeClr val="bg1"/>
                </a:solidFill>
                <a:effectLst>
                  <a:outerShdw blurRad="254000" dist="38100" dir="8100000" algn="tr" rotWithShape="0">
                    <a:schemeClr val="bg1">
                      <a:alpha val="40000"/>
                    </a:schemeClr>
                  </a:outerShdw>
                </a:effectLst>
                <a:latin typeface="微软雅黑" panose="020B0503020204020204" pitchFamily="34" charset="-122"/>
                <a:ea typeface="微软雅黑" panose="020B0503020204020204" pitchFamily="34" charset="-122"/>
              </a:rPr>
              <a:t>项目实施计划</a:t>
            </a:r>
          </a:p>
        </p:txBody>
      </p:sp>
      <p:cxnSp>
        <p:nvCxnSpPr>
          <p:cNvPr id="13" name="直接连接符 12">
            <a:extLst>
              <a:ext uri="{FF2B5EF4-FFF2-40B4-BE49-F238E27FC236}">
                <a16:creationId xmlns:a16="http://schemas.microsoft.com/office/drawing/2014/main" id="{993782AC-DD94-41D8-BED6-16A8E22092E9}"/>
              </a:ext>
            </a:extLst>
          </p:cNvPr>
          <p:cNvCxnSpPr/>
          <p:nvPr/>
        </p:nvCxnSpPr>
        <p:spPr>
          <a:xfrm>
            <a:off x="6064445" y="2634280"/>
            <a:ext cx="0" cy="2209469"/>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4FF5193-6381-4509-BA7D-E71C4E7EB777}"/>
              </a:ext>
            </a:extLst>
          </p:cNvPr>
          <p:cNvSpPr txBox="1"/>
          <p:nvPr/>
        </p:nvSpPr>
        <p:spPr>
          <a:xfrm>
            <a:off x="6295882" y="2552017"/>
            <a:ext cx="563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rPr>
              <a:t>PART 03</a:t>
            </a:r>
            <a:endParaRPr kumimoji="0" lang="zh-CN" altLang="en-US"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endParaRPr>
          </a:p>
        </p:txBody>
      </p:sp>
      <p:sp>
        <p:nvSpPr>
          <p:cNvPr id="15" name="矩形 14">
            <a:extLst>
              <a:ext uri="{FF2B5EF4-FFF2-40B4-BE49-F238E27FC236}">
                <a16:creationId xmlns:a16="http://schemas.microsoft.com/office/drawing/2014/main" id="{B38C9594-1B24-44F1-8DD9-E837A0DF12FA}"/>
              </a:ext>
            </a:extLst>
          </p:cNvPr>
          <p:cNvSpPr/>
          <p:nvPr/>
        </p:nvSpPr>
        <p:spPr>
          <a:xfrm>
            <a:off x="6353664" y="4320529"/>
            <a:ext cx="44190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Sagittarius man born with humor, optimistic, cheerful, know how to live.. </a:t>
            </a:r>
            <a:endParaRPr kumimoji="0" lang="zh-CN" altLang="en-US"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CA29A1A4-ABE5-41D0-A2C5-7183B6611BE4}"/>
              </a:ext>
            </a:extLst>
          </p:cNvPr>
          <p:cNvSpPr/>
          <p:nvPr/>
        </p:nvSpPr>
        <p:spPr>
          <a:xfrm>
            <a:off x="6032887" y="26027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CC44A877-BC11-4B36-AA13-09AE18DD22E5}"/>
              </a:ext>
            </a:extLst>
          </p:cNvPr>
          <p:cNvSpPr/>
          <p:nvPr/>
        </p:nvSpPr>
        <p:spPr>
          <a:xfrm>
            <a:off x="6032887" y="481186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9FC534C8-232D-4F9B-9BD5-08B7A872B3A2}"/>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34" name="文本框 33">
            <a:extLst>
              <a:ext uri="{FF2B5EF4-FFF2-40B4-BE49-F238E27FC236}">
                <a16:creationId xmlns:a16="http://schemas.microsoft.com/office/drawing/2014/main" id="{5C8A6D00-1FD9-4174-A91D-D635340D583A}"/>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8" name="图片 17">
            <a:extLst>
              <a:ext uri="{FF2B5EF4-FFF2-40B4-BE49-F238E27FC236}">
                <a16:creationId xmlns:a16="http://schemas.microsoft.com/office/drawing/2014/main" id="{5BFEF119-3591-41DF-BE9E-FEC2F1B720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0123" y="-1011421"/>
            <a:ext cx="4343400" cy="3524250"/>
          </a:xfrm>
          <a:prstGeom prst="rect">
            <a:avLst/>
          </a:prstGeom>
        </p:spPr>
      </p:pic>
      <p:pic>
        <p:nvPicPr>
          <p:cNvPr id="19" name="图片 18">
            <a:extLst>
              <a:ext uri="{FF2B5EF4-FFF2-40B4-BE49-F238E27FC236}">
                <a16:creationId xmlns:a16="http://schemas.microsoft.com/office/drawing/2014/main" id="{FF78EA56-ECB9-4330-B2E1-5B82B09D18E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66536">
            <a:off x="-2157721" y="4394547"/>
            <a:ext cx="4343400" cy="3524250"/>
          </a:xfrm>
          <a:prstGeom prst="rect">
            <a:avLst/>
          </a:prstGeom>
        </p:spPr>
      </p:pic>
    </p:spTree>
    <p:extLst>
      <p:ext uri="{BB962C8B-B14F-4D97-AF65-F5344CB8AC3E}">
        <p14:creationId xmlns:p14="http://schemas.microsoft.com/office/powerpoint/2010/main" val="1234244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14:presetBounceEnd="67000">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14:bounceEnd="67000">
                                          <p:cBhvr additive="base">
                                            <p:cTn id="18" dur="2000" fill="hold"/>
                                            <p:tgtEl>
                                              <p:spTgt spid="18"/>
                                            </p:tgtEl>
                                            <p:attrNameLst>
                                              <p:attrName>ppt_x</p:attrName>
                                            </p:attrNameLst>
                                          </p:cBhvr>
                                          <p:tavLst>
                                            <p:tav tm="0">
                                              <p:val>
                                                <p:strVal val="#ppt_x"/>
                                              </p:val>
                                            </p:tav>
                                            <p:tav tm="100000">
                                              <p:val>
                                                <p:strVal val="#ppt_x"/>
                                              </p:val>
                                            </p:tav>
                                          </p:tavLst>
                                        </p:anim>
                                        <p:anim calcmode="lin" valueType="num" p14:bounceEnd="67000">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14:presetBounceEnd="67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67000">
                                          <p:cBhvr additive="base">
                                            <p:cTn id="24" dur="2000" fill="hold"/>
                                            <p:tgtEl>
                                              <p:spTgt spid="19"/>
                                            </p:tgtEl>
                                            <p:attrNameLst>
                                              <p:attrName>ppt_x</p:attrName>
                                            </p:attrNameLst>
                                          </p:cBhvr>
                                          <p:tavLst>
                                            <p:tav tm="0">
                                              <p:val>
                                                <p:strVal val="#ppt_x"/>
                                              </p:val>
                                            </p:tav>
                                            <p:tav tm="100000">
                                              <p:val>
                                                <p:strVal val="#ppt_x"/>
                                              </p:val>
                                            </p:tav>
                                          </p:tavLst>
                                        </p:anim>
                                        <p:anim calcmode="lin" valueType="num" p14:bounceEnd="67000">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2000" fill="hold"/>
                                            <p:tgtEl>
                                              <p:spTgt spid="18"/>
                                            </p:tgtEl>
                                            <p:attrNameLst>
                                              <p:attrName>ppt_x</p:attrName>
                                            </p:attrNameLst>
                                          </p:cBhvr>
                                          <p:tavLst>
                                            <p:tav tm="0">
                                              <p:val>
                                                <p:strVal val="#ppt_x"/>
                                              </p:val>
                                            </p:tav>
                                            <p:tav tm="100000">
                                              <p:val>
                                                <p:strVal val="#ppt_x"/>
                                              </p:val>
                                            </p:tav>
                                          </p:tavLst>
                                        </p:anim>
                                        <p:anim calcmode="lin" valueType="num">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000" fill="hold"/>
                                            <p:tgtEl>
                                              <p:spTgt spid="19"/>
                                            </p:tgtEl>
                                            <p:attrNameLst>
                                              <p:attrName>ppt_x</p:attrName>
                                            </p:attrNameLst>
                                          </p:cBhvr>
                                          <p:tavLst>
                                            <p:tav tm="0">
                                              <p:val>
                                                <p:strVal val="#ppt_x"/>
                                              </p:val>
                                            </p:tav>
                                            <p:tav tm="100000">
                                              <p:val>
                                                <p:strVal val="#ppt_x"/>
                                              </p:val>
                                            </p:tav>
                                          </p:tavLst>
                                        </p:anim>
                                        <p:anim calcmode="lin" valueType="num">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直接连接符 118">
            <a:extLst>
              <a:ext uri="{FF2B5EF4-FFF2-40B4-BE49-F238E27FC236}">
                <a16:creationId xmlns:a16="http://schemas.microsoft.com/office/drawing/2014/main" id="{EE2A8515-6798-4E68-90E7-5D5F42ED74D0}"/>
              </a:ext>
            </a:extLst>
          </p:cNvPr>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46C51113-265C-45E1-A786-56F96439F095}"/>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1" name="直接连接符 120">
            <a:extLst>
              <a:ext uri="{FF2B5EF4-FFF2-40B4-BE49-F238E27FC236}">
                <a16:creationId xmlns:a16="http://schemas.microsoft.com/office/drawing/2014/main" id="{640B80AC-A0E7-4D14-B21C-556A787D757D}"/>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8F90D8D1-FF9A-40FD-8DD5-30EB45805D59}"/>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构建平台</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767709"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01</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53" name="文本框 52">
            <a:extLst>
              <a:ext uri="{FF2B5EF4-FFF2-40B4-BE49-F238E27FC236}">
                <a16:creationId xmlns:a16="http://schemas.microsoft.com/office/drawing/2014/main" id="{9839D51A-3ECB-44F8-A67A-BC3176ACABCE}"/>
              </a:ext>
            </a:extLst>
          </p:cNvPr>
          <p:cNvSpPr txBox="1"/>
          <p:nvPr/>
        </p:nvSpPr>
        <p:spPr>
          <a:xfrm>
            <a:off x="1531292" y="4278602"/>
            <a:ext cx="1761338" cy="369332"/>
          </a:xfrm>
          <a:prstGeom prst="rect">
            <a:avLst/>
          </a:prstGeom>
          <a:noFill/>
          <a:ln>
            <a:noFill/>
          </a:ln>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54" name="矩形 53">
            <a:extLst>
              <a:ext uri="{FF2B5EF4-FFF2-40B4-BE49-F238E27FC236}">
                <a16:creationId xmlns:a16="http://schemas.microsoft.com/office/drawing/2014/main" id="{1FC45C26-C646-414E-8FD5-BA5CC7AE0531}"/>
              </a:ext>
            </a:extLst>
          </p:cNvPr>
          <p:cNvSpPr/>
          <p:nvPr/>
        </p:nvSpPr>
        <p:spPr>
          <a:xfrm>
            <a:off x="1001806" y="4639020"/>
            <a:ext cx="2870947" cy="430887"/>
          </a:xfrm>
          <a:prstGeom prst="rect">
            <a:avLst/>
          </a:prstGeom>
        </p:spPr>
        <p:txBody>
          <a:bodyPr wrap="square">
            <a:spAutoFit/>
          </a:bodyPr>
          <a:lstStyle/>
          <a:p>
            <a:pPr algn="ctr">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1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1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5" name="任意多边形 1">
            <a:extLst>
              <a:ext uri="{FF2B5EF4-FFF2-40B4-BE49-F238E27FC236}">
                <a16:creationId xmlns:a16="http://schemas.microsoft.com/office/drawing/2014/main" id="{25AE7664-CCC1-4FCA-AAF1-5D142BD1A1F3}"/>
              </a:ext>
            </a:extLst>
          </p:cNvPr>
          <p:cNvSpPr/>
          <p:nvPr/>
        </p:nvSpPr>
        <p:spPr>
          <a:xfrm>
            <a:off x="-45720" y="3514601"/>
            <a:ext cx="12481560" cy="1369066"/>
          </a:xfrm>
          <a:custGeom>
            <a:avLst/>
            <a:gdLst>
              <a:gd name="connsiteX0" fmla="*/ 0 w 12283440"/>
              <a:gd name="connsiteY0" fmla="*/ 685800 h 2148840"/>
              <a:gd name="connsiteX1" fmla="*/ 3992880 w 12283440"/>
              <a:gd name="connsiteY1" fmla="*/ 45720 h 2148840"/>
              <a:gd name="connsiteX2" fmla="*/ 8244840 w 12283440"/>
              <a:gd name="connsiteY2" fmla="*/ 2103120 h 2148840"/>
              <a:gd name="connsiteX3" fmla="*/ 8382000 w 12283440"/>
              <a:gd name="connsiteY3" fmla="*/ 2148840 h 2148840"/>
              <a:gd name="connsiteX4" fmla="*/ 12283440 w 12283440"/>
              <a:gd name="connsiteY4" fmla="*/ 0 h 2148840"/>
              <a:gd name="connsiteX0" fmla="*/ 0 w 12283440"/>
              <a:gd name="connsiteY0" fmla="*/ 718682 h 2181722"/>
              <a:gd name="connsiteX1" fmla="*/ 3992880 w 12283440"/>
              <a:gd name="connsiteY1" fmla="*/ 78602 h 2181722"/>
              <a:gd name="connsiteX2" fmla="*/ 8244840 w 12283440"/>
              <a:gd name="connsiteY2" fmla="*/ 2136002 h 2181722"/>
              <a:gd name="connsiteX3" fmla="*/ 8382000 w 12283440"/>
              <a:gd name="connsiteY3" fmla="*/ 2181722 h 2181722"/>
              <a:gd name="connsiteX4" fmla="*/ 12283440 w 12283440"/>
              <a:gd name="connsiteY4" fmla="*/ 32882 h 2181722"/>
              <a:gd name="connsiteX0" fmla="*/ 0 w 12283440"/>
              <a:gd name="connsiteY0" fmla="*/ 718682 h 2181722"/>
              <a:gd name="connsiteX1" fmla="*/ 3992880 w 12283440"/>
              <a:gd name="connsiteY1" fmla="*/ 78602 h 2181722"/>
              <a:gd name="connsiteX2" fmla="*/ 8244840 w 12283440"/>
              <a:gd name="connsiteY2" fmla="*/ 2136002 h 2181722"/>
              <a:gd name="connsiteX3" fmla="*/ 8382000 w 12283440"/>
              <a:gd name="connsiteY3" fmla="*/ 2181722 h 2181722"/>
              <a:gd name="connsiteX4" fmla="*/ 12283440 w 12283440"/>
              <a:gd name="connsiteY4" fmla="*/ 32882 h 2181722"/>
              <a:gd name="connsiteX0" fmla="*/ 0 w 12283440"/>
              <a:gd name="connsiteY0" fmla="*/ 718682 h 2136002"/>
              <a:gd name="connsiteX1" fmla="*/ 3992880 w 12283440"/>
              <a:gd name="connsiteY1" fmla="*/ 78602 h 2136002"/>
              <a:gd name="connsiteX2" fmla="*/ 8244840 w 12283440"/>
              <a:gd name="connsiteY2" fmla="*/ 2136002 h 2136002"/>
              <a:gd name="connsiteX3" fmla="*/ 12283440 w 12283440"/>
              <a:gd name="connsiteY3" fmla="*/ 32882 h 2136002"/>
              <a:gd name="connsiteX0" fmla="*/ 0 w 12283440"/>
              <a:gd name="connsiteY0" fmla="*/ 718682 h 2250562"/>
              <a:gd name="connsiteX1" fmla="*/ 3992880 w 12283440"/>
              <a:gd name="connsiteY1" fmla="*/ 78602 h 2250562"/>
              <a:gd name="connsiteX2" fmla="*/ 8244840 w 12283440"/>
              <a:gd name="connsiteY2" fmla="*/ 2136002 h 2250562"/>
              <a:gd name="connsiteX3" fmla="*/ 12283440 w 12283440"/>
              <a:gd name="connsiteY3" fmla="*/ 32882 h 2250562"/>
              <a:gd name="connsiteX0" fmla="*/ 0 w 12283440"/>
              <a:gd name="connsiteY0" fmla="*/ 718682 h 2250562"/>
              <a:gd name="connsiteX1" fmla="*/ 3992880 w 12283440"/>
              <a:gd name="connsiteY1" fmla="*/ 78602 h 2250562"/>
              <a:gd name="connsiteX2" fmla="*/ 8244840 w 12283440"/>
              <a:gd name="connsiteY2" fmla="*/ 2136002 h 2250562"/>
              <a:gd name="connsiteX3" fmla="*/ 12283440 w 12283440"/>
              <a:gd name="connsiteY3" fmla="*/ 32882 h 2250562"/>
              <a:gd name="connsiteX0" fmla="*/ 0 w 12283440"/>
              <a:gd name="connsiteY0" fmla="*/ 787443 h 2319323"/>
              <a:gd name="connsiteX1" fmla="*/ 3992880 w 12283440"/>
              <a:gd name="connsiteY1" fmla="*/ 147363 h 2319323"/>
              <a:gd name="connsiteX2" fmla="*/ 8244840 w 12283440"/>
              <a:gd name="connsiteY2" fmla="*/ 2204763 h 2319323"/>
              <a:gd name="connsiteX3" fmla="*/ 12283440 w 12283440"/>
              <a:gd name="connsiteY3" fmla="*/ 101643 h 2319323"/>
              <a:gd name="connsiteX0" fmla="*/ 0 w 12283440"/>
              <a:gd name="connsiteY0" fmla="*/ 784408 h 2409804"/>
              <a:gd name="connsiteX1" fmla="*/ 3992880 w 12283440"/>
              <a:gd name="connsiteY1" fmla="*/ 144328 h 2409804"/>
              <a:gd name="connsiteX2" fmla="*/ 8260080 w 12283440"/>
              <a:gd name="connsiteY2" fmla="*/ 2308408 h 2409804"/>
              <a:gd name="connsiteX3" fmla="*/ 12283440 w 12283440"/>
              <a:gd name="connsiteY3" fmla="*/ 98608 h 2409804"/>
              <a:gd name="connsiteX0" fmla="*/ 0 w 12283440"/>
              <a:gd name="connsiteY0" fmla="*/ 827314 h 2452710"/>
              <a:gd name="connsiteX1" fmla="*/ 3992880 w 12283440"/>
              <a:gd name="connsiteY1" fmla="*/ 187234 h 2452710"/>
              <a:gd name="connsiteX2" fmla="*/ 8260080 w 12283440"/>
              <a:gd name="connsiteY2" fmla="*/ 2351314 h 2452710"/>
              <a:gd name="connsiteX3" fmla="*/ 12283440 w 12283440"/>
              <a:gd name="connsiteY3" fmla="*/ 141514 h 2452710"/>
              <a:gd name="connsiteX0" fmla="*/ 0 w 12283440"/>
              <a:gd name="connsiteY0" fmla="*/ 827314 h 2377824"/>
              <a:gd name="connsiteX1" fmla="*/ 3992880 w 12283440"/>
              <a:gd name="connsiteY1" fmla="*/ 187234 h 2377824"/>
              <a:gd name="connsiteX2" fmla="*/ 8260080 w 12283440"/>
              <a:gd name="connsiteY2" fmla="*/ 2351314 h 2377824"/>
              <a:gd name="connsiteX3" fmla="*/ 12283440 w 12283440"/>
              <a:gd name="connsiteY3" fmla="*/ 141514 h 2377824"/>
              <a:gd name="connsiteX0" fmla="*/ 0 w 12283440"/>
              <a:gd name="connsiteY0" fmla="*/ 827314 h 2425643"/>
              <a:gd name="connsiteX1" fmla="*/ 3992880 w 12283440"/>
              <a:gd name="connsiteY1" fmla="*/ 187234 h 2425643"/>
              <a:gd name="connsiteX2" fmla="*/ 8260080 w 12283440"/>
              <a:gd name="connsiteY2" fmla="*/ 2351314 h 2425643"/>
              <a:gd name="connsiteX3" fmla="*/ 12283440 w 12283440"/>
              <a:gd name="connsiteY3" fmla="*/ 141514 h 2425643"/>
              <a:gd name="connsiteX0" fmla="*/ 0 w 12283440"/>
              <a:gd name="connsiteY0" fmla="*/ 893229 h 1696140"/>
              <a:gd name="connsiteX1" fmla="*/ 3992880 w 12283440"/>
              <a:gd name="connsiteY1" fmla="*/ 253149 h 1696140"/>
              <a:gd name="connsiteX2" fmla="*/ 8061960 w 12283440"/>
              <a:gd name="connsiteY2" fmla="*/ 1594269 h 1696140"/>
              <a:gd name="connsiteX3" fmla="*/ 12283440 w 12283440"/>
              <a:gd name="connsiteY3" fmla="*/ 207429 h 1696140"/>
              <a:gd name="connsiteX0" fmla="*/ 0 w 12283440"/>
              <a:gd name="connsiteY0" fmla="*/ 893229 h 1702478"/>
              <a:gd name="connsiteX1" fmla="*/ 3992880 w 12283440"/>
              <a:gd name="connsiteY1" fmla="*/ 253149 h 1702478"/>
              <a:gd name="connsiteX2" fmla="*/ 8061960 w 12283440"/>
              <a:gd name="connsiteY2" fmla="*/ 1594269 h 1702478"/>
              <a:gd name="connsiteX3" fmla="*/ 12283440 w 12283440"/>
              <a:gd name="connsiteY3" fmla="*/ 207429 h 1702478"/>
              <a:gd name="connsiteX0" fmla="*/ 0 w 12283440"/>
              <a:gd name="connsiteY0" fmla="*/ 875332 h 1684581"/>
              <a:gd name="connsiteX1" fmla="*/ 3992880 w 12283440"/>
              <a:gd name="connsiteY1" fmla="*/ 235252 h 1684581"/>
              <a:gd name="connsiteX2" fmla="*/ 8061960 w 12283440"/>
              <a:gd name="connsiteY2" fmla="*/ 1576372 h 1684581"/>
              <a:gd name="connsiteX3" fmla="*/ 12283440 w 12283440"/>
              <a:gd name="connsiteY3" fmla="*/ 189532 h 1684581"/>
              <a:gd name="connsiteX0" fmla="*/ 0 w 12283440"/>
              <a:gd name="connsiteY0" fmla="*/ 875332 h 1685330"/>
              <a:gd name="connsiteX1" fmla="*/ 3992880 w 12283440"/>
              <a:gd name="connsiteY1" fmla="*/ 235252 h 1685330"/>
              <a:gd name="connsiteX2" fmla="*/ 8061960 w 12283440"/>
              <a:gd name="connsiteY2" fmla="*/ 1576372 h 1685330"/>
              <a:gd name="connsiteX3" fmla="*/ 12283440 w 12283440"/>
              <a:gd name="connsiteY3" fmla="*/ 189532 h 1685330"/>
              <a:gd name="connsiteX0" fmla="*/ 0 w 12283440"/>
              <a:gd name="connsiteY0" fmla="*/ 871118 h 1681116"/>
              <a:gd name="connsiteX1" fmla="*/ 3992880 w 12283440"/>
              <a:gd name="connsiteY1" fmla="*/ 231038 h 1681116"/>
              <a:gd name="connsiteX2" fmla="*/ 8061960 w 12283440"/>
              <a:gd name="connsiteY2" fmla="*/ 1572158 h 1681116"/>
              <a:gd name="connsiteX3" fmla="*/ 12283440 w 12283440"/>
              <a:gd name="connsiteY3" fmla="*/ 185318 h 1681116"/>
              <a:gd name="connsiteX0" fmla="*/ 0 w 12283440"/>
              <a:gd name="connsiteY0" fmla="*/ 871118 h 1676063"/>
              <a:gd name="connsiteX1" fmla="*/ 3992880 w 12283440"/>
              <a:gd name="connsiteY1" fmla="*/ 231038 h 1676063"/>
              <a:gd name="connsiteX2" fmla="*/ 8061960 w 12283440"/>
              <a:gd name="connsiteY2" fmla="*/ 1572158 h 1676063"/>
              <a:gd name="connsiteX3" fmla="*/ 12283440 w 12283440"/>
              <a:gd name="connsiteY3" fmla="*/ 185318 h 1676063"/>
              <a:gd name="connsiteX0" fmla="*/ 0 w 12283440"/>
              <a:gd name="connsiteY0" fmla="*/ 871118 h 1676063"/>
              <a:gd name="connsiteX1" fmla="*/ 3992880 w 12283440"/>
              <a:gd name="connsiteY1" fmla="*/ 231038 h 1676063"/>
              <a:gd name="connsiteX2" fmla="*/ 8061960 w 12283440"/>
              <a:gd name="connsiteY2" fmla="*/ 1572158 h 1676063"/>
              <a:gd name="connsiteX3" fmla="*/ 12283440 w 12283440"/>
              <a:gd name="connsiteY3" fmla="*/ 185318 h 1676063"/>
              <a:gd name="connsiteX0" fmla="*/ 0 w 12283440"/>
              <a:gd name="connsiteY0" fmla="*/ 871118 h 1679954"/>
              <a:gd name="connsiteX1" fmla="*/ 3992880 w 12283440"/>
              <a:gd name="connsiteY1" fmla="*/ 231038 h 1679954"/>
              <a:gd name="connsiteX2" fmla="*/ 8061960 w 12283440"/>
              <a:gd name="connsiteY2" fmla="*/ 1572158 h 1679954"/>
              <a:gd name="connsiteX3" fmla="*/ 12283440 w 12283440"/>
              <a:gd name="connsiteY3" fmla="*/ 185318 h 1679954"/>
              <a:gd name="connsiteX0" fmla="*/ 0 w 12283440"/>
              <a:gd name="connsiteY0" fmla="*/ 871118 h 1681178"/>
              <a:gd name="connsiteX1" fmla="*/ 3983506 w 12283440"/>
              <a:gd name="connsiteY1" fmla="*/ 254742 h 1681178"/>
              <a:gd name="connsiteX2" fmla="*/ 8061960 w 12283440"/>
              <a:gd name="connsiteY2" fmla="*/ 1572158 h 1681178"/>
              <a:gd name="connsiteX3" fmla="*/ 12283440 w 12283440"/>
              <a:gd name="connsiteY3" fmla="*/ 185318 h 1681178"/>
              <a:gd name="connsiteX0" fmla="*/ 0 w 12283440"/>
              <a:gd name="connsiteY0" fmla="*/ 871118 h 1681179"/>
              <a:gd name="connsiteX1" fmla="*/ 3983506 w 12283440"/>
              <a:gd name="connsiteY1" fmla="*/ 254742 h 1681179"/>
              <a:gd name="connsiteX2" fmla="*/ 8061960 w 12283440"/>
              <a:gd name="connsiteY2" fmla="*/ 1572158 h 1681179"/>
              <a:gd name="connsiteX3" fmla="*/ 12283440 w 12283440"/>
              <a:gd name="connsiteY3" fmla="*/ 185318 h 1681179"/>
              <a:gd name="connsiteX0" fmla="*/ 0 w 12283440"/>
              <a:gd name="connsiteY0" fmla="*/ 871118 h 1703522"/>
              <a:gd name="connsiteX1" fmla="*/ 3983506 w 12283440"/>
              <a:gd name="connsiteY1" fmla="*/ 254742 h 1703522"/>
              <a:gd name="connsiteX2" fmla="*/ 8061960 w 12283440"/>
              <a:gd name="connsiteY2" fmla="*/ 1572158 h 1703522"/>
              <a:gd name="connsiteX3" fmla="*/ 12283440 w 12283440"/>
              <a:gd name="connsiteY3" fmla="*/ 185318 h 1703522"/>
            </a:gdLst>
            <a:ahLst/>
            <a:cxnLst>
              <a:cxn ang="0">
                <a:pos x="connsiteX0" y="connsiteY0"/>
              </a:cxn>
              <a:cxn ang="0">
                <a:pos x="connsiteX1" y="connsiteY1"/>
              </a:cxn>
              <a:cxn ang="0">
                <a:pos x="connsiteX2" y="connsiteY2"/>
              </a:cxn>
              <a:cxn ang="0">
                <a:pos x="connsiteX3" y="connsiteY3"/>
              </a:cxn>
            </a:cxnLst>
            <a:rect l="l" t="t" r="r" b="b"/>
            <a:pathLst>
              <a:path w="12283440" h="1703522">
                <a:moveTo>
                  <a:pt x="0" y="871118"/>
                </a:moveTo>
                <a:cubicBezTo>
                  <a:pt x="1330960" y="657758"/>
                  <a:pt x="2584571" y="-195669"/>
                  <a:pt x="3983506" y="254742"/>
                </a:cubicBezTo>
                <a:cubicBezTo>
                  <a:pt x="5243588" y="808420"/>
                  <a:pt x="6355080" y="2120798"/>
                  <a:pt x="8061960" y="1572158"/>
                </a:cubicBezTo>
                <a:cubicBezTo>
                  <a:pt x="9878181" y="888046"/>
                  <a:pt x="10205720" y="-500482"/>
                  <a:pt x="12283440" y="185318"/>
                </a:cubicBezTo>
              </a:path>
            </a:pathLst>
          </a:custGeom>
          <a:noFill/>
          <a:ln w="6350">
            <a:solidFill>
              <a:srgbClr val="FEE8FE">
                <a:alpha val="50000"/>
              </a:srgbClr>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0">
            <a:extLst>
              <a:ext uri="{FF2B5EF4-FFF2-40B4-BE49-F238E27FC236}">
                <a16:creationId xmlns:a16="http://schemas.microsoft.com/office/drawing/2014/main" id="{0FC4B152-8252-4DD2-B09F-CBF4EC99F57C}"/>
              </a:ext>
            </a:extLst>
          </p:cNvPr>
          <p:cNvSpPr/>
          <p:nvPr/>
        </p:nvSpPr>
        <p:spPr>
          <a:xfrm>
            <a:off x="0" y="3727768"/>
            <a:ext cx="12283440" cy="927434"/>
          </a:xfrm>
          <a:custGeom>
            <a:avLst/>
            <a:gdLst>
              <a:gd name="connsiteX0" fmla="*/ 0 w 12283440"/>
              <a:gd name="connsiteY0" fmla="*/ 685800 h 2148840"/>
              <a:gd name="connsiteX1" fmla="*/ 3992880 w 12283440"/>
              <a:gd name="connsiteY1" fmla="*/ 45720 h 2148840"/>
              <a:gd name="connsiteX2" fmla="*/ 8244840 w 12283440"/>
              <a:gd name="connsiteY2" fmla="*/ 2103120 h 2148840"/>
              <a:gd name="connsiteX3" fmla="*/ 8382000 w 12283440"/>
              <a:gd name="connsiteY3" fmla="*/ 2148840 h 2148840"/>
              <a:gd name="connsiteX4" fmla="*/ 12283440 w 12283440"/>
              <a:gd name="connsiteY4" fmla="*/ 0 h 2148840"/>
              <a:gd name="connsiteX0" fmla="*/ 0 w 12283440"/>
              <a:gd name="connsiteY0" fmla="*/ 718682 h 2181722"/>
              <a:gd name="connsiteX1" fmla="*/ 3992880 w 12283440"/>
              <a:gd name="connsiteY1" fmla="*/ 78602 h 2181722"/>
              <a:gd name="connsiteX2" fmla="*/ 8244840 w 12283440"/>
              <a:gd name="connsiteY2" fmla="*/ 2136002 h 2181722"/>
              <a:gd name="connsiteX3" fmla="*/ 8382000 w 12283440"/>
              <a:gd name="connsiteY3" fmla="*/ 2181722 h 2181722"/>
              <a:gd name="connsiteX4" fmla="*/ 12283440 w 12283440"/>
              <a:gd name="connsiteY4" fmla="*/ 32882 h 2181722"/>
              <a:gd name="connsiteX0" fmla="*/ 0 w 12283440"/>
              <a:gd name="connsiteY0" fmla="*/ 718682 h 2181722"/>
              <a:gd name="connsiteX1" fmla="*/ 3992880 w 12283440"/>
              <a:gd name="connsiteY1" fmla="*/ 78602 h 2181722"/>
              <a:gd name="connsiteX2" fmla="*/ 8244840 w 12283440"/>
              <a:gd name="connsiteY2" fmla="*/ 2136002 h 2181722"/>
              <a:gd name="connsiteX3" fmla="*/ 8382000 w 12283440"/>
              <a:gd name="connsiteY3" fmla="*/ 2181722 h 2181722"/>
              <a:gd name="connsiteX4" fmla="*/ 12283440 w 12283440"/>
              <a:gd name="connsiteY4" fmla="*/ 32882 h 2181722"/>
              <a:gd name="connsiteX0" fmla="*/ 0 w 12283440"/>
              <a:gd name="connsiteY0" fmla="*/ 718682 h 2136002"/>
              <a:gd name="connsiteX1" fmla="*/ 3992880 w 12283440"/>
              <a:gd name="connsiteY1" fmla="*/ 78602 h 2136002"/>
              <a:gd name="connsiteX2" fmla="*/ 8244840 w 12283440"/>
              <a:gd name="connsiteY2" fmla="*/ 2136002 h 2136002"/>
              <a:gd name="connsiteX3" fmla="*/ 12283440 w 12283440"/>
              <a:gd name="connsiteY3" fmla="*/ 32882 h 2136002"/>
              <a:gd name="connsiteX0" fmla="*/ 0 w 12283440"/>
              <a:gd name="connsiteY0" fmla="*/ 718682 h 2250562"/>
              <a:gd name="connsiteX1" fmla="*/ 3992880 w 12283440"/>
              <a:gd name="connsiteY1" fmla="*/ 78602 h 2250562"/>
              <a:gd name="connsiteX2" fmla="*/ 8244840 w 12283440"/>
              <a:gd name="connsiteY2" fmla="*/ 2136002 h 2250562"/>
              <a:gd name="connsiteX3" fmla="*/ 12283440 w 12283440"/>
              <a:gd name="connsiteY3" fmla="*/ 32882 h 2250562"/>
              <a:gd name="connsiteX0" fmla="*/ 0 w 12283440"/>
              <a:gd name="connsiteY0" fmla="*/ 718682 h 2250562"/>
              <a:gd name="connsiteX1" fmla="*/ 3992880 w 12283440"/>
              <a:gd name="connsiteY1" fmla="*/ 78602 h 2250562"/>
              <a:gd name="connsiteX2" fmla="*/ 8244840 w 12283440"/>
              <a:gd name="connsiteY2" fmla="*/ 2136002 h 2250562"/>
              <a:gd name="connsiteX3" fmla="*/ 12283440 w 12283440"/>
              <a:gd name="connsiteY3" fmla="*/ 32882 h 2250562"/>
              <a:gd name="connsiteX0" fmla="*/ 0 w 12283440"/>
              <a:gd name="connsiteY0" fmla="*/ 787443 h 2319323"/>
              <a:gd name="connsiteX1" fmla="*/ 3992880 w 12283440"/>
              <a:gd name="connsiteY1" fmla="*/ 147363 h 2319323"/>
              <a:gd name="connsiteX2" fmla="*/ 8244840 w 12283440"/>
              <a:gd name="connsiteY2" fmla="*/ 2204763 h 2319323"/>
              <a:gd name="connsiteX3" fmla="*/ 12283440 w 12283440"/>
              <a:gd name="connsiteY3" fmla="*/ 101643 h 2319323"/>
              <a:gd name="connsiteX0" fmla="*/ 0 w 12283440"/>
              <a:gd name="connsiteY0" fmla="*/ 784408 h 2409804"/>
              <a:gd name="connsiteX1" fmla="*/ 3992880 w 12283440"/>
              <a:gd name="connsiteY1" fmla="*/ 144328 h 2409804"/>
              <a:gd name="connsiteX2" fmla="*/ 8260080 w 12283440"/>
              <a:gd name="connsiteY2" fmla="*/ 2308408 h 2409804"/>
              <a:gd name="connsiteX3" fmla="*/ 12283440 w 12283440"/>
              <a:gd name="connsiteY3" fmla="*/ 98608 h 2409804"/>
              <a:gd name="connsiteX0" fmla="*/ 0 w 12283440"/>
              <a:gd name="connsiteY0" fmla="*/ 827314 h 2452710"/>
              <a:gd name="connsiteX1" fmla="*/ 3992880 w 12283440"/>
              <a:gd name="connsiteY1" fmla="*/ 187234 h 2452710"/>
              <a:gd name="connsiteX2" fmla="*/ 8260080 w 12283440"/>
              <a:gd name="connsiteY2" fmla="*/ 2351314 h 2452710"/>
              <a:gd name="connsiteX3" fmla="*/ 12283440 w 12283440"/>
              <a:gd name="connsiteY3" fmla="*/ 141514 h 2452710"/>
              <a:gd name="connsiteX0" fmla="*/ 0 w 12283440"/>
              <a:gd name="connsiteY0" fmla="*/ 827314 h 2377824"/>
              <a:gd name="connsiteX1" fmla="*/ 3992880 w 12283440"/>
              <a:gd name="connsiteY1" fmla="*/ 187234 h 2377824"/>
              <a:gd name="connsiteX2" fmla="*/ 8260080 w 12283440"/>
              <a:gd name="connsiteY2" fmla="*/ 2351314 h 2377824"/>
              <a:gd name="connsiteX3" fmla="*/ 12283440 w 12283440"/>
              <a:gd name="connsiteY3" fmla="*/ 141514 h 2377824"/>
              <a:gd name="connsiteX0" fmla="*/ 0 w 12283440"/>
              <a:gd name="connsiteY0" fmla="*/ 827314 h 2425643"/>
              <a:gd name="connsiteX1" fmla="*/ 3992880 w 12283440"/>
              <a:gd name="connsiteY1" fmla="*/ 187234 h 2425643"/>
              <a:gd name="connsiteX2" fmla="*/ 8260080 w 12283440"/>
              <a:gd name="connsiteY2" fmla="*/ 2351314 h 2425643"/>
              <a:gd name="connsiteX3" fmla="*/ 12283440 w 12283440"/>
              <a:gd name="connsiteY3" fmla="*/ 141514 h 2425643"/>
              <a:gd name="connsiteX0" fmla="*/ 0 w 12283440"/>
              <a:gd name="connsiteY0" fmla="*/ 893229 h 1696140"/>
              <a:gd name="connsiteX1" fmla="*/ 3992880 w 12283440"/>
              <a:gd name="connsiteY1" fmla="*/ 253149 h 1696140"/>
              <a:gd name="connsiteX2" fmla="*/ 8061960 w 12283440"/>
              <a:gd name="connsiteY2" fmla="*/ 1594269 h 1696140"/>
              <a:gd name="connsiteX3" fmla="*/ 12283440 w 12283440"/>
              <a:gd name="connsiteY3" fmla="*/ 207429 h 1696140"/>
              <a:gd name="connsiteX0" fmla="*/ 0 w 12283440"/>
              <a:gd name="connsiteY0" fmla="*/ 893229 h 1702478"/>
              <a:gd name="connsiteX1" fmla="*/ 3992880 w 12283440"/>
              <a:gd name="connsiteY1" fmla="*/ 253149 h 1702478"/>
              <a:gd name="connsiteX2" fmla="*/ 8061960 w 12283440"/>
              <a:gd name="connsiteY2" fmla="*/ 1594269 h 1702478"/>
              <a:gd name="connsiteX3" fmla="*/ 12283440 w 12283440"/>
              <a:gd name="connsiteY3" fmla="*/ 207429 h 1702478"/>
              <a:gd name="connsiteX0" fmla="*/ 0 w 12283440"/>
              <a:gd name="connsiteY0" fmla="*/ 875332 h 1684581"/>
              <a:gd name="connsiteX1" fmla="*/ 3992880 w 12283440"/>
              <a:gd name="connsiteY1" fmla="*/ 235252 h 1684581"/>
              <a:gd name="connsiteX2" fmla="*/ 8061960 w 12283440"/>
              <a:gd name="connsiteY2" fmla="*/ 1576372 h 1684581"/>
              <a:gd name="connsiteX3" fmla="*/ 12283440 w 12283440"/>
              <a:gd name="connsiteY3" fmla="*/ 189532 h 1684581"/>
              <a:gd name="connsiteX0" fmla="*/ 0 w 12283440"/>
              <a:gd name="connsiteY0" fmla="*/ 875332 h 1685330"/>
              <a:gd name="connsiteX1" fmla="*/ 3992880 w 12283440"/>
              <a:gd name="connsiteY1" fmla="*/ 235252 h 1685330"/>
              <a:gd name="connsiteX2" fmla="*/ 8061960 w 12283440"/>
              <a:gd name="connsiteY2" fmla="*/ 1576372 h 1685330"/>
              <a:gd name="connsiteX3" fmla="*/ 12283440 w 12283440"/>
              <a:gd name="connsiteY3" fmla="*/ 189532 h 1685330"/>
            </a:gdLst>
            <a:ahLst/>
            <a:cxnLst>
              <a:cxn ang="0">
                <a:pos x="connsiteX0" y="connsiteY0"/>
              </a:cxn>
              <a:cxn ang="0">
                <a:pos x="connsiteX1" y="connsiteY1"/>
              </a:cxn>
              <a:cxn ang="0">
                <a:pos x="connsiteX2" y="connsiteY2"/>
              </a:cxn>
              <a:cxn ang="0">
                <a:pos x="connsiteX3" y="connsiteY3"/>
              </a:cxn>
            </a:cxnLst>
            <a:rect l="l" t="t" r="r" b="b"/>
            <a:pathLst>
              <a:path w="12283440" h="1685330">
                <a:moveTo>
                  <a:pt x="0" y="875332"/>
                </a:moveTo>
                <a:cubicBezTo>
                  <a:pt x="1330960" y="661972"/>
                  <a:pt x="2631440" y="-84788"/>
                  <a:pt x="3992880" y="235252"/>
                </a:cubicBezTo>
                <a:cubicBezTo>
                  <a:pt x="4953000" y="433372"/>
                  <a:pt x="6355080" y="2125012"/>
                  <a:pt x="8061960" y="1576372"/>
                </a:cubicBezTo>
                <a:cubicBezTo>
                  <a:pt x="9728200" y="844852"/>
                  <a:pt x="10205720" y="-496268"/>
                  <a:pt x="12283440" y="189532"/>
                </a:cubicBezTo>
              </a:path>
            </a:pathLst>
          </a:custGeom>
          <a:noFill/>
          <a:ln w="25400">
            <a:solidFill>
              <a:srgbClr val="FEE8F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999EBBF-A389-412B-9BBD-3AB075E7E214}"/>
              </a:ext>
            </a:extLst>
          </p:cNvPr>
          <p:cNvSpPr/>
          <p:nvPr/>
        </p:nvSpPr>
        <p:spPr>
          <a:xfrm flipV="1">
            <a:off x="-334169" y="4213075"/>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椭圆 57">
            <a:extLst>
              <a:ext uri="{FF2B5EF4-FFF2-40B4-BE49-F238E27FC236}">
                <a16:creationId xmlns:a16="http://schemas.microsoft.com/office/drawing/2014/main" id="{95FEF2BE-8E03-4EE7-8FBE-83C4408F54DE}"/>
              </a:ext>
            </a:extLst>
          </p:cNvPr>
          <p:cNvSpPr/>
          <p:nvPr/>
        </p:nvSpPr>
        <p:spPr>
          <a:xfrm flipV="1">
            <a:off x="-243839" y="4213074"/>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椭圆 58">
            <a:extLst>
              <a:ext uri="{FF2B5EF4-FFF2-40B4-BE49-F238E27FC236}">
                <a16:creationId xmlns:a16="http://schemas.microsoft.com/office/drawing/2014/main" id="{67BBB498-5B4B-4581-B112-C6FDC3BA72AF}"/>
              </a:ext>
            </a:extLst>
          </p:cNvPr>
          <p:cNvSpPr/>
          <p:nvPr/>
        </p:nvSpPr>
        <p:spPr>
          <a:xfrm flipV="1">
            <a:off x="-410923" y="4373949"/>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椭圆 59">
            <a:extLst>
              <a:ext uri="{FF2B5EF4-FFF2-40B4-BE49-F238E27FC236}">
                <a16:creationId xmlns:a16="http://schemas.microsoft.com/office/drawing/2014/main" id="{FE2B72E4-77F9-48D8-953D-49539205EDAF}"/>
              </a:ext>
            </a:extLst>
          </p:cNvPr>
          <p:cNvSpPr/>
          <p:nvPr/>
        </p:nvSpPr>
        <p:spPr>
          <a:xfrm flipV="1">
            <a:off x="-516770" y="4246201"/>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椭圆 60">
            <a:extLst>
              <a:ext uri="{FF2B5EF4-FFF2-40B4-BE49-F238E27FC236}">
                <a16:creationId xmlns:a16="http://schemas.microsoft.com/office/drawing/2014/main" id="{4103E6AA-E3FF-468E-A092-AA8E2E5EFD11}"/>
              </a:ext>
            </a:extLst>
          </p:cNvPr>
          <p:cNvSpPr/>
          <p:nvPr/>
        </p:nvSpPr>
        <p:spPr>
          <a:xfrm flipV="1">
            <a:off x="-369271" y="4167355"/>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椭圆 61">
            <a:extLst>
              <a:ext uri="{FF2B5EF4-FFF2-40B4-BE49-F238E27FC236}">
                <a16:creationId xmlns:a16="http://schemas.microsoft.com/office/drawing/2014/main" id="{D7025B1E-307A-4AE8-BE34-27A0798543F2}"/>
              </a:ext>
            </a:extLst>
          </p:cNvPr>
          <p:cNvSpPr/>
          <p:nvPr/>
        </p:nvSpPr>
        <p:spPr>
          <a:xfrm flipV="1">
            <a:off x="-317469" y="4113097"/>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椭圆 62">
            <a:extLst>
              <a:ext uri="{FF2B5EF4-FFF2-40B4-BE49-F238E27FC236}">
                <a16:creationId xmlns:a16="http://schemas.microsoft.com/office/drawing/2014/main" id="{D9F35B66-2A9C-4025-AFD8-B37F8EC33638}"/>
              </a:ext>
            </a:extLst>
          </p:cNvPr>
          <p:cNvSpPr/>
          <p:nvPr/>
        </p:nvSpPr>
        <p:spPr>
          <a:xfrm flipV="1">
            <a:off x="-326964" y="4271999"/>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 name="Freeform 199">
            <a:extLst>
              <a:ext uri="{FF2B5EF4-FFF2-40B4-BE49-F238E27FC236}">
                <a16:creationId xmlns:a16="http://schemas.microsoft.com/office/drawing/2014/main" id="{18F000D4-E592-4B90-9296-D708D341B5F5}"/>
              </a:ext>
            </a:extLst>
          </p:cNvPr>
          <p:cNvSpPr>
            <a:spLocks noEditPoints="1"/>
          </p:cNvSpPr>
          <p:nvPr/>
        </p:nvSpPr>
        <p:spPr bwMode="auto">
          <a:xfrm>
            <a:off x="2199481" y="3334958"/>
            <a:ext cx="363538" cy="501512"/>
          </a:xfrm>
          <a:custGeom>
            <a:avLst/>
            <a:gdLst>
              <a:gd name="T0" fmla="*/ 34 w 427"/>
              <a:gd name="T1" fmla="*/ 329 h 589"/>
              <a:gd name="T2" fmla="*/ 211 w 427"/>
              <a:gd name="T3" fmla="*/ 589 h 589"/>
              <a:gd name="T4" fmla="*/ 372 w 427"/>
              <a:gd name="T5" fmla="*/ 356 h 589"/>
              <a:gd name="T6" fmla="*/ 427 w 427"/>
              <a:gd name="T7" fmla="*/ 213 h 589"/>
              <a:gd name="T8" fmla="*/ 214 w 427"/>
              <a:gd name="T9" fmla="*/ 0 h 589"/>
              <a:gd name="T10" fmla="*/ 0 w 427"/>
              <a:gd name="T11" fmla="*/ 213 h 589"/>
              <a:gd name="T12" fmla="*/ 34 w 427"/>
              <a:gd name="T13" fmla="*/ 329 h 589"/>
              <a:gd name="T14" fmla="*/ 60 w 427"/>
              <a:gd name="T15" fmla="*/ 213 h 589"/>
              <a:gd name="T16" fmla="*/ 214 w 427"/>
              <a:gd name="T17" fmla="*/ 59 h 589"/>
              <a:gd name="T18" fmla="*/ 368 w 427"/>
              <a:gd name="T19" fmla="*/ 213 h 589"/>
              <a:gd name="T20" fmla="*/ 317 w 427"/>
              <a:gd name="T21" fmla="*/ 327 h 589"/>
              <a:gd name="T22" fmla="*/ 214 w 427"/>
              <a:gd name="T23" fmla="*/ 368 h 589"/>
              <a:gd name="T24" fmla="*/ 112 w 427"/>
              <a:gd name="T25" fmla="*/ 329 h 589"/>
              <a:gd name="T26" fmla="*/ 60 w 427"/>
              <a:gd name="T27" fmla="*/ 21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7" h="589">
                <a:moveTo>
                  <a:pt x="34" y="329"/>
                </a:moveTo>
                <a:cubicBezTo>
                  <a:pt x="211" y="589"/>
                  <a:pt x="211" y="589"/>
                  <a:pt x="211" y="589"/>
                </a:cubicBezTo>
                <a:cubicBezTo>
                  <a:pt x="372" y="356"/>
                  <a:pt x="372" y="356"/>
                  <a:pt x="372" y="356"/>
                </a:cubicBezTo>
                <a:cubicBezTo>
                  <a:pt x="407" y="318"/>
                  <a:pt x="427" y="268"/>
                  <a:pt x="427" y="213"/>
                </a:cubicBezTo>
                <a:cubicBezTo>
                  <a:pt x="427" y="95"/>
                  <a:pt x="332" y="0"/>
                  <a:pt x="214" y="0"/>
                </a:cubicBezTo>
                <a:cubicBezTo>
                  <a:pt x="96" y="0"/>
                  <a:pt x="0" y="95"/>
                  <a:pt x="0" y="213"/>
                </a:cubicBezTo>
                <a:cubicBezTo>
                  <a:pt x="0" y="256"/>
                  <a:pt x="13" y="296"/>
                  <a:pt x="34" y="329"/>
                </a:cubicBezTo>
                <a:close/>
                <a:moveTo>
                  <a:pt x="60" y="213"/>
                </a:moveTo>
                <a:cubicBezTo>
                  <a:pt x="60" y="128"/>
                  <a:pt x="129" y="59"/>
                  <a:pt x="214" y="59"/>
                </a:cubicBezTo>
                <a:cubicBezTo>
                  <a:pt x="299" y="59"/>
                  <a:pt x="368" y="128"/>
                  <a:pt x="368" y="213"/>
                </a:cubicBezTo>
                <a:cubicBezTo>
                  <a:pt x="368" y="259"/>
                  <a:pt x="348" y="299"/>
                  <a:pt x="317" y="327"/>
                </a:cubicBezTo>
                <a:cubicBezTo>
                  <a:pt x="290" y="352"/>
                  <a:pt x="254" y="368"/>
                  <a:pt x="214" y="368"/>
                </a:cubicBezTo>
                <a:cubicBezTo>
                  <a:pt x="175" y="368"/>
                  <a:pt x="139" y="353"/>
                  <a:pt x="112" y="329"/>
                </a:cubicBezTo>
                <a:cubicBezTo>
                  <a:pt x="80" y="300"/>
                  <a:pt x="60" y="259"/>
                  <a:pt x="60" y="213"/>
                </a:cubicBezTo>
                <a:close/>
              </a:path>
            </a:pathLst>
          </a:custGeom>
          <a:solidFill>
            <a:srgbClr val="FECDFE"/>
          </a:solidFill>
          <a:ln>
            <a:noFill/>
          </a:ln>
          <a:extLst/>
        </p:spPr>
        <p:txBody>
          <a:bodyPr vert="horz" wrap="square" lIns="91440" tIns="45720" rIns="91440" bIns="45720" numCol="1" anchor="t" anchorCtr="0" compatLnSpc="1">
            <a:prstTxWarp prst="textNoShape">
              <a:avLst/>
            </a:prstTxWarp>
          </a:bodyPr>
          <a:lstStyle/>
          <a:p>
            <a:endParaRPr lang="en-US">
              <a:solidFill>
                <a:srgbClr val="424953"/>
              </a:solidFill>
            </a:endParaRPr>
          </a:p>
        </p:txBody>
      </p:sp>
      <p:sp>
        <p:nvSpPr>
          <p:cNvPr id="65" name="Freeform 199">
            <a:extLst>
              <a:ext uri="{FF2B5EF4-FFF2-40B4-BE49-F238E27FC236}">
                <a16:creationId xmlns:a16="http://schemas.microsoft.com/office/drawing/2014/main" id="{D2470F0C-AD07-4C96-902B-461C9F336997}"/>
              </a:ext>
            </a:extLst>
          </p:cNvPr>
          <p:cNvSpPr>
            <a:spLocks noEditPoints="1"/>
          </p:cNvSpPr>
          <p:nvPr/>
        </p:nvSpPr>
        <p:spPr bwMode="auto">
          <a:xfrm>
            <a:off x="6415070" y="4158816"/>
            <a:ext cx="363538" cy="501512"/>
          </a:xfrm>
          <a:custGeom>
            <a:avLst/>
            <a:gdLst>
              <a:gd name="T0" fmla="*/ 34 w 427"/>
              <a:gd name="T1" fmla="*/ 329 h 589"/>
              <a:gd name="T2" fmla="*/ 211 w 427"/>
              <a:gd name="T3" fmla="*/ 589 h 589"/>
              <a:gd name="T4" fmla="*/ 372 w 427"/>
              <a:gd name="T5" fmla="*/ 356 h 589"/>
              <a:gd name="T6" fmla="*/ 427 w 427"/>
              <a:gd name="T7" fmla="*/ 213 h 589"/>
              <a:gd name="T8" fmla="*/ 214 w 427"/>
              <a:gd name="T9" fmla="*/ 0 h 589"/>
              <a:gd name="T10" fmla="*/ 0 w 427"/>
              <a:gd name="T11" fmla="*/ 213 h 589"/>
              <a:gd name="T12" fmla="*/ 34 w 427"/>
              <a:gd name="T13" fmla="*/ 329 h 589"/>
              <a:gd name="T14" fmla="*/ 60 w 427"/>
              <a:gd name="T15" fmla="*/ 213 h 589"/>
              <a:gd name="T16" fmla="*/ 214 w 427"/>
              <a:gd name="T17" fmla="*/ 59 h 589"/>
              <a:gd name="T18" fmla="*/ 368 w 427"/>
              <a:gd name="T19" fmla="*/ 213 h 589"/>
              <a:gd name="T20" fmla="*/ 317 w 427"/>
              <a:gd name="T21" fmla="*/ 327 h 589"/>
              <a:gd name="T22" fmla="*/ 214 w 427"/>
              <a:gd name="T23" fmla="*/ 368 h 589"/>
              <a:gd name="T24" fmla="*/ 112 w 427"/>
              <a:gd name="T25" fmla="*/ 329 h 589"/>
              <a:gd name="T26" fmla="*/ 60 w 427"/>
              <a:gd name="T27" fmla="*/ 21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7" h="589">
                <a:moveTo>
                  <a:pt x="34" y="329"/>
                </a:moveTo>
                <a:cubicBezTo>
                  <a:pt x="211" y="589"/>
                  <a:pt x="211" y="589"/>
                  <a:pt x="211" y="589"/>
                </a:cubicBezTo>
                <a:cubicBezTo>
                  <a:pt x="372" y="356"/>
                  <a:pt x="372" y="356"/>
                  <a:pt x="372" y="356"/>
                </a:cubicBezTo>
                <a:cubicBezTo>
                  <a:pt x="407" y="318"/>
                  <a:pt x="427" y="268"/>
                  <a:pt x="427" y="213"/>
                </a:cubicBezTo>
                <a:cubicBezTo>
                  <a:pt x="427" y="95"/>
                  <a:pt x="332" y="0"/>
                  <a:pt x="214" y="0"/>
                </a:cubicBezTo>
                <a:cubicBezTo>
                  <a:pt x="96" y="0"/>
                  <a:pt x="0" y="95"/>
                  <a:pt x="0" y="213"/>
                </a:cubicBezTo>
                <a:cubicBezTo>
                  <a:pt x="0" y="256"/>
                  <a:pt x="13" y="296"/>
                  <a:pt x="34" y="329"/>
                </a:cubicBezTo>
                <a:close/>
                <a:moveTo>
                  <a:pt x="60" y="213"/>
                </a:moveTo>
                <a:cubicBezTo>
                  <a:pt x="60" y="128"/>
                  <a:pt x="129" y="59"/>
                  <a:pt x="214" y="59"/>
                </a:cubicBezTo>
                <a:cubicBezTo>
                  <a:pt x="299" y="59"/>
                  <a:pt x="368" y="128"/>
                  <a:pt x="368" y="213"/>
                </a:cubicBezTo>
                <a:cubicBezTo>
                  <a:pt x="368" y="259"/>
                  <a:pt x="348" y="299"/>
                  <a:pt x="317" y="327"/>
                </a:cubicBezTo>
                <a:cubicBezTo>
                  <a:pt x="290" y="352"/>
                  <a:pt x="254" y="368"/>
                  <a:pt x="214" y="368"/>
                </a:cubicBezTo>
                <a:cubicBezTo>
                  <a:pt x="175" y="368"/>
                  <a:pt x="139" y="353"/>
                  <a:pt x="112" y="329"/>
                </a:cubicBezTo>
                <a:cubicBezTo>
                  <a:pt x="80" y="300"/>
                  <a:pt x="60" y="259"/>
                  <a:pt x="60" y="213"/>
                </a:cubicBezTo>
                <a:close/>
              </a:path>
            </a:pathLst>
          </a:custGeom>
          <a:solidFill>
            <a:srgbClr val="FECDFE"/>
          </a:solidFill>
          <a:ln>
            <a:noFill/>
          </a:ln>
          <a:extLst/>
        </p:spPr>
        <p:txBody>
          <a:bodyPr vert="horz" wrap="square" lIns="91440" tIns="45720" rIns="91440" bIns="45720" numCol="1" anchor="t" anchorCtr="0" compatLnSpc="1">
            <a:prstTxWarp prst="textNoShape">
              <a:avLst/>
            </a:prstTxWarp>
          </a:bodyPr>
          <a:lstStyle/>
          <a:p>
            <a:endParaRPr lang="en-US">
              <a:solidFill>
                <a:srgbClr val="424953"/>
              </a:solidFill>
            </a:endParaRPr>
          </a:p>
        </p:txBody>
      </p:sp>
      <p:sp>
        <p:nvSpPr>
          <p:cNvPr id="66" name="Freeform 199">
            <a:extLst>
              <a:ext uri="{FF2B5EF4-FFF2-40B4-BE49-F238E27FC236}">
                <a16:creationId xmlns:a16="http://schemas.microsoft.com/office/drawing/2014/main" id="{F242EB72-DD01-4AE2-A7CC-BFBAAA46B845}"/>
              </a:ext>
            </a:extLst>
          </p:cNvPr>
          <p:cNvSpPr>
            <a:spLocks noEditPoints="1"/>
          </p:cNvSpPr>
          <p:nvPr/>
        </p:nvSpPr>
        <p:spPr bwMode="auto">
          <a:xfrm>
            <a:off x="9887478" y="3397701"/>
            <a:ext cx="363538" cy="501512"/>
          </a:xfrm>
          <a:custGeom>
            <a:avLst/>
            <a:gdLst>
              <a:gd name="T0" fmla="*/ 34 w 427"/>
              <a:gd name="T1" fmla="*/ 329 h 589"/>
              <a:gd name="T2" fmla="*/ 211 w 427"/>
              <a:gd name="T3" fmla="*/ 589 h 589"/>
              <a:gd name="T4" fmla="*/ 372 w 427"/>
              <a:gd name="T5" fmla="*/ 356 h 589"/>
              <a:gd name="T6" fmla="*/ 427 w 427"/>
              <a:gd name="T7" fmla="*/ 213 h 589"/>
              <a:gd name="T8" fmla="*/ 214 w 427"/>
              <a:gd name="T9" fmla="*/ 0 h 589"/>
              <a:gd name="T10" fmla="*/ 0 w 427"/>
              <a:gd name="T11" fmla="*/ 213 h 589"/>
              <a:gd name="T12" fmla="*/ 34 w 427"/>
              <a:gd name="T13" fmla="*/ 329 h 589"/>
              <a:gd name="T14" fmla="*/ 60 w 427"/>
              <a:gd name="T15" fmla="*/ 213 h 589"/>
              <a:gd name="T16" fmla="*/ 214 w 427"/>
              <a:gd name="T17" fmla="*/ 59 h 589"/>
              <a:gd name="T18" fmla="*/ 368 w 427"/>
              <a:gd name="T19" fmla="*/ 213 h 589"/>
              <a:gd name="T20" fmla="*/ 317 w 427"/>
              <a:gd name="T21" fmla="*/ 327 h 589"/>
              <a:gd name="T22" fmla="*/ 214 w 427"/>
              <a:gd name="T23" fmla="*/ 368 h 589"/>
              <a:gd name="T24" fmla="*/ 112 w 427"/>
              <a:gd name="T25" fmla="*/ 329 h 589"/>
              <a:gd name="T26" fmla="*/ 60 w 427"/>
              <a:gd name="T27" fmla="*/ 213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7" h="589">
                <a:moveTo>
                  <a:pt x="34" y="329"/>
                </a:moveTo>
                <a:cubicBezTo>
                  <a:pt x="211" y="589"/>
                  <a:pt x="211" y="589"/>
                  <a:pt x="211" y="589"/>
                </a:cubicBezTo>
                <a:cubicBezTo>
                  <a:pt x="372" y="356"/>
                  <a:pt x="372" y="356"/>
                  <a:pt x="372" y="356"/>
                </a:cubicBezTo>
                <a:cubicBezTo>
                  <a:pt x="407" y="318"/>
                  <a:pt x="427" y="268"/>
                  <a:pt x="427" y="213"/>
                </a:cubicBezTo>
                <a:cubicBezTo>
                  <a:pt x="427" y="95"/>
                  <a:pt x="332" y="0"/>
                  <a:pt x="214" y="0"/>
                </a:cubicBezTo>
                <a:cubicBezTo>
                  <a:pt x="96" y="0"/>
                  <a:pt x="0" y="95"/>
                  <a:pt x="0" y="213"/>
                </a:cubicBezTo>
                <a:cubicBezTo>
                  <a:pt x="0" y="256"/>
                  <a:pt x="13" y="296"/>
                  <a:pt x="34" y="329"/>
                </a:cubicBezTo>
                <a:close/>
                <a:moveTo>
                  <a:pt x="60" y="213"/>
                </a:moveTo>
                <a:cubicBezTo>
                  <a:pt x="60" y="128"/>
                  <a:pt x="129" y="59"/>
                  <a:pt x="214" y="59"/>
                </a:cubicBezTo>
                <a:cubicBezTo>
                  <a:pt x="299" y="59"/>
                  <a:pt x="368" y="128"/>
                  <a:pt x="368" y="213"/>
                </a:cubicBezTo>
                <a:cubicBezTo>
                  <a:pt x="368" y="259"/>
                  <a:pt x="348" y="299"/>
                  <a:pt x="317" y="327"/>
                </a:cubicBezTo>
                <a:cubicBezTo>
                  <a:pt x="290" y="352"/>
                  <a:pt x="254" y="368"/>
                  <a:pt x="214" y="368"/>
                </a:cubicBezTo>
                <a:cubicBezTo>
                  <a:pt x="175" y="368"/>
                  <a:pt x="139" y="353"/>
                  <a:pt x="112" y="329"/>
                </a:cubicBezTo>
                <a:cubicBezTo>
                  <a:pt x="80" y="300"/>
                  <a:pt x="60" y="259"/>
                  <a:pt x="60" y="213"/>
                </a:cubicBezTo>
                <a:close/>
              </a:path>
            </a:pathLst>
          </a:custGeom>
          <a:solidFill>
            <a:srgbClr val="FECDFE"/>
          </a:solidFill>
          <a:ln>
            <a:noFill/>
          </a:ln>
          <a:extLst/>
        </p:spPr>
        <p:txBody>
          <a:bodyPr vert="horz" wrap="square" lIns="91440" tIns="45720" rIns="91440" bIns="45720" numCol="1" anchor="t" anchorCtr="0" compatLnSpc="1">
            <a:prstTxWarp prst="textNoShape">
              <a:avLst/>
            </a:prstTxWarp>
          </a:bodyPr>
          <a:lstStyle/>
          <a:p>
            <a:endParaRPr lang="en-US">
              <a:solidFill>
                <a:srgbClr val="424953"/>
              </a:solidFill>
            </a:endParaRPr>
          </a:p>
        </p:txBody>
      </p:sp>
      <p:sp>
        <p:nvSpPr>
          <p:cNvPr id="67" name="文本框 66">
            <a:extLst>
              <a:ext uri="{FF2B5EF4-FFF2-40B4-BE49-F238E27FC236}">
                <a16:creationId xmlns:a16="http://schemas.microsoft.com/office/drawing/2014/main" id="{F3357962-4951-45FD-884F-4C22697C8775}"/>
              </a:ext>
            </a:extLst>
          </p:cNvPr>
          <p:cNvSpPr txBox="1"/>
          <p:nvPr/>
        </p:nvSpPr>
        <p:spPr>
          <a:xfrm>
            <a:off x="5803191" y="2681822"/>
            <a:ext cx="1761338" cy="369332"/>
          </a:xfrm>
          <a:prstGeom prst="rect">
            <a:avLst/>
          </a:prstGeom>
          <a:noFill/>
          <a:ln>
            <a:noFill/>
          </a:ln>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68" name="矩形 67">
            <a:extLst>
              <a:ext uri="{FF2B5EF4-FFF2-40B4-BE49-F238E27FC236}">
                <a16:creationId xmlns:a16="http://schemas.microsoft.com/office/drawing/2014/main" id="{E420AE31-D43D-4DE4-9A26-9679AAF27FBF}"/>
              </a:ext>
            </a:extLst>
          </p:cNvPr>
          <p:cNvSpPr/>
          <p:nvPr/>
        </p:nvSpPr>
        <p:spPr>
          <a:xfrm>
            <a:off x="5273705" y="3042240"/>
            <a:ext cx="2870947" cy="430887"/>
          </a:xfrm>
          <a:prstGeom prst="rect">
            <a:avLst/>
          </a:prstGeom>
        </p:spPr>
        <p:txBody>
          <a:bodyPr wrap="square">
            <a:spAutoFit/>
          </a:bodyPr>
          <a:lstStyle/>
          <a:p>
            <a:pPr algn="ctr">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1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1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467D4ED5-9B9C-471A-8154-653829AFAD99}"/>
              </a:ext>
            </a:extLst>
          </p:cNvPr>
          <p:cNvSpPr txBox="1"/>
          <p:nvPr/>
        </p:nvSpPr>
        <p:spPr>
          <a:xfrm>
            <a:off x="9236201" y="4515479"/>
            <a:ext cx="1761338" cy="369332"/>
          </a:xfrm>
          <a:prstGeom prst="rect">
            <a:avLst/>
          </a:prstGeom>
          <a:noFill/>
          <a:ln>
            <a:noFill/>
          </a:ln>
        </p:spPr>
        <p:txBody>
          <a:bodyPr wrap="square" rtlCol="0">
            <a:spAutoFit/>
          </a:bodyPr>
          <a:lstStyle/>
          <a:p>
            <a:pPr lvl="0" algn="ct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70" name="矩形 69">
            <a:extLst>
              <a:ext uri="{FF2B5EF4-FFF2-40B4-BE49-F238E27FC236}">
                <a16:creationId xmlns:a16="http://schemas.microsoft.com/office/drawing/2014/main" id="{C064EF62-BF96-434E-B0A5-46A775171ADD}"/>
              </a:ext>
            </a:extLst>
          </p:cNvPr>
          <p:cNvSpPr/>
          <p:nvPr/>
        </p:nvSpPr>
        <p:spPr>
          <a:xfrm>
            <a:off x="8706715" y="4875897"/>
            <a:ext cx="2870947" cy="430887"/>
          </a:xfrm>
          <a:prstGeom prst="rect">
            <a:avLst/>
          </a:prstGeom>
        </p:spPr>
        <p:txBody>
          <a:bodyPr wrap="square">
            <a:spAutoFit/>
          </a:bodyPr>
          <a:lstStyle/>
          <a:p>
            <a:pPr algn="ctr">
              <a:defRPr/>
            </a:pPr>
            <a:r>
              <a:rPr kumimoji="0" lang="en-US" altLang="zh-CN" sz="11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1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1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1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122566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4500"/>
                            </p:stCondLst>
                            <p:childTnLst>
                              <p:par>
                                <p:cTn id="49" presetID="42" presetClass="path" presetSubtype="0" accel="50000" decel="50000" fill="hold" grpId="0" nodeType="afterEffect">
                                  <p:stCondLst>
                                    <p:cond delay="0"/>
                                  </p:stCondLst>
                                  <p:childTnLst>
                                    <p:animMotion origin="layout" path="M -2.91667E-6 2.96296E-6 L 0.40756 -0.06459 " pathEditMode="relative" rAng="0" ptsTypes="AA">
                                      <p:cBhvr>
                                        <p:cTn id="50" dur="1750" fill="hold"/>
                                        <p:tgtEl>
                                          <p:spTgt spid="120"/>
                                        </p:tgtEl>
                                        <p:attrNameLst>
                                          <p:attrName>ppt_x</p:attrName>
                                          <p:attrName>ppt_y</p:attrName>
                                        </p:attrNameLst>
                                      </p:cBhvr>
                                      <p:rCtr x="20378" y="-3241"/>
                                    </p:animMotion>
                                  </p:childTnLst>
                                </p:cTn>
                              </p:par>
                              <p:par>
                                <p:cTn id="51" presetID="42" presetClass="path" presetSubtype="0" accel="50000" decel="50000" fill="hold" grpId="0" nodeType="withEffect">
                                  <p:stCondLst>
                                    <p:cond delay="0"/>
                                  </p:stCondLst>
                                  <p:childTnLst>
                                    <p:animMotion origin="layout" path="M 4.58333E-6 2.96296E-6 L 0.7888 0.23379 " pathEditMode="relative" rAng="0" ptsTypes="AA">
                                      <p:cBhvr>
                                        <p:cTn id="52" dur="1500" fill="hold"/>
                                        <p:tgtEl>
                                          <p:spTgt spid="122"/>
                                        </p:tgtEl>
                                        <p:attrNameLst>
                                          <p:attrName>ppt_x</p:attrName>
                                          <p:attrName>ppt_y</p:attrName>
                                        </p:attrNameLst>
                                      </p:cBhvr>
                                      <p:rCtr x="39440" y="11690"/>
                                    </p:animMotion>
                                  </p:childTnLst>
                                </p:cTn>
                              </p:par>
                              <p:par>
                                <p:cTn id="53" presetID="22" presetClass="entr" presetSubtype="8"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left)">
                                      <p:cBhvr>
                                        <p:cTn id="55" dur="3500"/>
                                        <p:tgtEl>
                                          <p:spTgt spid="5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left)">
                                      <p:cBhvr>
                                        <p:cTn id="58" dur="4500"/>
                                        <p:tgtEl>
                                          <p:spTgt spid="55"/>
                                        </p:tgtEl>
                                      </p:cBhvr>
                                    </p:animEffect>
                                  </p:childTnLst>
                                </p:cTn>
                              </p:par>
                              <p:par>
                                <p:cTn id="59" presetID="0" presetClass="path" presetSubtype="0" accel="50000" decel="50000" fill="hold" grpId="0" nodeType="withEffect">
                                  <p:stCondLst>
                                    <p:cond delay="1400"/>
                                  </p:stCondLst>
                                  <p:childTnLst>
                                    <p:animMotion origin="layout" path="M 8.33333E-7 -0.00046 C 0.10937 -0.03333 0.2099 -0.09745 0.32878 -0.09768 C 0.46393 -0.06018 0.50195 0.06412 0.625 0.08287 C 0.72969 0.07616 0.76836 -0.03009 0.84036 -0.08588 C 0.8845 -0.1294 0.91927 -0.10602 0.97591 -0.09213 C 1.02409 -0.07592 1.05365 -0.07291 1.09375 -0.05324 " pathEditMode="relative" rAng="0" ptsTypes="AAAAAA">
                                      <p:cBhvr>
                                        <p:cTn id="60" dur="1500" fill="hold"/>
                                        <p:tgtEl>
                                          <p:spTgt spid="57"/>
                                        </p:tgtEl>
                                        <p:attrNameLst>
                                          <p:attrName>ppt_x</p:attrName>
                                          <p:attrName>ppt_y</p:attrName>
                                        </p:attrNameLst>
                                      </p:cBhvr>
                                      <p:rCtr x="54688" y="-1366"/>
                                    </p:animMotion>
                                  </p:childTnLst>
                                </p:cTn>
                              </p:par>
                              <p:par>
                                <p:cTn id="61" presetID="0" presetClass="path" presetSubtype="0" accel="50000" decel="50000" fill="hold" grpId="0" nodeType="withEffect">
                                  <p:stCondLst>
                                    <p:cond delay="0"/>
                                  </p:stCondLst>
                                  <p:childTnLst>
                                    <p:animMotion origin="layout" path="M -1.04167E-6 -0.00046 C 0.10938 -0.03333 0.2099 -0.09745 0.32878 -0.09768 C 0.46393 -0.06018 0.50195 0.06412 0.625 0.08287 C 0.72969 0.07616 0.76836 -0.03009 0.84037 -0.08588 C 0.88451 -0.1294 0.91927 -0.10602 0.97591 -0.09213 C 1.02409 -0.07592 1.05365 -0.07291 1.09375 -0.05324 " pathEditMode="relative" rAng="0" ptsTypes="AAAAAA">
                                      <p:cBhvr>
                                        <p:cTn id="62" dur="2250" fill="hold"/>
                                        <p:tgtEl>
                                          <p:spTgt spid="58"/>
                                        </p:tgtEl>
                                        <p:attrNameLst>
                                          <p:attrName>ppt_x</p:attrName>
                                          <p:attrName>ppt_y</p:attrName>
                                        </p:attrNameLst>
                                      </p:cBhvr>
                                      <p:rCtr x="54688" y="-1366"/>
                                    </p:animMotion>
                                  </p:childTnLst>
                                </p:cTn>
                              </p:par>
                              <p:par>
                                <p:cTn id="63" presetID="0" presetClass="path" presetSubtype="0" accel="50000" decel="50000" fill="hold" grpId="0" nodeType="withEffect">
                                  <p:stCondLst>
                                    <p:cond delay="1500"/>
                                  </p:stCondLst>
                                  <p:childTnLst>
                                    <p:animMotion origin="layout" path="M 8.33333E-7 -0.00046 C 0.10937 -0.03333 0.2099 -0.09745 0.32878 -0.09768 C 0.46393 -0.06018 0.50195 0.06412 0.625 0.08287 C 0.72969 0.07616 0.76836 -0.03009 0.84036 -0.08588 C 0.8845 -0.1294 0.91927 -0.10602 0.97591 -0.09213 C 1.02409 -0.07592 1.05365 -0.07291 1.09375 -0.05324 " pathEditMode="relative" rAng="0" ptsTypes="AAAAAA">
                                      <p:cBhvr>
                                        <p:cTn id="64" dur="3250" fill="hold"/>
                                        <p:tgtEl>
                                          <p:spTgt spid="59"/>
                                        </p:tgtEl>
                                        <p:attrNameLst>
                                          <p:attrName>ppt_x</p:attrName>
                                          <p:attrName>ppt_y</p:attrName>
                                        </p:attrNameLst>
                                      </p:cBhvr>
                                      <p:rCtr x="54688" y="-1366"/>
                                    </p:animMotion>
                                  </p:childTnLst>
                                </p:cTn>
                              </p:par>
                              <p:par>
                                <p:cTn id="65" presetID="0" presetClass="path" presetSubtype="0" accel="50000" decel="50000" fill="hold" grpId="0" nodeType="withEffect">
                                  <p:stCondLst>
                                    <p:cond delay="0"/>
                                  </p:stCondLst>
                                  <p:childTnLst>
                                    <p:animMotion origin="layout" path="M 4.79167E-6 -0.00092 C 0.10898 -0.03379 0.20976 -0.09791 0.32877 -0.09814 C 0.4638 -0.06064 0.50182 0.06366 0.62487 0.08241 C 0.72955 0.07547 0.7819 0.06389 0.83984 -0.08634 C 0.94375 -0.17523 1.02851 0.0919 1.07812 0.13936 " pathEditMode="relative" rAng="0" ptsTypes="AAAAA">
                                      <p:cBhvr>
                                        <p:cTn id="66" dur="3500" fill="hold"/>
                                        <p:tgtEl>
                                          <p:spTgt spid="60"/>
                                        </p:tgtEl>
                                        <p:attrNameLst>
                                          <p:attrName>ppt_x</p:attrName>
                                          <p:attrName>ppt_y</p:attrName>
                                        </p:attrNameLst>
                                      </p:cBhvr>
                                      <p:rCtr x="53906" y="1852"/>
                                    </p:animMotion>
                                  </p:childTnLst>
                                </p:cTn>
                              </p:par>
                              <p:par>
                                <p:cTn id="67" presetID="0" presetClass="path" presetSubtype="0" accel="50000" decel="50000" fill="hold" grpId="0" nodeType="withEffect">
                                  <p:stCondLst>
                                    <p:cond delay="3200"/>
                                  </p:stCondLst>
                                  <p:childTnLst>
                                    <p:animMotion origin="layout" path="M -4.58333E-6 -0.00069 C 0.10938 -0.03357 0.20977 -0.09769 0.32878 -0.09792 C 0.46394 -0.06042 0.47787 -0.00093 0.60092 0.01806 C 0.7056 0.01111 0.76836 -0.03032 0.84024 -0.08611 C 0.88451 -0.12963 0.91928 -0.10625 0.97592 -0.09236 C 1.02396 -0.07616 1.04818 -0.24722 1.08855 -0.22755 " pathEditMode="relative" rAng="0" ptsTypes="AAAAAA">
                                      <p:cBhvr>
                                        <p:cTn id="68" dur="2400" fill="hold"/>
                                        <p:tgtEl>
                                          <p:spTgt spid="61"/>
                                        </p:tgtEl>
                                        <p:attrNameLst>
                                          <p:attrName>ppt_x</p:attrName>
                                          <p:attrName>ppt_y</p:attrName>
                                        </p:attrNameLst>
                                      </p:cBhvr>
                                      <p:rCtr x="54427" y="-10486"/>
                                    </p:animMotion>
                                  </p:childTnLst>
                                </p:cTn>
                              </p:par>
                              <p:par>
                                <p:cTn id="69" presetID="0" presetClass="path" presetSubtype="0" accel="50000" decel="50000" fill="hold" grpId="0" nodeType="withEffect">
                                  <p:stCondLst>
                                    <p:cond delay="2100"/>
                                  </p:stCondLst>
                                  <p:childTnLst>
                                    <p:animMotion origin="layout" path="M 0.00378 -0.00232 C 0.05391 -0.03565 0.05847 -0.15949 0.15482 -0.10023 C 0.29583 -0.12407 0.36042 -0.39838 0.41458 -0.47639 " pathEditMode="relative" rAng="0" ptsTypes="AAA">
                                      <p:cBhvr>
                                        <p:cTn id="70" dur="3200" fill="hold"/>
                                        <p:tgtEl>
                                          <p:spTgt spid="62"/>
                                        </p:tgtEl>
                                        <p:attrNameLst>
                                          <p:attrName>ppt_x</p:attrName>
                                          <p:attrName>ppt_y</p:attrName>
                                        </p:attrNameLst>
                                      </p:cBhvr>
                                      <p:rCtr x="20534" y="-23704"/>
                                    </p:animMotion>
                                  </p:childTnLst>
                                </p:cTn>
                              </p:par>
                              <p:par>
                                <p:cTn id="71" presetID="0" presetClass="path" presetSubtype="0" accel="50000" decel="50000" fill="hold" grpId="0" nodeType="withEffect">
                                  <p:stCondLst>
                                    <p:cond delay="1400"/>
                                  </p:stCondLst>
                                  <p:childTnLst>
                                    <p:animMotion origin="layout" path="M -2.08333E-7 -0.00093 C 0.10911 -0.03472 0.20977 -0.09838 0.32852 -0.09885 C 0.4638 -0.06135 0.52721 0.06365 0.61849 -0.02778 C 0.70964 -0.11945 0.84453 -0.08588 0.92357 -0.09144 C 1.00898 -0.10301 1.02734 -0.19468 1.06771 -0.17523 " pathEditMode="relative" rAng="0" ptsTypes="AAAAA">
                                      <p:cBhvr>
                                        <p:cTn id="72" dur="2000" fill="hold"/>
                                        <p:tgtEl>
                                          <p:spTgt spid="63"/>
                                        </p:tgtEl>
                                        <p:attrNameLst>
                                          <p:attrName>ppt_x</p:attrName>
                                          <p:attrName>ppt_y</p:attrName>
                                        </p:attrNameLst>
                                      </p:cBhvr>
                                      <p:rCtr x="53385" y="-8565"/>
                                    </p:animMotion>
                                  </p:childTnLst>
                                </p:cTn>
                              </p:par>
                            </p:childTnLst>
                          </p:cTn>
                        </p:par>
                        <p:par>
                          <p:cTn id="73" fill="hold">
                            <p:stCondLst>
                              <p:cond delay="10100"/>
                            </p:stCondLst>
                            <p:childTnLst>
                              <p:par>
                                <p:cTn id="74" presetID="47" presetClass="entr" presetSubtype="0"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anim calcmode="lin" valueType="num">
                                      <p:cBhvr>
                                        <p:cTn id="77" dur="500" fill="hold"/>
                                        <p:tgtEl>
                                          <p:spTgt spid="64"/>
                                        </p:tgtEl>
                                        <p:attrNameLst>
                                          <p:attrName>ppt_x</p:attrName>
                                        </p:attrNameLst>
                                      </p:cBhvr>
                                      <p:tavLst>
                                        <p:tav tm="0">
                                          <p:val>
                                            <p:strVal val="#ppt_x"/>
                                          </p:val>
                                        </p:tav>
                                        <p:tav tm="100000">
                                          <p:val>
                                            <p:strVal val="#ppt_x"/>
                                          </p:val>
                                        </p:tav>
                                      </p:tavLst>
                                    </p:anim>
                                    <p:anim calcmode="lin" valueType="num">
                                      <p:cBhvr>
                                        <p:cTn id="78" dur="500" fill="hold"/>
                                        <p:tgtEl>
                                          <p:spTgt spid="64"/>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anim calcmode="lin" valueType="num">
                                      <p:cBhvr>
                                        <p:cTn id="82" dur="500" fill="hold"/>
                                        <p:tgtEl>
                                          <p:spTgt spid="65"/>
                                        </p:tgtEl>
                                        <p:attrNameLst>
                                          <p:attrName>ppt_x</p:attrName>
                                        </p:attrNameLst>
                                      </p:cBhvr>
                                      <p:tavLst>
                                        <p:tav tm="0">
                                          <p:val>
                                            <p:strVal val="#ppt_x"/>
                                          </p:val>
                                        </p:tav>
                                        <p:tav tm="100000">
                                          <p:val>
                                            <p:strVal val="#ppt_x"/>
                                          </p:val>
                                        </p:tav>
                                      </p:tavLst>
                                    </p:anim>
                                    <p:anim calcmode="lin" valueType="num">
                                      <p:cBhvr>
                                        <p:cTn id="83" dur="500" fill="hold"/>
                                        <p:tgtEl>
                                          <p:spTgt spid="65"/>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500"/>
                                        <p:tgtEl>
                                          <p:spTgt spid="66"/>
                                        </p:tgtEl>
                                      </p:cBhvr>
                                    </p:animEffect>
                                    <p:anim calcmode="lin" valueType="num">
                                      <p:cBhvr>
                                        <p:cTn id="87" dur="500" fill="hold"/>
                                        <p:tgtEl>
                                          <p:spTgt spid="66"/>
                                        </p:tgtEl>
                                        <p:attrNameLst>
                                          <p:attrName>ppt_x</p:attrName>
                                        </p:attrNameLst>
                                      </p:cBhvr>
                                      <p:tavLst>
                                        <p:tav tm="0">
                                          <p:val>
                                            <p:strVal val="#ppt_x"/>
                                          </p:val>
                                        </p:tav>
                                        <p:tav tm="100000">
                                          <p:val>
                                            <p:strVal val="#ppt_x"/>
                                          </p:val>
                                        </p:tav>
                                      </p:tavLst>
                                    </p:anim>
                                    <p:anim calcmode="lin" valueType="num">
                                      <p:cBhvr>
                                        <p:cTn id="88" dur="500" fill="hold"/>
                                        <p:tgtEl>
                                          <p:spTgt spid="66"/>
                                        </p:tgtEl>
                                        <p:attrNameLst>
                                          <p:attrName>ppt_y</p:attrName>
                                        </p:attrNameLst>
                                      </p:cBhvr>
                                      <p:tavLst>
                                        <p:tav tm="0">
                                          <p:val>
                                            <p:strVal val="#ppt_y-.1"/>
                                          </p:val>
                                        </p:tav>
                                        <p:tav tm="100000">
                                          <p:val>
                                            <p:strVal val="#ppt_y"/>
                                          </p:val>
                                        </p:tav>
                                      </p:tavLst>
                                    </p:anim>
                                  </p:childTnLst>
                                </p:cTn>
                              </p:par>
                            </p:childTnLst>
                          </p:cTn>
                        </p:par>
                        <p:par>
                          <p:cTn id="89" fill="hold">
                            <p:stCondLst>
                              <p:cond delay="10600"/>
                            </p:stCondLst>
                            <p:childTnLst>
                              <p:par>
                                <p:cTn id="90" presetID="22" presetClass="entr" presetSubtype="8" fill="hold" grpId="0" nodeType="after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wipe(left)">
                                      <p:cBhvr>
                                        <p:cTn id="95" dur="500"/>
                                        <p:tgtEl>
                                          <p:spTgt spid="54"/>
                                        </p:tgtEl>
                                      </p:cBhvr>
                                    </p:animEffect>
                                  </p:childTnLst>
                                </p:cTn>
                              </p:par>
                            </p:childTnLst>
                          </p:cTn>
                        </p:par>
                        <p:par>
                          <p:cTn id="96" fill="hold">
                            <p:stCondLst>
                              <p:cond delay="11100"/>
                            </p:stCondLst>
                            <p:childTnLst>
                              <p:par>
                                <p:cTn id="97" presetID="22" presetClass="entr" presetSubtype="8"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left)">
                                      <p:cBhvr>
                                        <p:cTn id="99" dur="500"/>
                                        <p:tgtEl>
                                          <p:spTgt spid="67"/>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wipe(left)">
                                      <p:cBhvr>
                                        <p:cTn id="102" dur="500"/>
                                        <p:tgtEl>
                                          <p:spTgt spid="68"/>
                                        </p:tgtEl>
                                      </p:cBhvr>
                                    </p:animEffect>
                                  </p:childTnLst>
                                </p:cTn>
                              </p:par>
                            </p:childTnLst>
                          </p:cTn>
                        </p:par>
                        <p:par>
                          <p:cTn id="103" fill="hold">
                            <p:stCondLst>
                              <p:cond delay="11600"/>
                            </p:stCondLst>
                            <p:childTnLst>
                              <p:par>
                                <p:cTn id="104" presetID="22" presetClass="entr" presetSubtype="8" fill="hold" grpId="0" nodeType="after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wipe(left)">
                                      <p:cBhvr>
                                        <p:cTn id="106" dur="500"/>
                                        <p:tgtEl>
                                          <p:spTgt spid="69"/>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wipe(left)">
                                      <p:cBhvr>
                                        <p:cTn id="10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8" grpId="0" animBg="1"/>
      <p:bldP spid="9" grpId="0" animBg="1"/>
      <p:bldP spid="101" grpId="0" animBg="1"/>
      <p:bldP spid="113" grpId="0" animBg="1"/>
      <p:bldP spid="78" grpId="0"/>
      <p:bldP spid="79" grpId="0"/>
      <p:bldP spid="53" grpId="0"/>
      <p:bldP spid="54"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C627E04F-C72A-41EE-B1CF-4ADD0068A8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0123" y="-1011421"/>
            <a:ext cx="4343400" cy="3524250"/>
          </a:xfrm>
          <a:prstGeom prst="rect">
            <a:avLst/>
          </a:prstGeom>
        </p:spPr>
      </p:pic>
      <p:sp>
        <p:nvSpPr>
          <p:cNvPr id="139" name="雷锋PPT网www.lfppt.com">
            <a:extLst>
              <a:ext uri="{FF2B5EF4-FFF2-40B4-BE49-F238E27FC236}">
                <a16:creationId xmlns:a16="http://schemas.microsoft.com/office/drawing/2014/main" id="{845A4EF3-BED3-4E87-B63C-5B6143CCA0FB}"/>
              </a:ext>
            </a:extLst>
          </p:cNvPr>
          <p:cNvSpPr/>
          <p:nvPr/>
        </p:nvSpPr>
        <p:spPr>
          <a:xfrm rot="2711801">
            <a:off x="1082295" y="90396"/>
            <a:ext cx="6347466" cy="6347466"/>
          </a:xfrm>
          <a:prstGeom prst="arc">
            <a:avLst/>
          </a:prstGeom>
          <a:ln>
            <a:solidFill>
              <a:srgbClr val="FEE8FE">
                <a:alpha val="4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27" name="文本框 126">
            <a:extLst>
              <a:ext uri="{FF2B5EF4-FFF2-40B4-BE49-F238E27FC236}">
                <a16:creationId xmlns:a16="http://schemas.microsoft.com/office/drawing/2014/main" id="{80E9B5FC-DFFA-4364-8F84-6C5D11209C93}"/>
              </a:ext>
            </a:extLst>
          </p:cNvPr>
          <p:cNvSpPr txBox="1"/>
          <p:nvPr/>
        </p:nvSpPr>
        <p:spPr>
          <a:xfrm>
            <a:off x="6965914" y="772280"/>
            <a:ext cx="2259236" cy="461665"/>
          </a:xfrm>
          <a:prstGeom prst="rect">
            <a:avLst/>
          </a:prstGeom>
          <a:noFill/>
        </p:spPr>
        <p:txBody>
          <a:bodyPr wrap="square" rtlCol="0">
            <a:spAutoFit/>
          </a:bodyPr>
          <a:lstStyle/>
          <a:p>
            <a:pPr algn="ctr"/>
            <a:r>
              <a:rPr lang="zh-CN" altLang="en-US" sz="2400" dirty="0">
                <a:solidFill>
                  <a:schemeClr val="bg1"/>
                </a:solidFill>
                <a:latin typeface="Segoe UI" panose="020B0502040204020203" pitchFamily="34" charset="0"/>
                <a:ea typeface="微软雅黑" panose="020B0503020204020204" pitchFamily="34" charset="-122"/>
                <a:cs typeface="Segoe UI" panose="020B0502040204020203" pitchFamily="34" charset="0"/>
              </a:rPr>
              <a:t>实施产品功能</a:t>
            </a:r>
          </a:p>
        </p:txBody>
      </p:sp>
      <p:sp>
        <p:nvSpPr>
          <p:cNvPr id="128" name="矩形 127">
            <a:extLst>
              <a:ext uri="{FF2B5EF4-FFF2-40B4-BE49-F238E27FC236}">
                <a16:creationId xmlns:a16="http://schemas.microsoft.com/office/drawing/2014/main" id="{9C2B156B-8BD0-433A-BECD-8F11983A133D}"/>
              </a:ext>
            </a:extLst>
          </p:cNvPr>
          <p:cNvSpPr/>
          <p:nvPr/>
        </p:nvSpPr>
        <p:spPr>
          <a:xfrm>
            <a:off x="7103702" y="1196737"/>
            <a:ext cx="3078795" cy="400110"/>
          </a:xfrm>
          <a:prstGeom prst="rect">
            <a:avLst/>
          </a:prstGeom>
        </p:spPr>
        <p:txBody>
          <a:bodyPr wrap="square">
            <a:spAutoFit/>
          </a:bodyPr>
          <a:lstStyle/>
          <a:p>
            <a:r>
              <a:rPr lang="en-US" altLang="zh-CN" sz="1000" dirty="0">
                <a:solidFill>
                  <a:schemeClr val="bg1">
                    <a:lumMod val="50000"/>
                  </a:schemeClr>
                </a:solidFill>
                <a:latin typeface="+mn-ea"/>
                <a:cs typeface="Segoe UI" panose="020B0502040204020203" pitchFamily="34" charset="0"/>
              </a:rPr>
              <a:t>Sagittarius man born with humor, optimistic, cheerful, know how to live. </a:t>
            </a:r>
            <a:endParaRPr lang="zh-CN" altLang="en-US" sz="1000" dirty="0">
              <a:solidFill>
                <a:schemeClr val="bg1">
                  <a:lumMod val="50000"/>
                </a:schemeClr>
              </a:solidFill>
              <a:latin typeface="+mn-ea"/>
              <a:cs typeface="Segoe UI" panose="020B0502040204020203" pitchFamily="34" charset="0"/>
            </a:endParaRPr>
          </a:p>
        </p:txBody>
      </p:sp>
      <p:sp>
        <p:nvSpPr>
          <p:cNvPr id="129" name="文本框 128">
            <a:extLst>
              <a:ext uri="{FF2B5EF4-FFF2-40B4-BE49-F238E27FC236}">
                <a16:creationId xmlns:a16="http://schemas.microsoft.com/office/drawing/2014/main" id="{970F5614-FCE0-42E6-8C1B-FF3944533AD5}"/>
              </a:ext>
            </a:extLst>
          </p:cNvPr>
          <p:cNvSpPr txBox="1"/>
          <p:nvPr/>
        </p:nvSpPr>
        <p:spPr>
          <a:xfrm>
            <a:off x="7660709" y="2312043"/>
            <a:ext cx="3282302" cy="461665"/>
          </a:xfrm>
          <a:prstGeom prst="rect">
            <a:avLst/>
          </a:prstGeom>
          <a:noFill/>
        </p:spPr>
        <p:txBody>
          <a:bodyPr wrap="square" rtlCol="0">
            <a:spAutoFit/>
          </a:bodyPr>
          <a:lstStyle/>
          <a:p>
            <a:r>
              <a:rPr lang="zh-CN" altLang="en-US" sz="2400" dirty="0">
                <a:solidFill>
                  <a:schemeClr val="bg1"/>
                </a:solidFill>
                <a:latin typeface="Segoe UI" panose="020B0502040204020203" pitchFamily="34" charset="0"/>
                <a:ea typeface="微软雅黑" panose="020B0503020204020204" pitchFamily="34" charset="-122"/>
                <a:cs typeface="Segoe UI" panose="020B0502040204020203" pitchFamily="34" charset="0"/>
              </a:rPr>
              <a:t>项目组成员与职责</a:t>
            </a:r>
          </a:p>
        </p:txBody>
      </p:sp>
      <p:sp>
        <p:nvSpPr>
          <p:cNvPr id="130" name="文本框 129">
            <a:extLst>
              <a:ext uri="{FF2B5EF4-FFF2-40B4-BE49-F238E27FC236}">
                <a16:creationId xmlns:a16="http://schemas.microsoft.com/office/drawing/2014/main" id="{9C5216DA-30DD-47DE-B8D0-F9BDDFA7B832}"/>
              </a:ext>
            </a:extLst>
          </p:cNvPr>
          <p:cNvSpPr txBox="1"/>
          <p:nvPr/>
        </p:nvSpPr>
        <p:spPr>
          <a:xfrm>
            <a:off x="7541242" y="3916917"/>
            <a:ext cx="2706657" cy="461665"/>
          </a:xfrm>
          <a:prstGeom prst="rect">
            <a:avLst/>
          </a:prstGeom>
          <a:noFill/>
        </p:spPr>
        <p:txBody>
          <a:bodyPr wrap="square" rtlCol="0">
            <a:spAutoFit/>
          </a:bodyPr>
          <a:lstStyle/>
          <a:p>
            <a:r>
              <a:rPr lang="zh-CN" altLang="en-US" sz="2400" dirty="0">
                <a:solidFill>
                  <a:schemeClr val="bg1"/>
                </a:solidFill>
                <a:latin typeface="Segoe UI" panose="020B0502040204020203" pitchFamily="34" charset="0"/>
                <a:ea typeface="微软雅黑" panose="020B0503020204020204" pitchFamily="34" charset="-122"/>
                <a:cs typeface="Segoe UI" panose="020B0502040204020203" pitchFamily="34" charset="0"/>
              </a:rPr>
              <a:t>项目实施计划</a:t>
            </a:r>
          </a:p>
        </p:txBody>
      </p:sp>
      <p:sp>
        <p:nvSpPr>
          <p:cNvPr id="131" name="文本框 130">
            <a:extLst>
              <a:ext uri="{FF2B5EF4-FFF2-40B4-BE49-F238E27FC236}">
                <a16:creationId xmlns:a16="http://schemas.microsoft.com/office/drawing/2014/main" id="{43AC5DFF-FF41-499B-A837-E4F03900DF45}"/>
              </a:ext>
            </a:extLst>
          </p:cNvPr>
          <p:cNvSpPr txBox="1"/>
          <p:nvPr/>
        </p:nvSpPr>
        <p:spPr>
          <a:xfrm>
            <a:off x="6844313" y="5290958"/>
            <a:ext cx="3865908" cy="461665"/>
          </a:xfrm>
          <a:prstGeom prst="rect">
            <a:avLst/>
          </a:prstGeom>
          <a:noFill/>
        </p:spPr>
        <p:txBody>
          <a:bodyPr wrap="square" rtlCol="0">
            <a:spAutoFit/>
          </a:bodyPr>
          <a:lstStyle/>
          <a:p>
            <a:r>
              <a:rPr lang="zh-CN" altLang="en-US" sz="2400" dirty="0">
                <a:solidFill>
                  <a:schemeClr val="bg1"/>
                </a:solidFill>
                <a:latin typeface="Segoe UI" panose="020B0502040204020203" pitchFamily="34" charset="0"/>
                <a:ea typeface="微软雅黑" panose="020B0503020204020204" pitchFamily="34" charset="-122"/>
                <a:cs typeface="Segoe UI" panose="020B0502040204020203" pitchFamily="34" charset="0"/>
              </a:rPr>
              <a:t>项目实施风险与应对策略</a:t>
            </a:r>
          </a:p>
        </p:txBody>
      </p:sp>
      <p:sp>
        <p:nvSpPr>
          <p:cNvPr id="132" name="矩形 131">
            <a:extLst>
              <a:ext uri="{FF2B5EF4-FFF2-40B4-BE49-F238E27FC236}">
                <a16:creationId xmlns:a16="http://schemas.microsoft.com/office/drawing/2014/main" id="{EC16C030-0BCF-4A10-B494-AFD398E25FF8}"/>
              </a:ext>
            </a:extLst>
          </p:cNvPr>
          <p:cNvSpPr/>
          <p:nvPr/>
        </p:nvSpPr>
        <p:spPr>
          <a:xfrm>
            <a:off x="7685753" y="2740269"/>
            <a:ext cx="3078795" cy="400110"/>
          </a:xfrm>
          <a:prstGeom prst="rect">
            <a:avLst/>
          </a:prstGeom>
        </p:spPr>
        <p:txBody>
          <a:bodyPr wrap="square">
            <a:spAutoFit/>
          </a:bodyPr>
          <a:lstStyle/>
          <a:p>
            <a:r>
              <a:rPr lang="en-US" altLang="zh-CN" sz="1000" dirty="0">
                <a:solidFill>
                  <a:schemeClr val="bg1">
                    <a:lumMod val="50000"/>
                  </a:schemeClr>
                </a:solidFill>
                <a:latin typeface="+mn-ea"/>
                <a:cs typeface="Segoe UI" panose="020B0502040204020203" pitchFamily="34" charset="0"/>
              </a:rPr>
              <a:t>Sagittarius man born with humor, optimistic, cheerful, know how to live. </a:t>
            </a:r>
            <a:endParaRPr lang="zh-CN" altLang="en-US" sz="1000" dirty="0">
              <a:solidFill>
                <a:schemeClr val="bg1">
                  <a:lumMod val="50000"/>
                </a:schemeClr>
              </a:solidFill>
              <a:latin typeface="+mn-ea"/>
              <a:cs typeface="Segoe UI" panose="020B0502040204020203" pitchFamily="34" charset="0"/>
            </a:endParaRPr>
          </a:p>
        </p:txBody>
      </p:sp>
      <p:sp>
        <p:nvSpPr>
          <p:cNvPr id="133" name="矩形 132">
            <a:extLst>
              <a:ext uri="{FF2B5EF4-FFF2-40B4-BE49-F238E27FC236}">
                <a16:creationId xmlns:a16="http://schemas.microsoft.com/office/drawing/2014/main" id="{22DA5241-A1B5-4D34-A04A-8338FEBC5163}"/>
              </a:ext>
            </a:extLst>
          </p:cNvPr>
          <p:cNvSpPr/>
          <p:nvPr/>
        </p:nvSpPr>
        <p:spPr>
          <a:xfrm>
            <a:off x="7541242" y="4357762"/>
            <a:ext cx="3078795" cy="400110"/>
          </a:xfrm>
          <a:prstGeom prst="rect">
            <a:avLst/>
          </a:prstGeom>
        </p:spPr>
        <p:txBody>
          <a:bodyPr wrap="square">
            <a:spAutoFit/>
          </a:bodyPr>
          <a:lstStyle/>
          <a:p>
            <a:r>
              <a:rPr lang="en-US" altLang="zh-CN" sz="1000" dirty="0">
                <a:solidFill>
                  <a:schemeClr val="bg1">
                    <a:lumMod val="50000"/>
                  </a:schemeClr>
                </a:solidFill>
                <a:latin typeface="+mn-ea"/>
                <a:cs typeface="Segoe UI" panose="020B0502040204020203" pitchFamily="34" charset="0"/>
              </a:rPr>
              <a:t>Sagittarius man born with humor, optimistic, cheerful, know how to live. </a:t>
            </a:r>
            <a:endParaRPr lang="zh-CN" altLang="en-US" sz="1000" dirty="0">
              <a:solidFill>
                <a:schemeClr val="bg1">
                  <a:lumMod val="50000"/>
                </a:schemeClr>
              </a:solidFill>
              <a:latin typeface="+mn-ea"/>
              <a:cs typeface="Segoe UI" panose="020B0502040204020203" pitchFamily="34" charset="0"/>
            </a:endParaRPr>
          </a:p>
        </p:txBody>
      </p:sp>
      <p:sp>
        <p:nvSpPr>
          <p:cNvPr id="134" name="矩形 133">
            <a:extLst>
              <a:ext uri="{FF2B5EF4-FFF2-40B4-BE49-F238E27FC236}">
                <a16:creationId xmlns:a16="http://schemas.microsoft.com/office/drawing/2014/main" id="{97ACC063-E7EC-4056-B74A-04CFFCC9349F}"/>
              </a:ext>
            </a:extLst>
          </p:cNvPr>
          <p:cNvSpPr/>
          <p:nvPr/>
        </p:nvSpPr>
        <p:spPr>
          <a:xfrm>
            <a:off x="6844313" y="5756561"/>
            <a:ext cx="3078795" cy="400110"/>
          </a:xfrm>
          <a:prstGeom prst="rect">
            <a:avLst/>
          </a:prstGeom>
        </p:spPr>
        <p:txBody>
          <a:bodyPr wrap="square">
            <a:spAutoFit/>
          </a:bodyPr>
          <a:lstStyle/>
          <a:p>
            <a:r>
              <a:rPr lang="en-US" altLang="zh-CN" sz="1000" dirty="0">
                <a:solidFill>
                  <a:schemeClr val="bg1">
                    <a:lumMod val="50000"/>
                  </a:schemeClr>
                </a:solidFill>
                <a:latin typeface="+mn-ea"/>
                <a:cs typeface="Segoe UI" panose="020B0502040204020203" pitchFamily="34" charset="0"/>
              </a:rPr>
              <a:t>Sagittarius man born with humor, optimistic, cheerful, know how to live. </a:t>
            </a:r>
            <a:endParaRPr lang="zh-CN" altLang="en-US" sz="1000" dirty="0">
              <a:solidFill>
                <a:schemeClr val="bg1">
                  <a:lumMod val="50000"/>
                </a:schemeClr>
              </a:solidFill>
              <a:latin typeface="+mn-ea"/>
              <a:cs typeface="Segoe UI" panose="020B0502040204020203" pitchFamily="34" charset="0"/>
            </a:endParaRPr>
          </a:p>
        </p:txBody>
      </p:sp>
      <p:sp>
        <p:nvSpPr>
          <p:cNvPr id="135" name="椭圆 134">
            <a:extLst>
              <a:ext uri="{FF2B5EF4-FFF2-40B4-BE49-F238E27FC236}">
                <a16:creationId xmlns:a16="http://schemas.microsoft.com/office/drawing/2014/main" id="{4EBCC801-186A-4BAD-AA02-702864A7CEF9}"/>
              </a:ext>
            </a:extLst>
          </p:cNvPr>
          <p:cNvSpPr/>
          <p:nvPr/>
        </p:nvSpPr>
        <p:spPr>
          <a:xfrm>
            <a:off x="6457849" y="956350"/>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36" name="椭圆 135">
            <a:extLst>
              <a:ext uri="{FF2B5EF4-FFF2-40B4-BE49-F238E27FC236}">
                <a16:creationId xmlns:a16="http://schemas.microsoft.com/office/drawing/2014/main" id="{952AA6FD-A349-499D-9105-9AE7B6C8AFBD}"/>
              </a:ext>
            </a:extLst>
          </p:cNvPr>
          <p:cNvSpPr/>
          <p:nvPr/>
        </p:nvSpPr>
        <p:spPr>
          <a:xfrm>
            <a:off x="7263351" y="2421210"/>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37" name="椭圆 136">
            <a:extLst>
              <a:ext uri="{FF2B5EF4-FFF2-40B4-BE49-F238E27FC236}">
                <a16:creationId xmlns:a16="http://schemas.microsoft.com/office/drawing/2014/main" id="{42137A78-5846-4A28-A397-88A46D5E50D7}"/>
              </a:ext>
            </a:extLst>
          </p:cNvPr>
          <p:cNvSpPr/>
          <p:nvPr/>
        </p:nvSpPr>
        <p:spPr>
          <a:xfrm>
            <a:off x="6447716" y="5403709"/>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38" name="椭圆 137">
            <a:extLst>
              <a:ext uri="{FF2B5EF4-FFF2-40B4-BE49-F238E27FC236}">
                <a16:creationId xmlns:a16="http://schemas.microsoft.com/office/drawing/2014/main" id="{10E74EBE-B5BF-43EA-9BE3-3F34CF7F1107}"/>
              </a:ext>
            </a:extLst>
          </p:cNvPr>
          <p:cNvSpPr/>
          <p:nvPr/>
        </p:nvSpPr>
        <p:spPr>
          <a:xfrm>
            <a:off x="7244301" y="4047374"/>
            <a:ext cx="149908" cy="149908"/>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149" name="文本框 148">
            <a:extLst>
              <a:ext uri="{FF2B5EF4-FFF2-40B4-BE49-F238E27FC236}">
                <a16:creationId xmlns:a16="http://schemas.microsoft.com/office/drawing/2014/main" id="{1EF257B3-B0C2-454D-8440-F85650D8DCAC}"/>
              </a:ext>
            </a:extLst>
          </p:cNvPr>
          <p:cNvSpPr txBox="1"/>
          <p:nvPr/>
        </p:nvSpPr>
        <p:spPr>
          <a:xfrm>
            <a:off x="2160277" y="3317038"/>
            <a:ext cx="2604830" cy="400110"/>
          </a:xfrm>
          <a:prstGeom prst="rect">
            <a:avLst/>
          </a:prstGeom>
          <a:noFill/>
        </p:spPr>
        <p:txBody>
          <a:bodyPr wrap="square" rtlCol="0">
            <a:spAutoFit/>
          </a:bodyPr>
          <a:lstStyle/>
          <a:p>
            <a:pPr lvl="0" algn="ctr">
              <a:defRPr/>
            </a:pPr>
            <a:r>
              <a:rPr lang="en-US" altLang="zh-CN" sz="2000" spc="600" dirty="0">
                <a:gradFill flip="none" rotWithShape="1">
                  <a:gsLst>
                    <a:gs pos="100000">
                      <a:srgbClr val="CD34FB"/>
                    </a:gs>
                    <a:gs pos="50000">
                      <a:srgbClr val="1D50F4"/>
                    </a:gs>
                    <a:gs pos="0">
                      <a:srgbClr val="28E5FD"/>
                    </a:gs>
                  </a:gsLst>
                  <a:lin ang="0" scaled="1"/>
                  <a:tileRect/>
                </a:gradFill>
                <a:effectLst>
                  <a:outerShdw blurRad="254000" dist="38100" dir="8100000" algn="tr" rotWithShape="0">
                    <a:srgbClr val="439EFF">
                      <a:alpha val="40000"/>
                    </a:srgbClr>
                  </a:outerShdw>
                </a:effectLst>
                <a:latin typeface="Arial" panose="020B0604020202020204" pitchFamily="34" charset="0"/>
                <a:cs typeface="Arial" panose="020B0604020202020204" pitchFamily="34" charset="0"/>
              </a:rPr>
              <a:t>CONTENTS</a:t>
            </a:r>
          </a:p>
        </p:txBody>
      </p:sp>
      <p:cxnSp>
        <p:nvCxnSpPr>
          <p:cNvPr id="158" name="直接连接符 157">
            <a:extLst>
              <a:ext uri="{FF2B5EF4-FFF2-40B4-BE49-F238E27FC236}">
                <a16:creationId xmlns:a16="http://schemas.microsoft.com/office/drawing/2014/main" id="{3F0C8D5A-CBBF-4E11-925A-5F8708A65AE9}"/>
              </a:ext>
            </a:extLst>
          </p:cNvPr>
          <p:cNvCxnSpPr/>
          <p:nvPr/>
        </p:nvCxnSpPr>
        <p:spPr>
          <a:xfrm>
            <a:off x="3192692" y="3720302"/>
            <a:ext cx="540000" cy="0"/>
          </a:xfrm>
          <a:prstGeom prst="line">
            <a:avLst/>
          </a:prstGeom>
          <a:ln w="38100">
            <a:gradFill flip="none" rotWithShape="1">
              <a:gsLst>
                <a:gs pos="0">
                  <a:srgbClr val="28E5FD"/>
                </a:gs>
                <a:gs pos="50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cxnSp>
      <p:sp>
        <p:nvSpPr>
          <p:cNvPr id="20" name="TextBox 7">
            <a:extLst>
              <a:ext uri="{FF2B5EF4-FFF2-40B4-BE49-F238E27FC236}">
                <a16:creationId xmlns:a16="http://schemas.microsoft.com/office/drawing/2014/main" id="{D8274780-8BC2-45EF-AADF-F4E00C0D7755}"/>
              </a:ext>
            </a:extLst>
          </p:cNvPr>
          <p:cNvSpPr txBox="1"/>
          <p:nvPr/>
        </p:nvSpPr>
        <p:spPr>
          <a:xfrm>
            <a:off x="2730843" y="2571118"/>
            <a:ext cx="1463699" cy="742765"/>
          </a:xfrm>
          <a:prstGeom prst="rect">
            <a:avLst/>
          </a:prstGeom>
          <a:noFill/>
        </p:spPr>
        <p:txBody>
          <a:bodyPr wrap="square" lIns="65023" tIns="32511" rIns="65023" bIns="32511" rtlCol="0">
            <a:spAutoFit/>
          </a:bodyPr>
          <a:lstStyle/>
          <a:p>
            <a:pPr marL="0" lvl="1" algn="ctr"/>
            <a:r>
              <a:rPr lang="zh-CN" altLang="en-US" sz="4400" b="1" dirty="0">
                <a:gradFill>
                  <a:gsLst>
                    <a:gs pos="100000">
                      <a:srgbClr val="05C2E2"/>
                    </a:gs>
                    <a:gs pos="0">
                      <a:srgbClr val="439EFF">
                        <a:alpha val="70000"/>
                      </a:srgbClr>
                    </a:gs>
                  </a:gsLst>
                  <a:lin ang="0" scaled="1"/>
                </a:gradFill>
                <a:effectLst>
                  <a:outerShdw blurRad="254000" dist="38100" dir="8100000" algn="tr" rotWithShape="0">
                    <a:srgbClr val="05C2E2">
                      <a:alpha val="40000"/>
                    </a:srgbClr>
                  </a:outerShdw>
                </a:effectLst>
                <a:latin typeface="Arial Black" panose="020B0A04020102020204" pitchFamily="34" charset="0"/>
                <a:ea typeface="微软雅黑" panose="020B0503020204020204" pitchFamily="34" charset="-122"/>
                <a:cs typeface="+mn-ea"/>
                <a:sym typeface="Arial" panose="020B0604020202020204" pitchFamily="34" charset="0"/>
              </a:rPr>
              <a:t>目 录</a:t>
            </a:r>
          </a:p>
        </p:txBody>
      </p:sp>
      <p:sp>
        <p:nvSpPr>
          <p:cNvPr id="44" name="矩形 43">
            <a:extLst>
              <a:ext uri="{FF2B5EF4-FFF2-40B4-BE49-F238E27FC236}">
                <a16:creationId xmlns:a16="http://schemas.microsoft.com/office/drawing/2014/main" id="{F1556DD2-1AA8-4DF3-912C-E9306507B46B}"/>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45" name="文本框 44">
            <a:extLst>
              <a:ext uri="{FF2B5EF4-FFF2-40B4-BE49-F238E27FC236}">
                <a16:creationId xmlns:a16="http://schemas.microsoft.com/office/drawing/2014/main" id="{119723ED-AA41-44CB-8F46-8A441A73F111}"/>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22" name="图片 21">
            <a:extLst>
              <a:ext uri="{FF2B5EF4-FFF2-40B4-BE49-F238E27FC236}">
                <a16:creationId xmlns:a16="http://schemas.microsoft.com/office/drawing/2014/main" id="{BF967251-FC5B-444B-858A-8C57382D5A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66536">
            <a:off x="-2157721" y="4394547"/>
            <a:ext cx="4343400" cy="3524250"/>
          </a:xfrm>
          <a:prstGeom prst="rect">
            <a:avLst/>
          </a:prstGeom>
        </p:spPr>
      </p:pic>
    </p:spTree>
    <p:extLst>
      <p:ext uri="{BB962C8B-B14F-4D97-AF65-F5344CB8AC3E}">
        <p14:creationId xmlns:p14="http://schemas.microsoft.com/office/powerpoint/2010/main" val="289919536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49"/>
                                            </p:tgtEl>
                                            <p:attrNameLst>
                                              <p:attrName>style.visibility</p:attrName>
                                            </p:attrNameLst>
                                          </p:cBhvr>
                                          <p:to>
                                            <p:strVal val="visible"/>
                                          </p:to>
                                        </p:set>
                                        <p:anim calcmode="lin" valueType="num">
                                          <p:cBhvr>
                                            <p:cTn id="13" dur="500" fill="hold"/>
                                            <p:tgtEl>
                                              <p:spTgt spid="149"/>
                                            </p:tgtEl>
                                            <p:attrNameLst>
                                              <p:attrName>ppt_w</p:attrName>
                                            </p:attrNameLst>
                                          </p:cBhvr>
                                          <p:tavLst>
                                            <p:tav tm="0">
                                              <p:val>
                                                <p:fltVal val="0"/>
                                              </p:val>
                                            </p:tav>
                                            <p:tav tm="100000">
                                              <p:val>
                                                <p:strVal val="#ppt_w"/>
                                              </p:val>
                                            </p:tav>
                                          </p:tavLst>
                                        </p:anim>
                                        <p:anim calcmode="lin" valueType="num">
                                          <p:cBhvr>
                                            <p:cTn id="14" dur="500" fill="hold"/>
                                            <p:tgtEl>
                                              <p:spTgt spid="149"/>
                                            </p:tgtEl>
                                            <p:attrNameLst>
                                              <p:attrName>ppt_h</p:attrName>
                                            </p:attrNameLst>
                                          </p:cBhvr>
                                          <p:tavLst>
                                            <p:tav tm="0">
                                              <p:val>
                                                <p:fltVal val="0"/>
                                              </p:val>
                                            </p:tav>
                                            <p:tav tm="100000">
                                              <p:val>
                                                <p:strVal val="#ppt_h"/>
                                              </p:val>
                                            </p:tav>
                                          </p:tavLst>
                                        </p:anim>
                                        <p:anim calcmode="lin" valueType="num">
                                          <p:cBhvr>
                                            <p:cTn id="15" dur="500" fill="hold"/>
                                            <p:tgtEl>
                                              <p:spTgt spid="149"/>
                                            </p:tgtEl>
                                            <p:attrNameLst>
                                              <p:attrName>style.rotation</p:attrName>
                                            </p:attrNameLst>
                                          </p:cBhvr>
                                          <p:tavLst>
                                            <p:tav tm="0">
                                              <p:val>
                                                <p:fltVal val="360"/>
                                              </p:val>
                                            </p:tav>
                                            <p:tav tm="100000">
                                              <p:val>
                                                <p:fltVal val="0"/>
                                              </p:val>
                                            </p:tav>
                                          </p:tavLst>
                                        </p:anim>
                                        <p:animEffect transition="in" filter="fade">
                                          <p:cBhvr>
                                            <p:cTn id="16" dur="500"/>
                                            <p:tgtEl>
                                              <p:spTgt spid="149"/>
                                            </p:tgtEl>
                                          </p:cBhvr>
                                        </p:animEffect>
                                      </p:childTnLst>
                                    </p:cTn>
                                  </p:par>
                                  <p:par>
                                    <p:cTn id="17" presetID="2" presetClass="entr" presetSubtype="4" fill="hold" nodeType="withEffect" p14:presetBounceEnd="67000">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14:bounceEnd="67000">
                                          <p:cBhvr additive="base">
                                            <p:cTn id="19" dur="2000" fill="hold"/>
                                            <p:tgtEl>
                                              <p:spTgt spid="21"/>
                                            </p:tgtEl>
                                            <p:attrNameLst>
                                              <p:attrName>ppt_x</p:attrName>
                                            </p:attrNameLst>
                                          </p:cBhvr>
                                          <p:tavLst>
                                            <p:tav tm="0">
                                              <p:val>
                                                <p:strVal val="#ppt_x"/>
                                              </p:val>
                                            </p:tav>
                                            <p:tav tm="100000">
                                              <p:val>
                                                <p:strVal val="#ppt_x"/>
                                              </p:val>
                                            </p:tav>
                                          </p:tavLst>
                                        </p:anim>
                                        <p:anim calcmode="lin" valueType="num" p14:bounceEnd="67000">
                                          <p:cBhvr additive="base">
                                            <p:cTn id="20" dur="2000" fill="hold"/>
                                            <p:tgtEl>
                                              <p:spTgt spid="21"/>
                                            </p:tgtEl>
                                            <p:attrNameLst>
                                              <p:attrName>ppt_y</p:attrName>
                                            </p:attrNameLst>
                                          </p:cBhvr>
                                          <p:tavLst>
                                            <p:tav tm="0">
                                              <p:val>
                                                <p:strVal val="1+#ppt_h/2"/>
                                              </p:val>
                                            </p:tav>
                                            <p:tav tm="100000">
                                              <p:val>
                                                <p:strVal val="#ppt_y"/>
                                              </p:val>
                                            </p:tav>
                                          </p:tavLst>
                                        </p:anim>
                                      </p:childTnLst>
                                    </p:cTn>
                                  </p:par>
                                  <p:par>
                                    <p:cTn id="21" presetID="8" presetClass="emph" presetSubtype="0" fill="hold" nodeType="withEffect">
                                      <p:stCondLst>
                                        <p:cond delay="0"/>
                                      </p:stCondLst>
                                      <p:childTnLst>
                                        <p:animRot by="21600000">
                                          <p:cBhvr>
                                            <p:cTn id="22" dur="2000" fill="hold"/>
                                            <p:tgtEl>
                                              <p:spTgt spid="21"/>
                                            </p:tgtEl>
                                            <p:attrNameLst>
                                              <p:attrName>r</p:attrName>
                                            </p:attrNameLst>
                                          </p:cBhvr>
                                        </p:animRot>
                                      </p:childTnLst>
                                    </p:cTn>
                                  </p:par>
                                  <p:par>
                                    <p:cTn id="23" presetID="2" presetClass="entr" presetSubtype="4" fill="hold" nodeType="withEffect" p14:presetBounceEnd="67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67000">
                                          <p:cBhvr additive="base">
                                            <p:cTn id="25" dur="2000" fill="hold"/>
                                            <p:tgtEl>
                                              <p:spTgt spid="22"/>
                                            </p:tgtEl>
                                            <p:attrNameLst>
                                              <p:attrName>ppt_x</p:attrName>
                                            </p:attrNameLst>
                                          </p:cBhvr>
                                          <p:tavLst>
                                            <p:tav tm="0">
                                              <p:val>
                                                <p:strVal val="#ppt_x"/>
                                              </p:val>
                                            </p:tav>
                                            <p:tav tm="100000">
                                              <p:val>
                                                <p:strVal val="#ppt_x"/>
                                              </p:val>
                                            </p:tav>
                                          </p:tavLst>
                                        </p:anim>
                                        <p:anim calcmode="lin" valueType="num" p14:bounceEnd="67000">
                                          <p:cBhvr additive="base">
                                            <p:cTn id="26" dur="2000" fill="hold"/>
                                            <p:tgtEl>
                                              <p:spTgt spid="22"/>
                                            </p:tgtEl>
                                            <p:attrNameLst>
                                              <p:attrName>ppt_y</p:attrName>
                                            </p:attrNameLst>
                                          </p:cBhvr>
                                          <p:tavLst>
                                            <p:tav tm="0">
                                              <p:val>
                                                <p:strVal val="1+#ppt_h/2"/>
                                              </p:val>
                                            </p:tav>
                                            <p:tav tm="100000">
                                              <p:val>
                                                <p:strVal val="#ppt_y"/>
                                              </p:val>
                                            </p:tav>
                                          </p:tavLst>
                                        </p:anim>
                                      </p:childTnLst>
                                    </p:cTn>
                                  </p:par>
                                  <p:par>
                                    <p:cTn id="27" presetID="8" presetClass="emph" presetSubtype="0" fill="hold" nodeType="withEffect">
                                      <p:stCondLst>
                                        <p:cond delay="0"/>
                                      </p:stCondLst>
                                      <p:childTnLst>
                                        <p:animRot by="21600000">
                                          <p:cBhvr>
                                            <p:cTn id="28" dur="2000" fill="hold"/>
                                            <p:tgtEl>
                                              <p:spTgt spid="22"/>
                                            </p:tgtEl>
                                            <p:attrNameLst>
                                              <p:attrName>r</p:attrName>
                                            </p:attrNameLst>
                                          </p:cBhvr>
                                        </p:animRot>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158"/>
                                            </p:tgtEl>
                                            <p:attrNameLst>
                                              <p:attrName>style.visibility</p:attrName>
                                            </p:attrNameLst>
                                          </p:cBhvr>
                                          <p:to>
                                            <p:strVal val="visible"/>
                                          </p:to>
                                        </p:set>
                                        <p:anim calcmode="lin" valueType="num">
                                          <p:cBhvr additive="base">
                                            <p:cTn id="32" dur="500" fill="hold"/>
                                            <p:tgtEl>
                                              <p:spTgt spid="158"/>
                                            </p:tgtEl>
                                            <p:attrNameLst>
                                              <p:attrName>ppt_x</p:attrName>
                                            </p:attrNameLst>
                                          </p:cBhvr>
                                          <p:tavLst>
                                            <p:tav tm="0">
                                              <p:val>
                                                <p:strVal val="0-#ppt_w/2"/>
                                              </p:val>
                                            </p:tav>
                                            <p:tav tm="100000">
                                              <p:val>
                                                <p:strVal val="#ppt_x"/>
                                              </p:val>
                                            </p:tav>
                                          </p:tavLst>
                                        </p:anim>
                                        <p:anim calcmode="lin" valueType="num">
                                          <p:cBhvr additive="base">
                                            <p:cTn id="33" dur="500" fill="hold"/>
                                            <p:tgtEl>
                                              <p:spTgt spid="158"/>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up)">
                                          <p:cBhvr>
                                            <p:cTn id="37" dur="500"/>
                                            <p:tgtEl>
                                              <p:spTgt spid="139"/>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135"/>
                                            </p:tgtEl>
                                            <p:attrNameLst>
                                              <p:attrName>style.visibility</p:attrName>
                                            </p:attrNameLst>
                                          </p:cBhvr>
                                          <p:to>
                                            <p:strVal val="visible"/>
                                          </p:to>
                                        </p:set>
                                        <p:animEffect transition="in" filter="fade">
                                          <p:cBhvr>
                                            <p:cTn id="41" dur="250"/>
                                            <p:tgtEl>
                                              <p:spTgt spid="135"/>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250"/>
                                            <p:tgtEl>
                                              <p:spTgt spid="136"/>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250"/>
                                            <p:tgtEl>
                                              <p:spTgt spid="13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137"/>
                                            </p:tgtEl>
                                            <p:attrNameLst>
                                              <p:attrName>style.visibility</p:attrName>
                                            </p:attrNameLst>
                                          </p:cBhvr>
                                          <p:to>
                                            <p:strVal val="visible"/>
                                          </p:to>
                                        </p:set>
                                        <p:animEffect transition="in" filter="fade">
                                          <p:cBhvr>
                                            <p:cTn id="53" dur="250"/>
                                            <p:tgtEl>
                                              <p:spTgt spid="137"/>
                                            </p:tgtEl>
                                          </p:cBhvr>
                                        </p:animEffect>
                                      </p:childTnLst>
                                    </p:cTn>
                                  </p:par>
                                </p:childTnLst>
                              </p:cTn>
                            </p:par>
                            <p:par>
                              <p:cTn id="54" fill="hold">
                                <p:stCondLst>
                                  <p:cond delay="50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27">
                                                <p:txEl>
                                                  <p:pRg st="0" end="0"/>
                                                </p:txEl>
                                              </p:spTgt>
                                            </p:tgtEl>
                                            <p:attrNameLst>
                                              <p:attrName>style.visibility</p:attrName>
                                            </p:attrNameLst>
                                          </p:cBhvr>
                                          <p:to>
                                            <p:strVal val="visible"/>
                                          </p:to>
                                        </p:set>
                                        <p:anim calcmode="lin" valueType="num">
                                          <p:cBhvr>
                                            <p:cTn id="57" dur="500" fill="hold"/>
                                            <p:tgtEl>
                                              <p:spTgt spid="12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27">
                                                <p:txEl>
                                                  <p:pRg st="0" end="0"/>
                                                </p:txEl>
                                              </p:spTgt>
                                            </p:tgtEl>
                                            <p:attrNameLst>
                                              <p:attrName>ppt_y</p:attrName>
                                            </p:attrNameLst>
                                          </p:cBhvr>
                                          <p:tavLst>
                                            <p:tav tm="0">
                                              <p:val>
                                                <p:strVal val="#ppt_y"/>
                                              </p:val>
                                            </p:tav>
                                            <p:tav tm="100000">
                                              <p:val>
                                                <p:strVal val="#ppt_y"/>
                                              </p:val>
                                            </p:tav>
                                          </p:tavLst>
                                        </p:anim>
                                        <p:anim calcmode="lin" valueType="num">
                                          <p:cBhvr>
                                            <p:cTn id="59" dur="500" fill="hold"/>
                                            <p:tgtEl>
                                              <p:spTgt spid="12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2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127">
                                                <p:txEl>
                                                  <p:pRg st="0" end="0"/>
                                                </p:txEl>
                                              </p:spTgt>
                                            </p:tgtEl>
                                          </p:cBhvr>
                                        </p:animEffect>
                                      </p:childTnLst>
                                    </p:cTn>
                                  </p:par>
                                </p:childTnLst>
                              </p:cTn>
                            </p:par>
                            <p:par>
                              <p:cTn id="62" fill="hold">
                                <p:stCondLst>
                                  <p:cond delay="5750"/>
                                </p:stCondLst>
                                <p:childTnLst>
                                  <p:par>
                                    <p:cTn id="63" presetID="2" presetClass="entr" presetSubtype="2"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 calcmode="lin" valueType="num">
                                          <p:cBhvr additive="base">
                                            <p:cTn id="65" dur="1000" fill="hold"/>
                                            <p:tgtEl>
                                              <p:spTgt spid="128"/>
                                            </p:tgtEl>
                                            <p:attrNameLst>
                                              <p:attrName>ppt_x</p:attrName>
                                            </p:attrNameLst>
                                          </p:cBhvr>
                                          <p:tavLst>
                                            <p:tav tm="0">
                                              <p:val>
                                                <p:strVal val="1+#ppt_w/2"/>
                                              </p:val>
                                            </p:tav>
                                            <p:tav tm="100000">
                                              <p:val>
                                                <p:strVal val="#ppt_x"/>
                                              </p:val>
                                            </p:tav>
                                          </p:tavLst>
                                        </p:anim>
                                        <p:anim calcmode="lin" valueType="num">
                                          <p:cBhvr additive="base">
                                            <p:cTn id="66" dur="1000" fill="hold"/>
                                            <p:tgtEl>
                                              <p:spTgt spid="128"/>
                                            </p:tgtEl>
                                            <p:attrNameLst>
                                              <p:attrName>ppt_y</p:attrName>
                                            </p:attrNameLst>
                                          </p:cBhvr>
                                          <p:tavLst>
                                            <p:tav tm="0">
                                              <p:val>
                                                <p:strVal val="#ppt_y"/>
                                              </p:val>
                                            </p:tav>
                                            <p:tav tm="100000">
                                              <p:val>
                                                <p:strVal val="#ppt_y"/>
                                              </p:val>
                                            </p:tav>
                                          </p:tavLst>
                                        </p:anim>
                                      </p:childTnLst>
                                    </p:cTn>
                                  </p:par>
                                </p:childTnLst>
                              </p:cTn>
                            </p:par>
                            <p:par>
                              <p:cTn id="67" fill="hold">
                                <p:stCondLst>
                                  <p:cond delay="6750"/>
                                </p:stCondLst>
                                <p:childTnLst>
                                  <p:par>
                                    <p:cTn id="68" presetID="41" presetClass="entr" presetSubtype="0" fill="hold" grpId="0" nodeType="afterEffect">
                                      <p:stCondLst>
                                        <p:cond delay="0"/>
                                      </p:stCondLst>
                                      <p:iterate type="lt">
                                        <p:tmPct val="10000"/>
                                      </p:iterate>
                                      <p:childTnLst>
                                        <p:set>
                                          <p:cBhvr>
                                            <p:cTn id="69" dur="1" fill="hold">
                                              <p:stCondLst>
                                                <p:cond delay="0"/>
                                              </p:stCondLst>
                                            </p:cTn>
                                            <p:tgtEl>
                                              <p:spTgt spid="129">
                                                <p:txEl>
                                                  <p:pRg st="0" end="0"/>
                                                </p:txEl>
                                              </p:spTgt>
                                            </p:tgtEl>
                                            <p:attrNameLst>
                                              <p:attrName>style.visibility</p:attrName>
                                            </p:attrNameLst>
                                          </p:cBhvr>
                                          <p:to>
                                            <p:strVal val="visible"/>
                                          </p:to>
                                        </p:set>
                                        <p:anim calcmode="lin" valueType="num">
                                          <p:cBhvr>
                                            <p:cTn id="70" dur="500" fill="hold"/>
                                            <p:tgtEl>
                                              <p:spTgt spid="1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129">
                                                <p:txEl>
                                                  <p:pRg st="0" end="0"/>
                                                </p:txEl>
                                              </p:spTgt>
                                            </p:tgtEl>
                                            <p:attrNameLst>
                                              <p:attrName>ppt_y</p:attrName>
                                            </p:attrNameLst>
                                          </p:cBhvr>
                                          <p:tavLst>
                                            <p:tav tm="0">
                                              <p:val>
                                                <p:strVal val="#ppt_y"/>
                                              </p:val>
                                            </p:tav>
                                            <p:tav tm="100000">
                                              <p:val>
                                                <p:strVal val="#ppt_y"/>
                                              </p:val>
                                            </p:tav>
                                          </p:tavLst>
                                        </p:anim>
                                        <p:anim calcmode="lin" valueType="num">
                                          <p:cBhvr>
                                            <p:cTn id="72" dur="500" fill="hold"/>
                                            <p:tgtEl>
                                              <p:spTgt spid="1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1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129">
                                                <p:txEl>
                                                  <p:pRg st="0" end="0"/>
                                                </p:txEl>
                                              </p:spTgt>
                                            </p:tgtEl>
                                          </p:cBhvr>
                                        </p:animEffect>
                                      </p:childTnLst>
                                    </p:cTn>
                                  </p:par>
                                </p:childTnLst>
                              </p:cTn>
                            </p:par>
                            <p:par>
                              <p:cTn id="75" fill="hold">
                                <p:stCondLst>
                                  <p:cond delay="7600"/>
                                </p:stCondLst>
                                <p:childTnLst>
                                  <p:par>
                                    <p:cTn id="76" presetID="2" presetClass="entr" presetSubtype="2" fill="hold" grpId="0" nodeType="afterEffect">
                                      <p:stCondLst>
                                        <p:cond delay="0"/>
                                      </p:stCondLst>
                                      <p:childTnLst>
                                        <p:set>
                                          <p:cBhvr>
                                            <p:cTn id="77" dur="1" fill="hold">
                                              <p:stCondLst>
                                                <p:cond delay="0"/>
                                              </p:stCondLst>
                                            </p:cTn>
                                            <p:tgtEl>
                                              <p:spTgt spid="132"/>
                                            </p:tgtEl>
                                            <p:attrNameLst>
                                              <p:attrName>style.visibility</p:attrName>
                                            </p:attrNameLst>
                                          </p:cBhvr>
                                          <p:to>
                                            <p:strVal val="visible"/>
                                          </p:to>
                                        </p:set>
                                        <p:anim calcmode="lin" valueType="num">
                                          <p:cBhvr additive="base">
                                            <p:cTn id="78" dur="1000" fill="hold"/>
                                            <p:tgtEl>
                                              <p:spTgt spid="132"/>
                                            </p:tgtEl>
                                            <p:attrNameLst>
                                              <p:attrName>ppt_x</p:attrName>
                                            </p:attrNameLst>
                                          </p:cBhvr>
                                          <p:tavLst>
                                            <p:tav tm="0">
                                              <p:val>
                                                <p:strVal val="1+#ppt_w/2"/>
                                              </p:val>
                                            </p:tav>
                                            <p:tav tm="100000">
                                              <p:val>
                                                <p:strVal val="#ppt_x"/>
                                              </p:val>
                                            </p:tav>
                                          </p:tavLst>
                                        </p:anim>
                                        <p:anim calcmode="lin" valueType="num">
                                          <p:cBhvr additive="base">
                                            <p:cTn id="79" dur="1000" fill="hold"/>
                                            <p:tgtEl>
                                              <p:spTgt spid="132"/>
                                            </p:tgtEl>
                                            <p:attrNameLst>
                                              <p:attrName>ppt_y</p:attrName>
                                            </p:attrNameLst>
                                          </p:cBhvr>
                                          <p:tavLst>
                                            <p:tav tm="0">
                                              <p:val>
                                                <p:strVal val="#ppt_y"/>
                                              </p:val>
                                            </p:tav>
                                            <p:tav tm="100000">
                                              <p:val>
                                                <p:strVal val="#ppt_y"/>
                                              </p:val>
                                            </p:tav>
                                          </p:tavLst>
                                        </p:anim>
                                      </p:childTnLst>
                                    </p:cTn>
                                  </p:par>
                                </p:childTnLst>
                              </p:cTn>
                            </p:par>
                            <p:par>
                              <p:cTn id="80" fill="hold">
                                <p:stCondLst>
                                  <p:cond delay="860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30">
                                                <p:txEl>
                                                  <p:pRg st="0" end="0"/>
                                                </p:txEl>
                                              </p:spTgt>
                                            </p:tgtEl>
                                            <p:attrNameLst>
                                              <p:attrName>style.visibility</p:attrName>
                                            </p:attrNameLst>
                                          </p:cBhvr>
                                          <p:to>
                                            <p:strVal val="visible"/>
                                          </p:to>
                                        </p:set>
                                        <p:anim calcmode="lin" valueType="num">
                                          <p:cBhvr>
                                            <p:cTn id="83" dur="500" fill="hold"/>
                                            <p:tgtEl>
                                              <p:spTgt spid="1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130">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1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1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130">
                                                <p:txEl>
                                                  <p:pRg st="0" end="0"/>
                                                </p:txEl>
                                              </p:spTgt>
                                            </p:tgtEl>
                                          </p:cBhvr>
                                        </p:animEffect>
                                      </p:childTnLst>
                                    </p:cTn>
                                  </p:par>
                                </p:childTnLst>
                              </p:cTn>
                            </p:par>
                            <p:par>
                              <p:cTn id="88" fill="hold">
                                <p:stCondLst>
                                  <p:cond delay="9350"/>
                                </p:stCondLst>
                                <p:childTnLst>
                                  <p:par>
                                    <p:cTn id="89" presetID="2" presetClass="entr" presetSubtype="2" fill="hold" grpId="0" nodeType="after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000" fill="hold"/>
                                            <p:tgtEl>
                                              <p:spTgt spid="133"/>
                                            </p:tgtEl>
                                            <p:attrNameLst>
                                              <p:attrName>ppt_x</p:attrName>
                                            </p:attrNameLst>
                                          </p:cBhvr>
                                          <p:tavLst>
                                            <p:tav tm="0">
                                              <p:val>
                                                <p:strVal val="1+#ppt_w/2"/>
                                              </p:val>
                                            </p:tav>
                                            <p:tav tm="100000">
                                              <p:val>
                                                <p:strVal val="#ppt_x"/>
                                              </p:val>
                                            </p:tav>
                                          </p:tavLst>
                                        </p:anim>
                                        <p:anim calcmode="lin" valueType="num">
                                          <p:cBhvr additive="base">
                                            <p:cTn id="92" dur="1000" fill="hold"/>
                                            <p:tgtEl>
                                              <p:spTgt spid="133"/>
                                            </p:tgtEl>
                                            <p:attrNameLst>
                                              <p:attrName>ppt_y</p:attrName>
                                            </p:attrNameLst>
                                          </p:cBhvr>
                                          <p:tavLst>
                                            <p:tav tm="0">
                                              <p:val>
                                                <p:strVal val="#ppt_y"/>
                                              </p:val>
                                            </p:tav>
                                            <p:tav tm="100000">
                                              <p:val>
                                                <p:strVal val="#ppt_y"/>
                                              </p:val>
                                            </p:tav>
                                          </p:tavLst>
                                        </p:anim>
                                      </p:childTnLst>
                                    </p:cTn>
                                  </p:par>
                                </p:childTnLst>
                              </p:cTn>
                            </p:par>
                            <p:par>
                              <p:cTn id="93" fill="hold">
                                <p:stCondLst>
                                  <p:cond delay="1035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131">
                                                <p:txEl>
                                                  <p:pRg st="0" end="0"/>
                                                </p:txEl>
                                              </p:spTgt>
                                            </p:tgtEl>
                                            <p:attrNameLst>
                                              <p:attrName>style.visibility</p:attrName>
                                            </p:attrNameLst>
                                          </p:cBhvr>
                                          <p:to>
                                            <p:strVal val="visible"/>
                                          </p:to>
                                        </p:set>
                                        <p:anim calcmode="lin" valueType="num">
                                          <p:cBhvr>
                                            <p:cTn id="96" dur="500" fill="hold"/>
                                            <p:tgtEl>
                                              <p:spTgt spid="13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131">
                                                <p:txEl>
                                                  <p:pRg st="0" end="0"/>
                                                </p:txEl>
                                              </p:spTgt>
                                            </p:tgtEl>
                                            <p:attrNameLst>
                                              <p:attrName>ppt_y</p:attrName>
                                            </p:attrNameLst>
                                          </p:cBhvr>
                                          <p:tavLst>
                                            <p:tav tm="0">
                                              <p:val>
                                                <p:strVal val="#ppt_y"/>
                                              </p:val>
                                            </p:tav>
                                            <p:tav tm="100000">
                                              <p:val>
                                                <p:strVal val="#ppt_y"/>
                                              </p:val>
                                            </p:tav>
                                          </p:tavLst>
                                        </p:anim>
                                        <p:anim calcmode="lin" valueType="num">
                                          <p:cBhvr>
                                            <p:cTn id="98" dur="500" fill="hold"/>
                                            <p:tgtEl>
                                              <p:spTgt spid="13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13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131">
                                                <p:txEl>
                                                  <p:pRg st="0" end="0"/>
                                                </p:txEl>
                                              </p:spTgt>
                                            </p:tgtEl>
                                          </p:cBhvr>
                                        </p:animEffect>
                                      </p:childTnLst>
                                    </p:cTn>
                                  </p:par>
                                </p:childTnLst>
                              </p:cTn>
                            </p:par>
                            <p:par>
                              <p:cTn id="101" fill="hold">
                                <p:stCondLst>
                                  <p:cond delay="11350"/>
                                </p:stCondLst>
                                <p:childTnLst>
                                  <p:par>
                                    <p:cTn id="102" presetID="2" presetClass="entr" presetSubtype="2" fill="hold" grpId="0" nodeType="afterEffect">
                                      <p:stCondLst>
                                        <p:cond delay="0"/>
                                      </p:stCondLst>
                                      <p:childTnLst>
                                        <p:set>
                                          <p:cBhvr>
                                            <p:cTn id="103" dur="1" fill="hold">
                                              <p:stCondLst>
                                                <p:cond delay="0"/>
                                              </p:stCondLst>
                                            </p:cTn>
                                            <p:tgtEl>
                                              <p:spTgt spid="134"/>
                                            </p:tgtEl>
                                            <p:attrNameLst>
                                              <p:attrName>style.visibility</p:attrName>
                                            </p:attrNameLst>
                                          </p:cBhvr>
                                          <p:to>
                                            <p:strVal val="visible"/>
                                          </p:to>
                                        </p:set>
                                        <p:anim calcmode="lin" valueType="num">
                                          <p:cBhvr additive="base">
                                            <p:cTn id="104" dur="1000" fill="hold"/>
                                            <p:tgtEl>
                                              <p:spTgt spid="134"/>
                                            </p:tgtEl>
                                            <p:attrNameLst>
                                              <p:attrName>ppt_x</p:attrName>
                                            </p:attrNameLst>
                                          </p:cBhvr>
                                          <p:tavLst>
                                            <p:tav tm="0">
                                              <p:val>
                                                <p:strVal val="1+#ppt_w/2"/>
                                              </p:val>
                                            </p:tav>
                                            <p:tav tm="100000">
                                              <p:val>
                                                <p:strVal val="#ppt_x"/>
                                              </p:val>
                                            </p:tav>
                                          </p:tavLst>
                                        </p:anim>
                                        <p:anim calcmode="lin" valueType="num">
                                          <p:cBhvr additive="base">
                                            <p:cTn id="105" dur="1000" fill="hold"/>
                                            <p:tgtEl>
                                              <p:spTgt spid="134"/>
                                            </p:tgtEl>
                                            <p:attrNameLst>
                                              <p:attrName>ppt_y</p:attrName>
                                            </p:attrNameLst>
                                          </p:cBhvr>
                                          <p:tavLst>
                                            <p:tav tm="0">
                                              <p:val>
                                                <p:strVal val="#ppt_y"/>
                                              </p:val>
                                            </p:tav>
                                            <p:tav tm="100000">
                                              <p:val>
                                                <p:strVal val="#ppt_y"/>
                                              </p:val>
                                            </p:tav>
                                          </p:tavLst>
                                        </p:anim>
                                      </p:childTnLst>
                                    </p:cTn>
                                  </p:par>
                                  <p:par>
                                    <p:cTn id="106" presetID="55"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 calcmode="lin" valueType="num">
                                          <p:cBhvr>
                                            <p:cTn id="108" dur="1000" fill="hold"/>
                                            <p:tgtEl>
                                              <p:spTgt spid="44"/>
                                            </p:tgtEl>
                                            <p:attrNameLst>
                                              <p:attrName>ppt_w</p:attrName>
                                            </p:attrNameLst>
                                          </p:cBhvr>
                                          <p:tavLst>
                                            <p:tav tm="0">
                                              <p:val>
                                                <p:strVal val="#ppt_w*0.70"/>
                                              </p:val>
                                            </p:tav>
                                            <p:tav tm="100000">
                                              <p:val>
                                                <p:strVal val="#ppt_w"/>
                                              </p:val>
                                            </p:tav>
                                          </p:tavLst>
                                        </p:anim>
                                        <p:anim calcmode="lin" valueType="num">
                                          <p:cBhvr>
                                            <p:cTn id="109" dur="1000" fill="hold"/>
                                            <p:tgtEl>
                                              <p:spTgt spid="44"/>
                                            </p:tgtEl>
                                            <p:attrNameLst>
                                              <p:attrName>ppt_h</p:attrName>
                                            </p:attrNameLst>
                                          </p:cBhvr>
                                          <p:tavLst>
                                            <p:tav tm="0">
                                              <p:val>
                                                <p:strVal val="#ppt_h"/>
                                              </p:val>
                                            </p:tav>
                                            <p:tav tm="100000">
                                              <p:val>
                                                <p:strVal val="#ppt_h"/>
                                              </p:val>
                                            </p:tav>
                                          </p:tavLst>
                                        </p:anim>
                                        <p:animEffect transition="in" filter="fade">
                                          <p:cBhvr>
                                            <p:cTn id="110" dur="1000"/>
                                            <p:tgtEl>
                                              <p:spTgt spid="44"/>
                                            </p:tgtEl>
                                          </p:cBhvr>
                                        </p:animEffect>
                                      </p:childTnLst>
                                    </p:cTn>
                                  </p:par>
                                </p:childTnLst>
                              </p:cTn>
                            </p:par>
                            <p:par>
                              <p:cTn id="111" fill="hold">
                                <p:stCondLst>
                                  <p:cond delay="12350"/>
                                </p:stCondLst>
                                <p:childTnLst>
                                  <p:par>
                                    <p:cTn id="112" presetID="55" presetClass="entr" presetSubtype="0" fill="hold" grpId="0" nodeType="afterEffect">
                                      <p:stCondLst>
                                        <p:cond delay="0"/>
                                      </p:stCondLst>
                                      <p:childTnLst>
                                        <p:set>
                                          <p:cBhvr>
                                            <p:cTn id="113" dur="1" fill="hold">
                                              <p:stCondLst>
                                                <p:cond delay="0"/>
                                              </p:stCondLst>
                                            </p:cTn>
                                            <p:tgtEl>
                                              <p:spTgt spid="45"/>
                                            </p:tgtEl>
                                            <p:attrNameLst>
                                              <p:attrName>style.visibility</p:attrName>
                                            </p:attrNameLst>
                                          </p:cBhvr>
                                          <p:to>
                                            <p:strVal val="visible"/>
                                          </p:to>
                                        </p:set>
                                        <p:anim calcmode="lin" valueType="num">
                                          <p:cBhvr>
                                            <p:cTn id="114" dur="1000" fill="hold"/>
                                            <p:tgtEl>
                                              <p:spTgt spid="45"/>
                                            </p:tgtEl>
                                            <p:attrNameLst>
                                              <p:attrName>ppt_w</p:attrName>
                                            </p:attrNameLst>
                                          </p:cBhvr>
                                          <p:tavLst>
                                            <p:tav tm="0">
                                              <p:val>
                                                <p:strVal val="#ppt_w*0.70"/>
                                              </p:val>
                                            </p:tav>
                                            <p:tav tm="100000">
                                              <p:val>
                                                <p:strVal val="#ppt_w"/>
                                              </p:val>
                                            </p:tav>
                                          </p:tavLst>
                                        </p:anim>
                                        <p:anim calcmode="lin" valueType="num">
                                          <p:cBhvr>
                                            <p:cTn id="115" dur="1000" fill="hold"/>
                                            <p:tgtEl>
                                              <p:spTgt spid="45"/>
                                            </p:tgtEl>
                                            <p:attrNameLst>
                                              <p:attrName>ppt_h</p:attrName>
                                            </p:attrNameLst>
                                          </p:cBhvr>
                                          <p:tavLst>
                                            <p:tav tm="0">
                                              <p:val>
                                                <p:strVal val="#ppt_h"/>
                                              </p:val>
                                            </p:tav>
                                            <p:tav tm="100000">
                                              <p:val>
                                                <p:strVal val="#ppt_h"/>
                                              </p:val>
                                            </p:tav>
                                          </p:tavLst>
                                        </p:anim>
                                        <p:animEffect transition="in" filter="fade">
                                          <p:cBhvr>
                                            <p:cTn id="11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27" grpId="0" build="allAtOnce"/>
          <p:bldP spid="128" grpId="0"/>
          <p:bldP spid="129" grpId="0" build="allAtOnce"/>
          <p:bldP spid="130" grpId="0" build="allAtOnce"/>
          <p:bldP spid="131" grpId="0" build="allAtOnce"/>
          <p:bldP spid="132" grpId="0"/>
          <p:bldP spid="133" grpId="0"/>
          <p:bldP spid="134" grpId="0"/>
          <p:bldP spid="135" grpId="0" animBg="1"/>
          <p:bldP spid="136" grpId="0" animBg="1"/>
          <p:bldP spid="137" grpId="0" animBg="1"/>
          <p:bldP spid="138" grpId="0" animBg="1"/>
          <p:bldP spid="149" grpId="0"/>
          <p:bldP spid="20" grpId="0"/>
          <p:bldP spid="44" grpId="0" animBg="1"/>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49" presetClass="entr" presetSubtype="0" decel="100000" fill="hold" grpId="0" nodeType="afterEffect">
                                      <p:stCondLst>
                                        <p:cond delay="0"/>
                                      </p:stCondLst>
                                      <p:childTnLst>
                                        <p:set>
                                          <p:cBhvr>
                                            <p:cTn id="12" dur="1" fill="hold">
                                              <p:stCondLst>
                                                <p:cond delay="0"/>
                                              </p:stCondLst>
                                            </p:cTn>
                                            <p:tgtEl>
                                              <p:spTgt spid="149"/>
                                            </p:tgtEl>
                                            <p:attrNameLst>
                                              <p:attrName>style.visibility</p:attrName>
                                            </p:attrNameLst>
                                          </p:cBhvr>
                                          <p:to>
                                            <p:strVal val="visible"/>
                                          </p:to>
                                        </p:set>
                                        <p:anim calcmode="lin" valueType="num">
                                          <p:cBhvr>
                                            <p:cTn id="13" dur="500" fill="hold"/>
                                            <p:tgtEl>
                                              <p:spTgt spid="149"/>
                                            </p:tgtEl>
                                            <p:attrNameLst>
                                              <p:attrName>ppt_w</p:attrName>
                                            </p:attrNameLst>
                                          </p:cBhvr>
                                          <p:tavLst>
                                            <p:tav tm="0">
                                              <p:val>
                                                <p:fltVal val="0"/>
                                              </p:val>
                                            </p:tav>
                                            <p:tav tm="100000">
                                              <p:val>
                                                <p:strVal val="#ppt_w"/>
                                              </p:val>
                                            </p:tav>
                                          </p:tavLst>
                                        </p:anim>
                                        <p:anim calcmode="lin" valueType="num">
                                          <p:cBhvr>
                                            <p:cTn id="14" dur="500" fill="hold"/>
                                            <p:tgtEl>
                                              <p:spTgt spid="149"/>
                                            </p:tgtEl>
                                            <p:attrNameLst>
                                              <p:attrName>ppt_h</p:attrName>
                                            </p:attrNameLst>
                                          </p:cBhvr>
                                          <p:tavLst>
                                            <p:tav tm="0">
                                              <p:val>
                                                <p:fltVal val="0"/>
                                              </p:val>
                                            </p:tav>
                                            <p:tav tm="100000">
                                              <p:val>
                                                <p:strVal val="#ppt_h"/>
                                              </p:val>
                                            </p:tav>
                                          </p:tavLst>
                                        </p:anim>
                                        <p:anim calcmode="lin" valueType="num">
                                          <p:cBhvr>
                                            <p:cTn id="15" dur="500" fill="hold"/>
                                            <p:tgtEl>
                                              <p:spTgt spid="149"/>
                                            </p:tgtEl>
                                            <p:attrNameLst>
                                              <p:attrName>style.rotation</p:attrName>
                                            </p:attrNameLst>
                                          </p:cBhvr>
                                          <p:tavLst>
                                            <p:tav tm="0">
                                              <p:val>
                                                <p:fltVal val="360"/>
                                              </p:val>
                                            </p:tav>
                                            <p:tav tm="100000">
                                              <p:val>
                                                <p:fltVal val="0"/>
                                              </p:val>
                                            </p:tav>
                                          </p:tavLst>
                                        </p:anim>
                                        <p:animEffect transition="in" filter="fade">
                                          <p:cBhvr>
                                            <p:cTn id="16" dur="500"/>
                                            <p:tgtEl>
                                              <p:spTgt spid="149"/>
                                            </p:tgtEl>
                                          </p:cBhvr>
                                        </p:animEffect>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000" fill="hold"/>
                                            <p:tgtEl>
                                              <p:spTgt spid="21"/>
                                            </p:tgtEl>
                                            <p:attrNameLst>
                                              <p:attrName>ppt_x</p:attrName>
                                            </p:attrNameLst>
                                          </p:cBhvr>
                                          <p:tavLst>
                                            <p:tav tm="0">
                                              <p:val>
                                                <p:strVal val="#ppt_x"/>
                                              </p:val>
                                            </p:tav>
                                            <p:tav tm="100000">
                                              <p:val>
                                                <p:strVal val="#ppt_x"/>
                                              </p:val>
                                            </p:tav>
                                          </p:tavLst>
                                        </p:anim>
                                        <p:anim calcmode="lin" valueType="num">
                                          <p:cBhvr additive="base">
                                            <p:cTn id="20" dur="2000" fill="hold"/>
                                            <p:tgtEl>
                                              <p:spTgt spid="21"/>
                                            </p:tgtEl>
                                            <p:attrNameLst>
                                              <p:attrName>ppt_y</p:attrName>
                                            </p:attrNameLst>
                                          </p:cBhvr>
                                          <p:tavLst>
                                            <p:tav tm="0">
                                              <p:val>
                                                <p:strVal val="1+#ppt_h/2"/>
                                              </p:val>
                                            </p:tav>
                                            <p:tav tm="100000">
                                              <p:val>
                                                <p:strVal val="#ppt_y"/>
                                              </p:val>
                                            </p:tav>
                                          </p:tavLst>
                                        </p:anim>
                                      </p:childTnLst>
                                    </p:cTn>
                                  </p:par>
                                  <p:par>
                                    <p:cTn id="21" presetID="8" presetClass="emph" presetSubtype="0" fill="hold" nodeType="withEffect">
                                      <p:stCondLst>
                                        <p:cond delay="0"/>
                                      </p:stCondLst>
                                      <p:childTnLst>
                                        <p:animRot by="21600000">
                                          <p:cBhvr>
                                            <p:cTn id="22" dur="2000" fill="hold"/>
                                            <p:tgtEl>
                                              <p:spTgt spid="21"/>
                                            </p:tgtEl>
                                            <p:attrNameLst>
                                              <p:attrName>r</p:attrName>
                                            </p:attrNameLst>
                                          </p:cBhvr>
                                        </p:animRot>
                                      </p:childTnLst>
                                    </p:cTn>
                                  </p:par>
                                  <p:par>
                                    <p:cTn id="23" presetID="2" presetClass="entr" presetSubtype="4"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000" fill="hold"/>
                                            <p:tgtEl>
                                              <p:spTgt spid="22"/>
                                            </p:tgtEl>
                                            <p:attrNameLst>
                                              <p:attrName>ppt_x</p:attrName>
                                            </p:attrNameLst>
                                          </p:cBhvr>
                                          <p:tavLst>
                                            <p:tav tm="0">
                                              <p:val>
                                                <p:strVal val="#ppt_x"/>
                                              </p:val>
                                            </p:tav>
                                            <p:tav tm="100000">
                                              <p:val>
                                                <p:strVal val="#ppt_x"/>
                                              </p:val>
                                            </p:tav>
                                          </p:tavLst>
                                        </p:anim>
                                        <p:anim calcmode="lin" valueType="num">
                                          <p:cBhvr additive="base">
                                            <p:cTn id="26" dur="2000" fill="hold"/>
                                            <p:tgtEl>
                                              <p:spTgt spid="22"/>
                                            </p:tgtEl>
                                            <p:attrNameLst>
                                              <p:attrName>ppt_y</p:attrName>
                                            </p:attrNameLst>
                                          </p:cBhvr>
                                          <p:tavLst>
                                            <p:tav tm="0">
                                              <p:val>
                                                <p:strVal val="1+#ppt_h/2"/>
                                              </p:val>
                                            </p:tav>
                                            <p:tav tm="100000">
                                              <p:val>
                                                <p:strVal val="#ppt_y"/>
                                              </p:val>
                                            </p:tav>
                                          </p:tavLst>
                                        </p:anim>
                                      </p:childTnLst>
                                    </p:cTn>
                                  </p:par>
                                  <p:par>
                                    <p:cTn id="27" presetID="8" presetClass="emph" presetSubtype="0" fill="hold" nodeType="withEffect">
                                      <p:stCondLst>
                                        <p:cond delay="0"/>
                                      </p:stCondLst>
                                      <p:childTnLst>
                                        <p:animRot by="21600000">
                                          <p:cBhvr>
                                            <p:cTn id="28" dur="2000" fill="hold"/>
                                            <p:tgtEl>
                                              <p:spTgt spid="22"/>
                                            </p:tgtEl>
                                            <p:attrNameLst>
                                              <p:attrName>r</p:attrName>
                                            </p:attrNameLst>
                                          </p:cBhvr>
                                        </p:animRot>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158"/>
                                            </p:tgtEl>
                                            <p:attrNameLst>
                                              <p:attrName>style.visibility</p:attrName>
                                            </p:attrNameLst>
                                          </p:cBhvr>
                                          <p:to>
                                            <p:strVal val="visible"/>
                                          </p:to>
                                        </p:set>
                                        <p:anim calcmode="lin" valueType="num">
                                          <p:cBhvr additive="base">
                                            <p:cTn id="32" dur="500" fill="hold"/>
                                            <p:tgtEl>
                                              <p:spTgt spid="158"/>
                                            </p:tgtEl>
                                            <p:attrNameLst>
                                              <p:attrName>ppt_x</p:attrName>
                                            </p:attrNameLst>
                                          </p:cBhvr>
                                          <p:tavLst>
                                            <p:tav tm="0">
                                              <p:val>
                                                <p:strVal val="0-#ppt_w/2"/>
                                              </p:val>
                                            </p:tav>
                                            <p:tav tm="100000">
                                              <p:val>
                                                <p:strVal val="#ppt_x"/>
                                              </p:val>
                                            </p:tav>
                                          </p:tavLst>
                                        </p:anim>
                                        <p:anim calcmode="lin" valueType="num">
                                          <p:cBhvr additive="base">
                                            <p:cTn id="33" dur="500" fill="hold"/>
                                            <p:tgtEl>
                                              <p:spTgt spid="158"/>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up)">
                                          <p:cBhvr>
                                            <p:cTn id="37" dur="500"/>
                                            <p:tgtEl>
                                              <p:spTgt spid="139"/>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135"/>
                                            </p:tgtEl>
                                            <p:attrNameLst>
                                              <p:attrName>style.visibility</p:attrName>
                                            </p:attrNameLst>
                                          </p:cBhvr>
                                          <p:to>
                                            <p:strVal val="visible"/>
                                          </p:to>
                                        </p:set>
                                        <p:animEffect transition="in" filter="fade">
                                          <p:cBhvr>
                                            <p:cTn id="41" dur="250"/>
                                            <p:tgtEl>
                                              <p:spTgt spid="135"/>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250"/>
                                            <p:tgtEl>
                                              <p:spTgt spid="136"/>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250"/>
                                            <p:tgtEl>
                                              <p:spTgt spid="13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137"/>
                                            </p:tgtEl>
                                            <p:attrNameLst>
                                              <p:attrName>style.visibility</p:attrName>
                                            </p:attrNameLst>
                                          </p:cBhvr>
                                          <p:to>
                                            <p:strVal val="visible"/>
                                          </p:to>
                                        </p:set>
                                        <p:animEffect transition="in" filter="fade">
                                          <p:cBhvr>
                                            <p:cTn id="53" dur="250"/>
                                            <p:tgtEl>
                                              <p:spTgt spid="137"/>
                                            </p:tgtEl>
                                          </p:cBhvr>
                                        </p:animEffect>
                                      </p:childTnLst>
                                    </p:cTn>
                                  </p:par>
                                </p:childTnLst>
                              </p:cTn>
                            </p:par>
                            <p:par>
                              <p:cTn id="54" fill="hold">
                                <p:stCondLst>
                                  <p:cond delay="50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27">
                                                <p:txEl>
                                                  <p:pRg st="0" end="0"/>
                                                </p:txEl>
                                              </p:spTgt>
                                            </p:tgtEl>
                                            <p:attrNameLst>
                                              <p:attrName>style.visibility</p:attrName>
                                            </p:attrNameLst>
                                          </p:cBhvr>
                                          <p:to>
                                            <p:strVal val="visible"/>
                                          </p:to>
                                        </p:set>
                                        <p:anim calcmode="lin" valueType="num">
                                          <p:cBhvr>
                                            <p:cTn id="57" dur="500" fill="hold"/>
                                            <p:tgtEl>
                                              <p:spTgt spid="12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27">
                                                <p:txEl>
                                                  <p:pRg st="0" end="0"/>
                                                </p:txEl>
                                              </p:spTgt>
                                            </p:tgtEl>
                                            <p:attrNameLst>
                                              <p:attrName>ppt_y</p:attrName>
                                            </p:attrNameLst>
                                          </p:cBhvr>
                                          <p:tavLst>
                                            <p:tav tm="0">
                                              <p:val>
                                                <p:strVal val="#ppt_y"/>
                                              </p:val>
                                            </p:tav>
                                            <p:tav tm="100000">
                                              <p:val>
                                                <p:strVal val="#ppt_y"/>
                                              </p:val>
                                            </p:tav>
                                          </p:tavLst>
                                        </p:anim>
                                        <p:anim calcmode="lin" valueType="num">
                                          <p:cBhvr>
                                            <p:cTn id="59" dur="500" fill="hold"/>
                                            <p:tgtEl>
                                              <p:spTgt spid="12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2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127">
                                                <p:txEl>
                                                  <p:pRg st="0" end="0"/>
                                                </p:txEl>
                                              </p:spTgt>
                                            </p:tgtEl>
                                          </p:cBhvr>
                                        </p:animEffect>
                                      </p:childTnLst>
                                    </p:cTn>
                                  </p:par>
                                </p:childTnLst>
                              </p:cTn>
                            </p:par>
                            <p:par>
                              <p:cTn id="62" fill="hold">
                                <p:stCondLst>
                                  <p:cond delay="5750"/>
                                </p:stCondLst>
                                <p:childTnLst>
                                  <p:par>
                                    <p:cTn id="63" presetID="2" presetClass="entr" presetSubtype="2" fill="hold" grpId="0" nodeType="afterEffect">
                                      <p:stCondLst>
                                        <p:cond delay="0"/>
                                      </p:stCondLst>
                                      <p:childTnLst>
                                        <p:set>
                                          <p:cBhvr>
                                            <p:cTn id="64" dur="1" fill="hold">
                                              <p:stCondLst>
                                                <p:cond delay="0"/>
                                              </p:stCondLst>
                                            </p:cTn>
                                            <p:tgtEl>
                                              <p:spTgt spid="128"/>
                                            </p:tgtEl>
                                            <p:attrNameLst>
                                              <p:attrName>style.visibility</p:attrName>
                                            </p:attrNameLst>
                                          </p:cBhvr>
                                          <p:to>
                                            <p:strVal val="visible"/>
                                          </p:to>
                                        </p:set>
                                        <p:anim calcmode="lin" valueType="num">
                                          <p:cBhvr additive="base">
                                            <p:cTn id="65" dur="1000" fill="hold"/>
                                            <p:tgtEl>
                                              <p:spTgt spid="128"/>
                                            </p:tgtEl>
                                            <p:attrNameLst>
                                              <p:attrName>ppt_x</p:attrName>
                                            </p:attrNameLst>
                                          </p:cBhvr>
                                          <p:tavLst>
                                            <p:tav tm="0">
                                              <p:val>
                                                <p:strVal val="1+#ppt_w/2"/>
                                              </p:val>
                                            </p:tav>
                                            <p:tav tm="100000">
                                              <p:val>
                                                <p:strVal val="#ppt_x"/>
                                              </p:val>
                                            </p:tav>
                                          </p:tavLst>
                                        </p:anim>
                                        <p:anim calcmode="lin" valueType="num">
                                          <p:cBhvr additive="base">
                                            <p:cTn id="66" dur="1000" fill="hold"/>
                                            <p:tgtEl>
                                              <p:spTgt spid="128"/>
                                            </p:tgtEl>
                                            <p:attrNameLst>
                                              <p:attrName>ppt_y</p:attrName>
                                            </p:attrNameLst>
                                          </p:cBhvr>
                                          <p:tavLst>
                                            <p:tav tm="0">
                                              <p:val>
                                                <p:strVal val="#ppt_y"/>
                                              </p:val>
                                            </p:tav>
                                            <p:tav tm="100000">
                                              <p:val>
                                                <p:strVal val="#ppt_y"/>
                                              </p:val>
                                            </p:tav>
                                          </p:tavLst>
                                        </p:anim>
                                      </p:childTnLst>
                                    </p:cTn>
                                  </p:par>
                                </p:childTnLst>
                              </p:cTn>
                            </p:par>
                            <p:par>
                              <p:cTn id="67" fill="hold">
                                <p:stCondLst>
                                  <p:cond delay="6750"/>
                                </p:stCondLst>
                                <p:childTnLst>
                                  <p:par>
                                    <p:cTn id="68" presetID="41" presetClass="entr" presetSubtype="0" fill="hold" grpId="0" nodeType="afterEffect">
                                      <p:stCondLst>
                                        <p:cond delay="0"/>
                                      </p:stCondLst>
                                      <p:iterate type="lt">
                                        <p:tmPct val="10000"/>
                                      </p:iterate>
                                      <p:childTnLst>
                                        <p:set>
                                          <p:cBhvr>
                                            <p:cTn id="69" dur="1" fill="hold">
                                              <p:stCondLst>
                                                <p:cond delay="0"/>
                                              </p:stCondLst>
                                            </p:cTn>
                                            <p:tgtEl>
                                              <p:spTgt spid="129">
                                                <p:txEl>
                                                  <p:pRg st="0" end="0"/>
                                                </p:txEl>
                                              </p:spTgt>
                                            </p:tgtEl>
                                            <p:attrNameLst>
                                              <p:attrName>style.visibility</p:attrName>
                                            </p:attrNameLst>
                                          </p:cBhvr>
                                          <p:to>
                                            <p:strVal val="visible"/>
                                          </p:to>
                                        </p:set>
                                        <p:anim calcmode="lin" valueType="num">
                                          <p:cBhvr>
                                            <p:cTn id="70" dur="500" fill="hold"/>
                                            <p:tgtEl>
                                              <p:spTgt spid="1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129">
                                                <p:txEl>
                                                  <p:pRg st="0" end="0"/>
                                                </p:txEl>
                                              </p:spTgt>
                                            </p:tgtEl>
                                            <p:attrNameLst>
                                              <p:attrName>ppt_y</p:attrName>
                                            </p:attrNameLst>
                                          </p:cBhvr>
                                          <p:tavLst>
                                            <p:tav tm="0">
                                              <p:val>
                                                <p:strVal val="#ppt_y"/>
                                              </p:val>
                                            </p:tav>
                                            <p:tav tm="100000">
                                              <p:val>
                                                <p:strVal val="#ppt_y"/>
                                              </p:val>
                                            </p:tav>
                                          </p:tavLst>
                                        </p:anim>
                                        <p:anim calcmode="lin" valueType="num">
                                          <p:cBhvr>
                                            <p:cTn id="72" dur="500" fill="hold"/>
                                            <p:tgtEl>
                                              <p:spTgt spid="1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1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129">
                                                <p:txEl>
                                                  <p:pRg st="0" end="0"/>
                                                </p:txEl>
                                              </p:spTgt>
                                            </p:tgtEl>
                                          </p:cBhvr>
                                        </p:animEffect>
                                      </p:childTnLst>
                                    </p:cTn>
                                  </p:par>
                                </p:childTnLst>
                              </p:cTn>
                            </p:par>
                            <p:par>
                              <p:cTn id="75" fill="hold">
                                <p:stCondLst>
                                  <p:cond delay="7600"/>
                                </p:stCondLst>
                                <p:childTnLst>
                                  <p:par>
                                    <p:cTn id="76" presetID="2" presetClass="entr" presetSubtype="2" fill="hold" grpId="0" nodeType="afterEffect">
                                      <p:stCondLst>
                                        <p:cond delay="0"/>
                                      </p:stCondLst>
                                      <p:childTnLst>
                                        <p:set>
                                          <p:cBhvr>
                                            <p:cTn id="77" dur="1" fill="hold">
                                              <p:stCondLst>
                                                <p:cond delay="0"/>
                                              </p:stCondLst>
                                            </p:cTn>
                                            <p:tgtEl>
                                              <p:spTgt spid="132"/>
                                            </p:tgtEl>
                                            <p:attrNameLst>
                                              <p:attrName>style.visibility</p:attrName>
                                            </p:attrNameLst>
                                          </p:cBhvr>
                                          <p:to>
                                            <p:strVal val="visible"/>
                                          </p:to>
                                        </p:set>
                                        <p:anim calcmode="lin" valueType="num">
                                          <p:cBhvr additive="base">
                                            <p:cTn id="78" dur="1000" fill="hold"/>
                                            <p:tgtEl>
                                              <p:spTgt spid="132"/>
                                            </p:tgtEl>
                                            <p:attrNameLst>
                                              <p:attrName>ppt_x</p:attrName>
                                            </p:attrNameLst>
                                          </p:cBhvr>
                                          <p:tavLst>
                                            <p:tav tm="0">
                                              <p:val>
                                                <p:strVal val="1+#ppt_w/2"/>
                                              </p:val>
                                            </p:tav>
                                            <p:tav tm="100000">
                                              <p:val>
                                                <p:strVal val="#ppt_x"/>
                                              </p:val>
                                            </p:tav>
                                          </p:tavLst>
                                        </p:anim>
                                        <p:anim calcmode="lin" valueType="num">
                                          <p:cBhvr additive="base">
                                            <p:cTn id="79" dur="1000" fill="hold"/>
                                            <p:tgtEl>
                                              <p:spTgt spid="132"/>
                                            </p:tgtEl>
                                            <p:attrNameLst>
                                              <p:attrName>ppt_y</p:attrName>
                                            </p:attrNameLst>
                                          </p:cBhvr>
                                          <p:tavLst>
                                            <p:tav tm="0">
                                              <p:val>
                                                <p:strVal val="#ppt_y"/>
                                              </p:val>
                                            </p:tav>
                                            <p:tav tm="100000">
                                              <p:val>
                                                <p:strVal val="#ppt_y"/>
                                              </p:val>
                                            </p:tav>
                                          </p:tavLst>
                                        </p:anim>
                                      </p:childTnLst>
                                    </p:cTn>
                                  </p:par>
                                </p:childTnLst>
                              </p:cTn>
                            </p:par>
                            <p:par>
                              <p:cTn id="80" fill="hold">
                                <p:stCondLst>
                                  <p:cond delay="860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30">
                                                <p:txEl>
                                                  <p:pRg st="0" end="0"/>
                                                </p:txEl>
                                              </p:spTgt>
                                            </p:tgtEl>
                                            <p:attrNameLst>
                                              <p:attrName>style.visibility</p:attrName>
                                            </p:attrNameLst>
                                          </p:cBhvr>
                                          <p:to>
                                            <p:strVal val="visible"/>
                                          </p:to>
                                        </p:set>
                                        <p:anim calcmode="lin" valueType="num">
                                          <p:cBhvr>
                                            <p:cTn id="83" dur="500" fill="hold"/>
                                            <p:tgtEl>
                                              <p:spTgt spid="13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130">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13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13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130">
                                                <p:txEl>
                                                  <p:pRg st="0" end="0"/>
                                                </p:txEl>
                                              </p:spTgt>
                                            </p:tgtEl>
                                          </p:cBhvr>
                                        </p:animEffect>
                                      </p:childTnLst>
                                    </p:cTn>
                                  </p:par>
                                </p:childTnLst>
                              </p:cTn>
                            </p:par>
                            <p:par>
                              <p:cTn id="88" fill="hold">
                                <p:stCondLst>
                                  <p:cond delay="9350"/>
                                </p:stCondLst>
                                <p:childTnLst>
                                  <p:par>
                                    <p:cTn id="89" presetID="2" presetClass="entr" presetSubtype="2" fill="hold" grpId="0" nodeType="after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000" fill="hold"/>
                                            <p:tgtEl>
                                              <p:spTgt spid="133"/>
                                            </p:tgtEl>
                                            <p:attrNameLst>
                                              <p:attrName>ppt_x</p:attrName>
                                            </p:attrNameLst>
                                          </p:cBhvr>
                                          <p:tavLst>
                                            <p:tav tm="0">
                                              <p:val>
                                                <p:strVal val="1+#ppt_w/2"/>
                                              </p:val>
                                            </p:tav>
                                            <p:tav tm="100000">
                                              <p:val>
                                                <p:strVal val="#ppt_x"/>
                                              </p:val>
                                            </p:tav>
                                          </p:tavLst>
                                        </p:anim>
                                        <p:anim calcmode="lin" valueType="num">
                                          <p:cBhvr additive="base">
                                            <p:cTn id="92" dur="1000" fill="hold"/>
                                            <p:tgtEl>
                                              <p:spTgt spid="133"/>
                                            </p:tgtEl>
                                            <p:attrNameLst>
                                              <p:attrName>ppt_y</p:attrName>
                                            </p:attrNameLst>
                                          </p:cBhvr>
                                          <p:tavLst>
                                            <p:tav tm="0">
                                              <p:val>
                                                <p:strVal val="#ppt_y"/>
                                              </p:val>
                                            </p:tav>
                                            <p:tav tm="100000">
                                              <p:val>
                                                <p:strVal val="#ppt_y"/>
                                              </p:val>
                                            </p:tav>
                                          </p:tavLst>
                                        </p:anim>
                                      </p:childTnLst>
                                    </p:cTn>
                                  </p:par>
                                </p:childTnLst>
                              </p:cTn>
                            </p:par>
                            <p:par>
                              <p:cTn id="93" fill="hold">
                                <p:stCondLst>
                                  <p:cond delay="1035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131">
                                                <p:txEl>
                                                  <p:pRg st="0" end="0"/>
                                                </p:txEl>
                                              </p:spTgt>
                                            </p:tgtEl>
                                            <p:attrNameLst>
                                              <p:attrName>style.visibility</p:attrName>
                                            </p:attrNameLst>
                                          </p:cBhvr>
                                          <p:to>
                                            <p:strVal val="visible"/>
                                          </p:to>
                                        </p:set>
                                        <p:anim calcmode="lin" valueType="num">
                                          <p:cBhvr>
                                            <p:cTn id="96" dur="500" fill="hold"/>
                                            <p:tgtEl>
                                              <p:spTgt spid="13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131">
                                                <p:txEl>
                                                  <p:pRg st="0" end="0"/>
                                                </p:txEl>
                                              </p:spTgt>
                                            </p:tgtEl>
                                            <p:attrNameLst>
                                              <p:attrName>ppt_y</p:attrName>
                                            </p:attrNameLst>
                                          </p:cBhvr>
                                          <p:tavLst>
                                            <p:tav tm="0">
                                              <p:val>
                                                <p:strVal val="#ppt_y"/>
                                              </p:val>
                                            </p:tav>
                                            <p:tav tm="100000">
                                              <p:val>
                                                <p:strVal val="#ppt_y"/>
                                              </p:val>
                                            </p:tav>
                                          </p:tavLst>
                                        </p:anim>
                                        <p:anim calcmode="lin" valueType="num">
                                          <p:cBhvr>
                                            <p:cTn id="98" dur="500" fill="hold"/>
                                            <p:tgtEl>
                                              <p:spTgt spid="13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13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131">
                                                <p:txEl>
                                                  <p:pRg st="0" end="0"/>
                                                </p:txEl>
                                              </p:spTgt>
                                            </p:tgtEl>
                                          </p:cBhvr>
                                        </p:animEffect>
                                      </p:childTnLst>
                                    </p:cTn>
                                  </p:par>
                                </p:childTnLst>
                              </p:cTn>
                            </p:par>
                            <p:par>
                              <p:cTn id="101" fill="hold">
                                <p:stCondLst>
                                  <p:cond delay="11350"/>
                                </p:stCondLst>
                                <p:childTnLst>
                                  <p:par>
                                    <p:cTn id="102" presetID="2" presetClass="entr" presetSubtype="2" fill="hold" grpId="0" nodeType="afterEffect">
                                      <p:stCondLst>
                                        <p:cond delay="0"/>
                                      </p:stCondLst>
                                      <p:childTnLst>
                                        <p:set>
                                          <p:cBhvr>
                                            <p:cTn id="103" dur="1" fill="hold">
                                              <p:stCondLst>
                                                <p:cond delay="0"/>
                                              </p:stCondLst>
                                            </p:cTn>
                                            <p:tgtEl>
                                              <p:spTgt spid="134"/>
                                            </p:tgtEl>
                                            <p:attrNameLst>
                                              <p:attrName>style.visibility</p:attrName>
                                            </p:attrNameLst>
                                          </p:cBhvr>
                                          <p:to>
                                            <p:strVal val="visible"/>
                                          </p:to>
                                        </p:set>
                                        <p:anim calcmode="lin" valueType="num">
                                          <p:cBhvr additive="base">
                                            <p:cTn id="104" dur="1000" fill="hold"/>
                                            <p:tgtEl>
                                              <p:spTgt spid="134"/>
                                            </p:tgtEl>
                                            <p:attrNameLst>
                                              <p:attrName>ppt_x</p:attrName>
                                            </p:attrNameLst>
                                          </p:cBhvr>
                                          <p:tavLst>
                                            <p:tav tm="0">
                                              <p:val>
                                                <p:strVal val="1+#ppt_w/2"/>
                                              </p:val>
                                            </p:tav>
                                            <p:tav tm="100000">
                                              <p:val>
                                                <p:strVal val="#ppt_x"/>
                                              </p:val>
                                            </p:tav>
                                          </p:tavLst>
                                        </p:anim>
                                        <p:anim calcmode="lin" valueType="num">
                                          <p:cBhvr additive="base">
                                            <p:cTn id="105" dur="1000" fill="hold"/>
                                            <p:tgtEl>
                                              <p:spTgt spid="134"/>
                                            </p:tgtEl>
                                            <p:attrNameLst>
                                              <p:attrName>ppt_y</p:attrName>
                                            </p:attrNameLst>
                                          </p:cBhvr>
                                          <p:tavLst>
                                            <p:tav tm="0">
                                              <p:val>
                                                <p:strVal val="#ppt_y"/>
                                              </p:val>
                                            </p:tav>
                                            <p:tav tm="100000">
                                              <p:val>
                                                <p:strVal val="#ppt_y"/>
                                              </p:val>
                                            </p:tav>
                                          </p:tavLst>
                                        </p:anim>
                                      </p:childTnLst>
                                    </p:cTn>
                                  </p:par>
                                  <p:par>
                                    <p:cTn id="106" presetID="55"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 calcmode="lin" valueType="num">
                                          <p:cBhvr>
                                            <p:cTn id="108" dur="1000" fill="hold"/>
                                            <p:tgtEl>
                                              <p:spTgt spid="44"/>
                                            </p:tgtEl>
                                            <p:attrNameLst>
                                              <p:attrName>ppt_w</p:attrName>
                                            </p:attrNameLst>
                                          </p:cBhvr>
                                          <p:tavLst>
                                            <p:tav tm="0">
                                              <p:val>
                                                <p:strVal val="#ppt_w*0.70"/>
                                              </p:val>
                                            </p:tav>
                                            <p:tav tm="100000">
                                              <p:val>
                                                <p:strVal val="#ppt_w"/>
                                              </p:val>
                                            </p:tav>
                                          </p:tavLst>
                                        </p:anim>
                                        <p:anim calcmode="lin" valueType="num">
                                          <p:cBhvr>
                                            <p:cTn id="109" dur="1000" fill="hold"/>
                                            <p:tgtEl>
                                              <p:spTgt spid="44"/>
                                            </p:tgtEl>
                                            <p:attrNameLst>
                                              <p:attrName>ppt_h</p:attrName>
                                            </p:attrNameLst>
                                          </p:cBhvr>
                                          <p:tavLst>
                                            <p:tav tm="0">
                                              <p:val>
                                                <p:strVal val="#ppt_h"/>
                                              </p:val>
                                            </p:tav>
                                            <p:tav tm="100000">
                                              <p:val>
                                                <p:strVal val="#ppt_h"/>
                                              </p:val>
                                            </p:tav>
                                          </p:tavLst>
                                        </p:anim>
                                        <p:animEffect transition="in" filter="fade">
                                          <p:cBhvr>
                                            <p:cTn id="110" dur="1000"/>
                                            <p:tgtEl>
                                              <p:spTgt spid="44"/>
                                            </p:tgtEl>
                                          </p:cBhvr>
                                        </p:animEffect>
                                      </p:childTnLst>
                                    </p:cTn>
                                  </p:par>
                                </p:childTnLst>
                              </p:cTn>
                            </p:par>
                            <p:par>
                              <p:cTn id="111" fill="hold">
                                <p:stCondLst>
                                  <p:cond delay="12350"/>
                                </p:stCondLst>
                                <p:childTnLst>
                                  <p:par>
                                    <p:cTn id="112" presetID="55" presetClass="entr" presetSubtype="0" fill="hold" grpId="0" nodeType="afterEffect">
                                      <p:stCondLst>
                                        <p:cond delay="0"/>
                                      </p:stCondLst>
                                      <p:childTnLst>
                                        <p:set>
                                          <p:cBhvr>
                                            <p:cTn id="113" dur="1" fill="hold">
                                              <p:stCondLst>
                                                <p:cond delay="0"/>
                                              </p:stCondLst>
                                            </p:cTn>
                                            <p:tgtEl>
                                              <p:spTgt spid="45"/>
                                            </p:tgtEl>
                                            <p:attrNameLst>
                                              <p:attrName>style.visibility</p:attrName>
                                            </p:attrNameLst>
                                          </p:cBhvr>
                                          <p:to>
                                            <p:strVal val="visible"/>
                                          </p:to>
                                        </p:set>
                                        <p:anim calcmode="lin" valueType="num">
                                          <p:cBhvr>
                                            <p:cTn id="114" dur="1000" fill="hold"/>
                                            <p:tgtEl>
                                              <p:spTgt spid="45"/>
                                            </p:tgtEl>
                                            <p:attrNameLst>
                                              <p:attrName>ppt_w</p:attrName>
                                            </p:attrNameLst>
                                          </p:cBhvr>
                                          <p:tavLst>
                                            <p:tav tm="0">
                                              <p:val>
                                                <p:strVal val="#ppt_w*0.70"/>
                                              </p:val>
                                            </p:tav>
                                            <p:tav tm="100000">
                                              <p:val>
                                                <p:strVal val="#ppt_w"/>
                                              </p:val>
                                            </p:tav>
                                          </p:tavLst>
                                        </p:anim>
                                        <p:anim calcmode="lin" valueType="num">
                                          <p:cBhvr>
                                            <p:cTn id="115" dur="1000" fill="hold"/>
                                            <p:tgtEl>
                                              <p:spTgt spid="45"/>
                                            </p:tgtEl>
                                            <p:attrNameLst>
                                              <p:attrName>ppt_h</p:attrName>
                                            </p:attrNameLst>
                                          </p:cBhvr>
                                          <p:tavLst>
                                            <p:tav tm="0">
                                              <p:val>
                                                <p:strVal val="#ppt_h"/>
                                              </p:val>
                                            </p:tav>
                                            <p:tav tm="100000">
                                              <p:val>
                                                <p:strVal val="#ppt_h"/>
                                              </p:val>
                                            </p:tav>
                                          </p:tavLst>
                                        </p:anim>
                                        <p:animEffect transition="in" filter="fade">
                                          <p:cBhvr>
                                            <p:cTn id="11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27" grpId="0" build="allAtOnce"/>
          <p:bldP spid="128" grpId="0"/>
          <p:bldP spid="129" grpId="0" build="allAtOnce"/>
          <p:bldP spid="130" grpId="0" build="allAtOnce"/>
          <p:bldP spid="131" grpId="0" build="allAtOnce"/>
          <p:bldP spid="132" grpId="0"/>
          <p:bldP spid="133" grpId="0"/>
          <p:bldP spid="134" grpId="0"/>
          <p:bldP spid="135" grpId="0" animBg="1"/>
          <p:bldP spid="136" grpId="0" animBg="1"/>
          <p:bldP spid="137" grpId="0" animBg="1"/>
          <p:bldP spid="138" grpId="0" animBg="1"/>
          <p:bldP spid="149" grpId="0"/>
          <p:bldP spid="20" grpId="0"/>
          <p:bldP spid="44" grpId="0" animBg="1"/>
          <p:bldP spid="4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产品定位</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51065"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pic>
        <p:nvPicPr>
          <p:cNvPr id="5" name="图片 4">
            <a:extLst>
              <a:ext uri="{FF2B5EF4-FFF2-40B4-BE49-F238E27FC236}">
                <a16:creationId xmlns:a16="http://schemas.microsoft.com/office/drawing/2014/main" id="{09EAE2D5-B6DF-4BF5-AFEF-29BDE7AF1C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057" y="0"/>
            <a:ext cx="6565922" cy="6858000"/>
          </a:xfrm>
          <a:prstGeom prst="rect">
            <a:avLst/>
          </a:prstGeom>
        </p:spPr>
      </p:pic>
      <p:sp>
        <p:nvSpPr>
          <p:cNvPr id="129" name="文本框 128">
            <a:extLst>
              <a:ext uri="{FF2B5EF4-FFF2-40B4-BE49-F238E27FC236}">
                <a16:creationId xmlns:a16="http://schemas.microsoft.com/office/drawing/2014/main" id="{B8C7C913-DB3F-4532-9EF1-06CFB8592CA7}"/>
              </a:ext>
            </a:extLst>
          </p:cNvPr>
          <p:cNvSpPr txBox="1"/>
          <p:nvPr/>
        </p:nvSpPr>
        <p:spPr>
          <a:xfrm>
            <a:off x="7369054" y="2735890"/>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30" name="矩形 129">
            <a:extLst>
              <a:ext uri="{FF2B5EF4-FFF2-40B4-BE49-F238E27FC236}">
                <a16:creationId xmlns:a16="http://schemas.microsoft.com/office/drawing/2014/main" id="{05EC3AD3-426A-4904-B6BE-2ADFFF8B0F4E}"/>
              </a:ext>
            </a:extLst>
          </p:cNvPr>
          <p:cNvSpPr/>
          <p:nvPr/>
        </p:nvSpPr>
        <p:spPr>
          <a:xfrm>
            <a:off x="7369054" y="3056077"/>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Segoe UI" panose="020B0502040204020203" pitchFamily="34" charset="0"/>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endParaRPr>
          </a:p>
        </p:txBody>
      </p:sp>
      <p:sp>
        <p:nvSpPr>
          <p:cNvPr id="131" name="文本框 130">
            <a:extLst>
              <a:ext uri="{FF2B5EF4-FFF2-40B4-BE49-F238E27FC236}">
                <a16:creationId xmlns:a16="http://schemas.microsoft.com/office/drawing/2014/main" id="{F215B590-2783-4C31-B8B7-28D0DBB14179}"/>
              </a:ext>
            </a:extLst>
          </p:cNvPr>
          <p:cNvSpPr txBox="1"/>
          <p:nvPr/>
        </p:nvSpPr>
        <p:spPr>
          <a:xfrm>
            <a:off x="7369054" y="3793447"/>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32" name="文本框 131">
            <a:extLst>
              <a:ext uri="{FF2B5EF4-FFF2-40B4-BE49-F238E27FC236}">
                <a16:creationId xmlns:a16="http://schemas.microsoft.com/office/drawing/2014/main" id="{2CC8AB09-038B-4146-9B86-A1634743BF89}"/>
              </a:ext>
            </a:extLst>
          </p:cNvPr>
          <p:cNvSpPr txBox="1"/>
          <p:nvPr/>
        </p:nvSpPr>
        <p:spPr>
          <a:xfrm>
            <a:off x="7369054" y="4850854"/>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33" name="矩形 132">
            <a:extLst>
              <a:ext uri="{FF2B5EF4-FFF2-40B4-BE49-F238E27FC236}">
                <a16:creationId xmlns:a16="http://schemas.microsoft.com/office/drawing/2014/main" id="{4B43E9FF-6F90-476D-928C-DEBE4D0F824D}"/>
              </a:ext>
            </a:extLst>
          </p:cNvPr>
          <p:cNvSpPr/>
          <p:nvPr/>
        </p:nvSpPr>
        <p:spPr>
          <a:xfrm>
            <a:off x="7369054" y="4119673"/>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Segoe UI" panose="020B0502040204020203" pitchFamily="34" charset="0"/>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endParaRPr>
          </a:p>
        </p:txBody>
      </p:sp>
      <p:sp>
        <p:nvSpPr>
          <p:cNvPr id="134" name="矩形 133">
            <a:extLst>
              <a:ext uri="{FF2B5EF4-FFF2-40B4-BE49-F238E27FC236}">
                <a16:creationId xmlns:a16="http://schemas.microsoft.com/office/drawing/2014/main" id="{90DDFCC7-D32F-4424-8BE6-3C4E4FD2AA86}"/>
              </a:ext>
            </a:extLst>
          </p:cNvPr>
          <p:cNvSpPr/>
          <p:nvPr/>
        </p:nvSpPr>
        <p:spPr>
          <a:xfrm>
            <a:off x="7369054" y="5123121"/>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Segoe UI" panose="020B0502040204020203" pitchFamily="34" charset="0"/>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Segoe UI" panose="020B0502040204020203" pitchFamily="34" charset="0"/>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endParaRPr>
          </a:p>
        </p:txBody>
      </p:sp>
    </p:spTree>
    <p:extLst>
      <p:ext uri="{BB962C8B-B14F-4D97-AF65-F5344CB8AC3E}">
        <p14:creationId xmlns:p14="http://schemas.microsoft.com/office/powerpoint/2010/main" val="3550915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29"/>
                                        </p:tgtEl>
                                        <p:attrNameLst>
                                          <p:attrName>style.visibility</p:attrName>
                                        </p:attrNameLst>
                                      </p:cBhvr>
                                      <p:to>
                                        <p:strVal val="visible"/>
                                      </p:to>
                                    </p:set>
                                    <p:anim calcmode="lin" valueType="num">
                                      <p:cBhvr>
                                        <p:cTn id="24" dur="500" fill="hold"/>
                                        <p:tgtEl>
                                          <p:spTgt spid="12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29"/>
                                        </p:tgtEl>
                                        <p:attrNameLst>
                                          <p:attrName>ppt_y</p:attrName>
                                        </p:attrNameLst>
                                      </p:cBhvr>
                                      <p:tavLst>
                                        <p:tav tm="0">
                                          <p:val>
                                            <p:strVal val="#ppt_y"/>
                                          </p:val>
                                        </p:tav>
                                        <p:tav tm="100000">
                                          <p:val>
                                            <p:strVal val="#ppt_y"/>
                                          </p:val>
                                        </p:tav>
                                      </p:tavLst>
                                    </p:anim>
                                    <p:anim calcmode="lin" valueType="num">
                                      <p:cBhvr>
                                        <p:cTn id="26" dur="500" fill="hold"/>
                                        <p:tgtEl>
                                          <p:spTgt spid="12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2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29"/>
                                        </p:tgtEl>
                                      </p:cBhvr>
                                    </p:animEffect>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31"/>
                                        </p:tgtEl>
                                        <p:attrNameLst>
                                          <p:attrName>style.visibility</p:attrName>
                                        </p:attrNameLst>
                                      </p:cBhvr>
                                      <p:to>
                                        <p:strVal val="visible"/>
                                      </p:to>
                                    </p:set>
                                    <p:anim calcmode="lin" valueType="num">
                                      <p:cBhvr>
                                        <p:cTn id="31" dur="500" fill="hold"/>
                                        <p:tgtEl>
                                          <p:spTgt spid="131"/>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31"/>
                                        </p:tgtEl>
                                        <p:attrNameLst>
                                          <p:attrName>ppt_y</p:attrName>
                                        </p:attrNameLst>
                                      </p:cBhvr>
                                      <p:tavLst>
                                        <p:tav tm="0">
                                          <p:val>
                                            <p:strVal val="#ppt_y"/>
                                          </p:val>
                                        </p:tav>
                                        <p:tav tm="100000">
                                          <p:val>
                                            <p:strVal val="#ppt_y"/>
                                          </p:val>
                                        </p:tav>
                                      </p:tavLst>
                                    </p:anim>
                                    <p:anim calcmode="lin" valueType="num">
                                      <p:cBhvr>
                                        <p:cTn id="33" dur="500" fill="hold"/>
                                        <p:tgtEl>
                                          <p:spTgt spid="131"/>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31"/>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31"/>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132"/>
                                        </p:tgtEl>
                                        <p:attrNameLst>
                                          <p:attrName>style.visibility</p:attrName>
                                        </p:attrNameLst>
                                      </p:cBhvr>
                                      <p:to>
                                        <p:strVal val="visible"/>
                                      </p:to>
                                    </p:set>
                                    <p:anim calcmode="lin" valueType="num">
                                      <p:cBhvr>
                                        <p:cTn id="38" dur="500" fill="hold"/>
                                        <p:tgtEl>
                                          <p:spTgt spid="13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2"/>
                                        </p:tgtEl>
                                        <p:attrNameLst>
                                          <p:attrName>ppt_y</p:attrName>
                                        </p:attrNameLst>
                                      </p:cBhvr>
                                      <p:tavLst>
                                        <p:tav tm="0">
                                          <p:val>
                                            <p:strVal val="#ppt_y"/>
                                          </p:val>
                                        </p:tav>
                                        <p:tav tm="100000">
                                          <p:val>
                                            <p:strVal val="#ppt_y"/>
                                          </p:val>
                                        </p:tav>
                                      </p:tavLst>
                                    </p:anim>
                                    <p:anim calcmode="lin" valueType="num">
                                      <p:cBhvr>
                                        <p:cTn id="40" dur="500" fill="hold"/>
                                        <p:tgtEl>
                                          <p:spTgt spid="13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2"/>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2"/>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130"/>
                                        </p:tgtEl>
                                        <p:attrNameLst>
                                          <p:attrName>style.visibility</p:attrName>
                                        </p:attrNameLst>
                                      </p:cBhvr>
                                      <p:to>
                                        <p:strVal val="visible"/>
                                      </p:to>
                                    </p:set>
                                    <p:anim calcmode="lin" valueType="num">
                                      <p:cBhvr>
                                        <p:cTn id="45" dur="250" fill="hold"/>
                                        <p:tgtEl>
                                          <p:spTgt spid="130"/>
                                        </p:tgtEl>
                                        <p:attrNameLst>
                                          <p:attrName>ppt_x</p:attrName>
                                        </p:attrNameLst>
                                      </p:cBhvr>
                                      <p:tavLst>
                                        <p:tav tm="0">
                                          <p:val>
                                            <p:strVal val="#ppt_x"/>
                                          </p:val>
                                        </p:tav>
                                        <p:tav tm="50000">
                                          <p:val>
                                            <p:strVal val="#ppt_x+.1"/>
                                          </p:val>
                                        </p:tav>
                                        <p:tav tm="100000">
                                          <p:val>
                                            <p:strVal val="#ppt_x"/>
                                          </p:val>
                                        </p:tav>
                                      </p:tavLst>
                                    </p:anim>
                                    <p:anim calcmode="lin" valueType="num">
                                      <p:cBhvr>
                                        <p:cTn id="46" dur="250" fill="hold"/>
                                        <p:tgtEl>
                                          <p:spTgt spid="130"/>
                                        </p:tgtEl>
                                        <p:attrNameLst>
                                          <p:attrName>ppt_y</p:attrName>
                                        </p:attrNameLst>
                                      </p:cBhvr>
                                      <p:tavLst>
                                        <p:tav tm="0">
                                          <p:val>
                                            <p:strVal val="#ppt_y"/>
                                          </p:val>
                                        </p:tav>
                                        <p:tav tm="100000">
                                          <p:val>
                                            <p:strVal val="#ppt_y"/>
                                          </p:val>
                                        </p:tav>
                                      </p:tavLst>
                                    </p:anim>
                                    <p:anim calcmode="lin" valueType="num">
                                      <p:cBhvr>
                                        <p:cTn id="47" dur="250" fill="hold"/>
                                        <p:tgtEl>
                                          <p:spTgt spid="130"/>
                                        </p:tgtEl>
                                        <p:attrNameLst>
                                          <p:attrName>ppt_h</p:attrName>
                                        </p:attrNameLst>
                                      </p:cBhvr>
                                      <p:tavLst>
                                        <p:tav tm="0">
                                          <p:val>
                                            <p:strVal val="#ppt_h/10"/>
                                          </p:val>
                                        </p:tav>
                                        <p:tav tm="50000">
                                          <p:val>
                                            <p:strVal val="#ppt_h+.01"/>
                                          </p:val>
                                        </p:tav>
                                        <p:tav tm="100000">
                                          <p:val>
                                            <p:strVal val="#ppt_h"/>
                                          </p:val>
                                        </p:tav>
                                      </p:tavLst>
                                    </p:anim>
                                    <p:anim calcmode="lin" valueType="num">
                                      <p:cBhvr>
                                        <p:cTn id="48" dur="250" fill="hold"/>
                                        <p:tgtEl>
                                          <p:spTgt spid="130"/>
                                        </p:tgtEl>
                                        <p:attrNameLst>
                                          <p:attrName>ppt_w</p:attrName>
                                        </p:attrNameLst>
                                      </p:cBhvr>
                                      <p:tavLst>
                                        <p:tav tm="0">
                                          <p:val>
                                            <p:strVal val="#ppt_w/10"/>
                                          </p:val>
                                        </p:tav>
                                        <p:tav tm="50000">
                                          <p:val>
                                            <p:strVal val="#ppt_w+.01"/>
                                          </p:val>
                                        </p:tav>
                                        <p:tav tm="100000">
                                          <p:val>
                                            <p:strVal val="#ppt_w"/>
                                          </p:val>
                                        </p:tav>
                                      </p:tavLst>
                                    </p:anim>
                                    <p:animEffect transition="in" filter="fade">
                                      <p:cBhvr>
                                        <p:cTn id="49" dur="250" tmFilter="0,0; .5, 1; 1, 1"/>
                                        <p:tgtEl>
                                          <p:spTgt spid="130"/>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133"/>
                                        </p:tgtEl>
                                        <p:attrNameLst>
                                          <p:attrName>style.visibility</p:attrName>
                                        </p:attrNameLst>
                                      </p:cBhvr>
                                      <p:to>
                                        <p:strVal val="visible"/>
                                      </p:to>
                                    </p:set>
                                    <p:anim calcmode="lin" valueType="num">
                                      <p:cBhvr>
                                        <p:cTn id="52" dur="250" fill="hold"/>
                                        <p:tgtEl>
                                          <p:spTgt spid="133"/>
                                        </p:tgtEl>
                                        <p:attrNameLst>
                                          <p:attrName>ppt_x</p:attrName>
                                        </p:attrNameLst>
                                      </p:cBhvr>
                                      <p:tavLst>
                                        <p:tav tm="0">
                                          <p:val>
                                            <p:strVal val="#ppt_x"/>
                                          </p:val>
                                        </p:tav>
                                        <p:tav tm="50000">
                                          <p:val>
                                            <p:strVal val="#ppt_x+.1"/>
                                          </p:val>
                                        </p:tav>
                                        <p:tav tm="100000">
                                          <p:val>
                                            <p:strVal val="#ppt_x"/>
                                          </p:val>
                                        </p:tav>
                                      </p:tavLst>
                                    </p:anim>
                                    <p:anim calcmode="lin" valueType="num">
                                      <p:cBhvr>
                                        <p:cTn id="53" dur="250" fill="hold"/>
                                        <p:tgtEl>
                                          <p:spTgt spid="133"/>
                                        </p:tgtEl>
                                        <p:attrNameLst>
                                          <p:attrName>ppt_y</p:attrName>
                                        </p:attrNameLst>
                                      </p:cBhvr>
                                      <p:tavLst>
                                        <p:tav tm="0">
                                          <p:val>
                                            <p:strVal val="#ppt_y"/>
                                          </p:val>
                                        </p:tav>
                                        <p:tav tm="100000">
                                          <p:val>
                                            <p:strVal val="#ppt_y"/>
                                          </p:val>
                                        </p:tav>
                                      </p:tavLst>
                                    </p:anim>
                                    <p:anim calcmode="lin" valueType="num">
                                      <p:cBhvr>
                                        <p:cTn id="54" dur="250" fill="hold"/>
                                        <p:tgtEl>
                                          <p:spTgt spid="133"/>
                                        </p:tgtEl>
                                        <p:attrNameLst>
                                          <p:attrName>ppt_h</p:attrName>
                                        </p:attrNameLst>
                                      </p:cBhvr>
                                      <p:tavLst>
                                        <p:tav tm="0">
                                          <p:val>
                                            <p:strVal val="#ppt_h/10"/>
                                          </p:val>
                                        </p:tav>
                                        <p:tav tm="50000">
                                          <p:val>
                                            <p:strVal val="#ppt_h+.01"/>
                                          </p:val>
                                        </p:tav>
                                        <p:tav tm="100000">
                                          <p:val>
                                            <p:strVal val="#ppt_h"/>
                                          </p:val>
                                        </p:tav>
                                      </p:tavLst>
                                    </p:anim>
                                    <p:anim calcmode="lin" valueType="num">
                                      <p:cBhvr>
                                        <p:cTn id="55" dur="250" fill="hold"/>
                                        <p:tgtEl>
                                          <p:spTgt spid="133"/>
                                        </p:tgtEl>
                                        <p:attrNameLst>
                                          <p:attrName>ppt_w</p:attrName>
                                        </p:attrNameLst>
                                      </p:cBhvr>
                                      <p:tavLst>
                                        <p:tav tm="0">
                                          <p:val>
                                            <p:strVal val="#ppt_w/10"/>
                                          </p:val>
                                        </p:tav>
                                        <p:tav tm="50000">
                                          <p:val>
                                            <p:strVal val="#ppt_w+.01"/>
                                          </p:val>
                                        </p:tav>
                                        <p:tav tm="100000">
                                          <p:val>
                                            <p:strVal val="#ppt_w"/>
                                          </p:val>
                                        </p:tav>
                                      </p:tavLst>
                                    </p:anim>
                                    <p:animEffect transition="in" filter="fade">
                                      <p:cBhvr>
                                        <p:cTn id="56" dur="250" tmFilter="0,0; .5, 1; 1, 1"/>
                                        <p:tgtEl>
                                          <p:spTgt spid="133"/>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134"/>
                                        </p:tgtEl>
                                        <p:attrNameLst>
                                          <p:attrName>style.visibility</p:attrName>
                                        </p:attrNameLst>
                                      </p:cBhvr>
                                      <p:to>
                                        <p:strVal val="visible"/>
                                      </p:to>
                                    </p:set>
                                    <p:anim calcmode="lin" valueType="num">
                                      <p:cBhvr>
                                        <p:cTn id="59" dur="250" fill="hold"/>
                                        <p:tgtEl>
                                          <p:spTgt spid="134"/>
                                        </p:tgtEl>
                                        <p:attrNameLst>
                                          <p:attrName>ppt_x</p:attrName>
                                        </p:attrNameLst>
                                      </p:cBhvr>
                                      <p:tavLst>
                                        <p:tav tm="0">
                                          <p:val>
                                            <p:strVal val="#ppt_x"/>
                                          </p:val>
                                        </p:tav>
                                        <p:tav tm="50000">
                                          <p:val>
                                            <p:strVal val="#ppt_x+.1"/>
                                          </p:val>
                                        </p:tav>
                                        <p:tav tm="100000">
                                          <p:val>
                                            <p:strVal val="#ppt_x"/>
                                          </p:val>
                                        </p:tav>
                                      </p:tavLst>
                                    </p:anim>
                                    <p:anim calcmode="lin" valueType="num">
                                      <p:cBhvr>
                                        <p:cTn id="60" dur="250" fill="hold"/>
                                        <p:tgtEl>
                                          <p:spTgt spid="134"/>
                                        </p:tgtEl>
                                        <p:attrNameLst>
                                          <p:attrName>ppt_y</p:attrName>
                                        </p:attrNameLst>
                                      </p:cBhvr>
                                      <p:tavLst>
                                        <p:tav tm="0">
                                          <p:val>
                                            <p:strVal val="#ppt_y"/>
                                          </p:val>
                                        </p:tav>
                                        <p:tav tm="100000">
                                          <p:val>
                                            <p:strVal val="#ppt_y"/>
                                          </p:val>
                                        </p:tav>
                                      </p:tavLst>
                                    </p:anim>
                                    <p:anim calcmode="lin" valueType="num">
                                      <p:cBhvr>
                                        <p:cTn id="61" dur="250" fill="hold"/>
                                        <p:tgtEl>
                                          <p:spTgt spid="134"/>
                                        </p:tgtEl>
                                        <p:attrNameLst>
                                          <p:attrName>ppt_h</p:attrName>
                                        </p:attrNameLst>
                                      </p:cBhvr>
                                      <p:tavLst>
                                        <p:tav tm="0">
                                          <p:val>
                                            <p:strVal val="#ppt_h/10"/>
                                          </p:val>
                                        </p:tav>
                                        <p:tav tm="50000">
                                          <p:val>
                                            <p:strVal val="#ppt_h+.01"/>
                                          </p:val>
                                        </p:tav>
                                        <p:tav tm="100000">
                                          <p:val>
                                            <p:strVal val="#ppt_h"/>
                                          </p:val>
                                        </p:tav>
                                      </p:tavLst>
                                    </p:anim>
                                    <p:anim calcmode="lin" valueType="num">
                                      <p:cBhvr>
                                        <p:cTn id="62" dur="250" fill="hold"/>
                                        <p:tgtEl>
                                          <p:spTgt spid="134"/>
                                        </p:tgtEl>
                                        <p:attrNameLst>
                                          <p:attrName>ppt_w</p:attrName>
                                        </p:attrNameLst>
                                      </p:cBhvr>
                                      <p:tavLst>
                                        <p:tav tm="0">
                                          <p:val>
                                            <p:strVal val="#ppt_w/10"/>
                                          </p:val>
                                        </p:tav>
                                        <p:tav tm="50000">
                                          <p:val>
                                            <p:strVal val="#ppt_w+.01"/>
                                          </p:val>
                                        </p:tav>
                                        <p:tav tm="100000">
                                          <p:val>
                                            <p:strVal val="#ppt_w"/>
                                          </p:val>
                                        </p:tav>
                                      </p:tavLst>
                                    </p:anim>
                                    <p:animEffect transition="in" filter="fade">
                                      <p:cBhvr>
                                        <p:cTn id="63" dur="250" tmFilter="0,0; .5, 1; 1, 1"/>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129" grpId="0"/>
      <p:bldP spid="130" grpId="0"/>
      <p:bldP spid="131" grpId="0"/>
      <p:bldP spid="132" grpId="0"/>
      <p:bldP spid="133" grpId="0"/>
      <p:bldP spid="1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29C2937F-465D-4F10-A7DE-63CD83A196DE}"/>
              </a:ext>
            </a:extLst>
          </p:cNvPr>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82F1A-B066-42BA-A96A-095036A1EE29}"/>
              </a:ext>
            </a:extLst>
          </p:cNvPr>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F8F08FD-B9F9-41F4-9C98-F25A6E9BA205}"/>
              </a:ext>
            </a:extLst>
          </p:cNvPr>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周期计划</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03</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cxnSp>
        <p:nvCxnSpPr>
          <p:cNvPr id="22" name="直接连接符 21">
            <a:extLst>
              <a:ext uri="{FF2B5EF4-FFF2-40B4-BE49-F238E27FC236}">
                <a16:creationId xmlns:a16="http://schemas.microsoft.com/office/drawing/2014/main" id="{D5BF8FA7-7E0A-4D0F-B494-CEA9FC38531B}"/>
              </a:ext>
            </a:extLst>
          </p:cNvPr>
          <p:cNvCxnSpPr/>
          <p:nvPr/>
        </p:nvCxnSpPr>
        <p:spPr>
          <a:xfrm>
            <a:off x="1046613" y="3706895"/>
            <a:ext cx="10239521" cy="15460"/>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838D143-99C6-434D-A506-72988338E58A}"/>
              </a:ext>
            </a:extLst>
          </p:cNvPr>
          <p:cNvSpPr/>
          <p:nvPr/>
        </p:nvSpPr>
        <p:spPr>
          <a:xfrm>
            <a:off x="2004874" y="368306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404B258D-CD5A-459B-A21A-C9F4B16DF38E}"/>
              </a:ext>
            </a:extLst>
          </p:cNvPr>
          <p:cNvSpPr/>
          <p:nvPr/>
        </p:nvSpPr>
        <p:spPr>
          <a:xfrm>
            <a:off x="4654400" y="368306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E9A2C076-CC0D-44C3-97F4-F866262C4B5E}"/>
              </a:ext>
            </a:extLst>
          </p:cNvPr>
          <p:cNvSpPr/>
          <p:nvPr/>
        </p:nvSpPr>
        <p:spPr>
          <a:xfrm>
            <a:off x="7303926" y="368306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063456F3-6C25-4CDF-A268-17124CA1B0FE}"/>
              </a:ext>
            </a:extLst>
          </p:cNvPr>
          <p:cNvSpPr/>
          <p:nvPr/>
        </p:nvSpPr>
        <p:spPr>
          <a:xfrm>
            <a:off x="9953452" y="368483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2384B74F-F6BC-4E15-B71D-1E777CF2A996}"/>
              </a:ext>
            </a:extLst>
          </p:cNvPr>
          <p:cNvSpPr/>
          <p:nvPr/>
        </p:nvSpPr>
        <p:spPr>
          <a:xfrm>
            <a:off x="1414817" y="2451754"/>
            <a:ext cx="1243227" cy="1243227"/>
          </a:xfrm>
          <a:prstGeom prst="ellipse">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8" name="文本框 27">
            <a:extLst>
              <a:ext uri="{FF2B5EF4-FFF2-40B4-BE49-F238E27FC236}">
                <a16:creationId xmlns:a16="http://schemas.microsoft.com/office/drawing/2014/main" id="{0EE122FC-5DCE-40F8-9043-ED01E4C54C6E}"/>
              </a:ext>
            </a:extLst>
          </p:cNvPr>
          <p:cNvSpPr txBox="1"/>
          <p:nvPr/>
        </p:nvSpPr>
        <p:spPr>
          <a:xfrm>
            <a:off x="1459521" y="2775024"/>
            <a:ext cx="11660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rPr>
              <a:t>2019</a:t>
            </a:r>
            <a:endParaRPr kumimoji="0" lang="zh-CN" altLang="en-US"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endParaRPr>
          </a:p>
        </p:txBody>
      </p:sp>
      <p:sp>
        <p:nvSpPr>
          <p:cNvPr id="29" name="椭圆 28">
            <a:extLst>
              <a:ext uri="{FF2B5EF4-FFF2-40B4-BE49-F238E27FC236}">
                <a16:creationId xmlns:a16="http://schemas.microsoft.com/office/drawing/2014/main" id="{2BC54B5B-423E-47D0-BEE2-CD1A6D9000C5}"/>
              </a:ext>
            </a:extLst>
          </p:cNvPr>
          <p:cNvSpPr/>
          <p:nvPr/>
        </p:nvSpPr>
        <p:spPr>
          <a:xfrm>
            <a:off x="4032786" y="2451754"/>
            <a:ext cx="1243227" cy="1243227"/>
          </a:xfrm>
          <a:prstGeom prst="ellipse">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2F3E0709-1CA4-4773-9C2C-CCC76CDAFD12}"/>
              </a:ext>
            </a:extLst>
          </p:cNvPr>
          <p:cNvSpPr txBox="1"/>
          <p:nvPr/>
        </p:nvSpPr>
        <p:spPr>
          <a:xfrm>
            <a:off x="4077490" y="2775024"/>
            <a:ext cx="11660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rPr>
              <a:t>2020</a:t>
            </a:r>
            <a:endParaRPr kumimoji="0" lang="zh-CN" altLang="en-US"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endParaRPr>
          </a:p>
        </p:txBody>
      </p:sp>
      <p:sp>
        <p:nvSpPr>
          <p:cNvPr id="31" name="椭圆 30">
            <a:extLst>
              <a:ext uri="{FF2B5EF4-FFF2-40B4-BE49-F238E27FC236}">
                <a16:creationId xmlns:a16="http://schemas.microsoft.com/office/drawing/2014/main" id="{058294CB-8C9A-4D80-8963-0F035B39F9E6}"/>
              </a:ext>
            </a:extLst>
          </p:cNvPr>
          <p:cNvSpPr/>
          <p:nvPr/>
        </p:nvSpPr>
        <p:spPr>
          <a:xfrm>
            <a:off x="6710570" y="2451754"/>
            <a:ext cx="1243227" cy="1243227"/>
          </a:xfrm>
          <a:prstGeom prst="ellipse">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2" name="文本框 31">
            <a:extLst>
              <a:ext uri="{FF2B5EF4-FFF2-40B4-BE49-F238E27FC236}">
                <a16:creationId xmlns:a16="http://schemas.microsoft.com/office/drawing/2014/main" id="{5D9EC843-E095-4F51-AA78-ACB91A875FBD}"/>
              </a:ext>
            </a:extLst>
          </p:cNvPr>
          <p:cNvSpPr txBox="1"/>
          <p:nvPr/>
        </p:nvSpPr>
        <p:spPr>
          <a:xfrm>
            <a:off x="6755274" y="2775024"/>
            <a:ext cx="11660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rPr>
              <a:t>2021</a:t>
            </a:r>
            <a:endParaRPr kumimoji="0" lang="zh-CN" altLang="en-US"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endParaRPr>
          </a:p>
        </p:txBody>
      </p:sp>
      <p:sp>
        <p:nvSpPr>
          <p:cNvPr id="33" name="椭圆 32">
            <a:extLst>
              <a:ext uri="{FF2B5EF4-FFF2-40B4-BE49-F238E27FC236}">
                <a16:creationId xmlns:a16="http://schemas.microsoft.com/office/drawing/2014/main" id="{A165BCFD-474C-40D5-88C5-BBBB870643FE}"/>
              </a:ext>
            </a:extLst>
          </p:cNvPr>
          <p:cNvSpPr/>
          <p:nvPr/>
        </p:nvSpPr>
        <p:spPr>
          <a:xfrm>
            <a:off x="9331838" y="2449385"/>
            <a:ext cx="1243227" cy="1243227"/>
          </a:xfrm>
          <a:prstGeom prst="ellipse">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4" name="文本框 33">
            <a:extLst>
              <a:ext uri="{FF2B5EF4-FFF2-40B4-BE49-F238E27FC236}">
                <a16:creationId xmlns:a16="http://schemas.microsoft.com/office/drawing/2014/main" id="{8CE8D122-9416-4E03-B069-5FEECCAB4215}"/>
              </a:ext>
            </a:extLst>
          </p:cNvPr>
          <p:cNvSpPr txBox="1"/>
          <p:nvPr/>
        </p:nvSpPr>
        <p:spPr>
          <a:xfrm>
            <a:off x="9376542" y="2772655"/>
            <a:ext cx="116604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rPr>
              <a:t>2022</a:t>
            </a:r>
            <a:endParaRPr kumimoji="0" lang="zh-CN" altLang="en-US" sz="3200" b="0" i="0" u="none" strike="noStrike" kern="1200" cap="none" spc="0" normalizeH="0" baseline="0" noProof="0" dirty="0">
              <a:ln>
                <a:noFill/>
              </a:ln>
              <a:solidFill>
                <a:schemeClr val="bg1"/>
              </a:solidFill>
              <a:effectLst/>
              <a:uLnTx/>
              <a:uFillTx/>
              <a:latin typeface="ADELE" panose="02000000000000000000" pitchFamily="2" charset="0"/>
              <a:ea typeface="微软雅黑" panose="020B0503020204020204" pitchFamily="34" charset="-122"/>
              <a:cs typeface="Segoe UI" panose="020B0502040204020203" pitchFamily="34" charset="0"/>
            </a:endParaRPr>
          </a:p>
        </p:txBody>
      </p:sp>
      <p:sp>
        <p:nvSpPr>
          <p:cNvPr id="35" name="Freeform 5">
            <a:extLst>
              <a:ext uri="{FF2B5EF4-FFF2-40B4-BE49-F238E27FC236}">
                <a16:creationId xmlns:a16="http://schemas.microsoft.com/office/drawing/2014/main" id="{E349A161-6F46-4E43-9DA1-EA78D25F230F}"/>
              </a:ext>
            </a:extLst>
          </p:cNvPr>
          <p:cNvSpPr>
            <a:spLocks noEditPoints="1"/>
          </p:cNvSpPr>
          <p:nvPr/>
        </p:nvSpPr>
        <p:spPr bwMode="auto">
          <a:xfrm>
            <a:off x="1785500" y="4095778"/>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
            <a:extLst>
              <a:ext uri="{FF2B5EF4-FFF2-40B4-BE49-F238E27FC236}">
                <a16:creationId xmlns:a16="http://schemas.microsoft.com/office/drawing/2014/main" id="{76B1BF4C-C424-481D-BEA4-527936025CFA}"/>
              </a:ext>
            </a:extLst>
          </p:cNvPr>
          <p:cNvSpPr>
            <a:spLocks noEditPoints="1"/>
          </p:cNvSpPr>
          <p:nvPr/>
        </p:nvSpPr>
        <p:spPr bwMode="auto">
          <a:xfrm>
            <a:off x="7143559" y="4095778"/>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39" name="矩形 38">
            <a:extLst>
              <a:ext uri="{FF2B5EF4-FFF2-40B4-BE49-F238E27FC236}">
                <a16:creationId xmlns:a16="http://schemas.microsoft.com/office/drawing/2014/main" id="{C421A798-62D7-474C-BFF3-D9C7CC69CE65}"/>
              </a:ext>
            </a:extLst>
          </p:cNvPr>
          <p:cNvSpPr/>
          <p:nvPr/>
        </p:nvSpPr>
        <p:spPr>
          <a:xfrm>
            <a:off x="1510924" y="4745716"/>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41" name="文本框 40">
            <a:extLst>
              <a:ext uri="{FF2B5EF4-FFF2-40B4-BE49-F238E27FC236}">
                <a16:creationId xmlns:a16="http://schemas.microsoft.com/office/drawing/2014/main" id="{36A306D3-E876-45CD-8B18-0F566889C6F5}"/>
              </a:ext>
            </a:extLst>
          </p:cNvPr>
          <p:cNvSpPr txBox="1"/>
          <p:nvPr/>
        </p:nvSpPr>
        <p:spPr>
          <a:xfrm>
            <a:off x="636338" y="5057404"/>
            <a:ext cx="2912203" cy="600164"/>
          </a:xfrm>
          <a:prstGeom prst="rect">
            <a:avLst/>
          </a:prstGeom>
          <a:noFill/>
        </p:spPr>
        <p:txBody>
          <a:bodyPr wrap="square" rtlCol="0">
            <a:spAutoFit/>
          </a:bodyPr>
          <a:lstStyle/>
          <a:p>
            <a:pPr algn="ctr"/>
            <a:r>
              <a:rPr lang="en-US" altLang="zh-CN" sz="1100" dirty="0">
                <a:solidFill>
                  <a:schemeClr val="bg1">
                    <a:lumMod val="75000"/>
                  </a:schemeClr>
                </a:solidFill>
              </a:rPr>
              <a:t>Click here add your text Click here add </a:t>
            </a:r>
          </a:p>
          <a:p>
            <a:pPr algn="ctr"/>
            <a:r>
              <a:rPr lang="en-US" altLang="zh-CN" sz="1100" dirty="0">
                <a:solidFill>
                  <a:schemeClr val="bg1">
                    <a:lumMod val="75000"/>
                  </a:schemeClr>
                </a:solidFill>
              </a:rPr>
              <a:t>your text Click here add your text </a:t>
            </a:r>
          </a:p>
          <a:p>
            <a:pPr algn="ctr"/>
            <a:r>
              <a:rPr lang="en-US" altLang="zh-CN" sz="1100" dirty="0">
                <a:solidFill>
                  <a:schemeClr val="bg1">
                    <a:lumMod val="75000"/>
                  </a:schemeClr>
                </a:solidFill>
              </a:rPr>
              <a:t>Click here add your text </a:t>
            </a:r>
          </a:p>
        </p:txBody>
      </p:sp>
      <p:sp>
        <p:nvSpPr>
          <p:cNvPr id="43" name="Freeform 13">
            <a:extLst>
              <a:ext uri="{FF2B5EF4-FFF2-40B4-BE49-F238E27FC236}">
                <a16:creationId xmlns:a16="http://schemas.microsoft.com/office/drawing/2014/main" id="{3BD3B20A-79A8-4D51-B18D-D29E13AF2FFD}"/>
              </a:ext>
            </a:extLst>
          </p:cNvPr>
          <p:cNvSpPr>
            <a:spLocks noEditPoints="1"/>
          </p:cNvSpPr>
          <p:nvPr/>
        </p:nvSpPr>
        <p:spPr bwMode="auto">
          <a:xfrm>
            <a:off x="4472331" y="4095778"/>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44" name="Group 16">
            <a:extLst>
              <a:ext uri="{FF2B5EF4-FFF2-40B4-BE49-F238E27FC236}">
                <a16:creationId xmlns:a16="http://schemas.microsoft.com/office/drawing/2014/main" id="{50E5ABDB-6E58-4FED-A393-11DF7B0C6E8B}"/>
              </a:ext>
            </a:extLst>
          </p:cNvPr>
          <p:cNvGrpSpPr>
            <a:grpSpLocks noChangeAspect="1"/>
          </p:cNvGrpSpPr>
          <p:nvPr/>
        </p:nvGrpSpPr>
        <p:grpSpPr bwMode="auto">
          <a:xfrm>
            <a:off x="9798283" y="4095778"/>
            <a:ext cx="436563" cy="438150"/>
            <a:chOff x="4686" y="2921"/>
            <a:chExt cx="275" cy="276"/>
          </a:xfrm>
          <a:gradFill>
            <a:gsLst>
              <a:gs pos="100000">
                <a:srgbClr val="5541F9"/>
              </a:gs>
              <a:gs pos="0">
                <a:srgbClr val="439EFF">
                  <a:alpha val="70000"/>
                </a:srgbClr>
              </a:gs>
            </a:gsLst>
            <a:lin ang="0" scaled="1"/>
          </a:gradFill>
          <a:effectLst>
            <a:outerShdw blurRad="254000" dist="38100" dir="8100000" algn="tr" rotWithShape="0">
              <a:srgbClr val="439EFF">
                <a:alpha val="40000"/>
              </a:srgbClr>
            </a:outerShdw>
          </a:effectLst>
        </p:grpSpPr>
        <p:sp>
          <p:nvSpPr>
            <p:cNvPr id="45" name="Freeform 17">
              <a:extLst>
                <a:ext uri="{FF2B5EF4-FFF2-40B4-BE49-F238E27FC236}">
                  <a16:creationId xmlns:a16="http://schemas.microsoft.com/office/drawing/2014/main" id="{3870FD25-51DA-427B-9CB3-41391370894F}"/>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8">
              <a:extLst>
                <a:ext uri="{FF2B5EF4-FFF2-40B4-BE49-F238E27FC236}">
                  <a16:creationId xmlns:a16="http://schemas.microsoft.com/office/drawing/2014/main" id="{D80C2B44-35B4-4D8B-940A-E290D141E031}"/>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9">
              <a:extLst>
                <a:ext uri="{FF2B5EF4-FFF2-40B4-BE49-F238E27FC236}">
                  <a16:creationId xmlns:a16="http://schemas.microsoft.com/office/drawing/2014/main" id="{AEFB0C26-D1D9-4A14-BDB8-0E496AE1E9AA}"/>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a:extLst>
                <a:ext uri="{FF2B5EF4-FFF2-40B4-BE49-F238E27FC236}">
                  <a16:creationId xmlns:a16="http://schemas.microsoft.com/office/drawing/2014/main" id="{4B007E56-26FD-451C-9714-5E7874E773E1}"/>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矩形 52">
            <a:extLst>
              <a:ext uri="{FF2B5EF4-FFF2-40B4-BE49-F238E27FC236}">
                <a16:creationId xmlns:a16="http://schemas.microsoft.com/office/drawing/2014/main" id="{6F0CA7D9-1853-45EE-B440-29BD717E7787}"/>
              </a:ext>
            </a:extLst>
          </p:cNvPr>
          <p:cNvSpPr/>
          <p:nvPr/>
        </p:nvSpPr>
        <p:spPr>
          <a:xfrm>
            <a:off x="4135997" y="4745716"/>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54" name="文本框 53">
            <a:extLst>
              <a:ext uri="{FF2B5EF4-FFF2-40B4-BE49-F238E27FC236}">
                <a16:creationId xmlns:a16="http://schemas.microsoft.com/office/drawing/2014/main" id="{AE25C98E-D702-457E-898C-BE8237C7FD94}"/>
              </a:ext>
            </a:extLst>
          </p:cNvPr>
          <p:cNvSpPr txBox="1"/>
          <p:nvPr/>
        </p:nvSpPr>
        <p:spPr>
          <a:xfrm>
            <a:off x="3261411" y="5057404"/>
            <a:ext cx="2912203" cy="600164"/>
          </a:xfrm>
          <a:prstGeom prst="rect">
            <a:avLst/>
          </a:prstGeom>
          <a:noFill/>
        </p:spPr>
        <p:txBody>
          <a:bodyPr wrap="square" rtlCol="0">
            <a:spAutoFit/>
          </a:bodyPr>
          <a:lstStyle/>
          <a:p>
            <a:pPr algn="ctr"/>
            <a:r>
              <a:rPr lang="en-US" altLang="zh-CN" sz="1100" dirty="0">
                <a:solidFill>
                  <a:schemeClr val="bg1">
                    <a:lumMod val="75000"/>
                  </a:schemeClr>
                </a:solidFill>
              </a:rPr>
              <a:t>Click here add your text Click here add </a:t>
            </a:r>
          </a:p>
          <a:p>
            <a:pPr algn="ctr"/>
            <a:r>
              <a:rPr lang="en-US" altLang="zh-CN" sz="1100" dirty="0">
                <a:solidFill>
                  <a:schemeClr val="bg1">
                    <a:lumMod val="75000"/>
                  </a:schemeClr>
                </a:solidFill>
              </a:rPr>
              <a:t>your text Click here add your text </a:t>
            </a:r>
          </a:p>
          <a:p>
            <a:pPr algn="ctr"/>
            <a:r>
              <a:rPr lang="en-US" altLang="zh-CN" sz="1100" dirty="0">
                <a:solidFill>
                  <a:schemeClr val="bg1">
                    <a:lumMod val="75000"/>
                  </a:schemeClr>
                </a:solidFill>
              </a:rPr>
              <a:t>Click here add your text </a:t>
            </a:r>
          </a:p>
        </p:txBody>
      </p:sp>
      <p:sp>
        <p:nvSpPr>
          <p:cNvPr id="55" name="矩形 54">
            <a:extLst>
              <a:ext uri="{FF2B5EF4-FFF2-40B4-BE49-F238E27FC236}">
                <a16:creationId xmlns:a16="http://schemas.microsoft.com/office/drawing/2014/main" id="{86FE3D1A-D5B4-49E5-9C4A-3B1760B75E7E}"/>
              </a:ext>
            </a:extLst>
          </p:cNvPr>
          <p:cNvSpPr/>
          <p:nvPr/>
        </p:nvSpPr>
        <p:spPr>
          <a:xfrm>
            <a:off x="6785523" y="4745716"/>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56" name="文本框 55">
            <a:extLst>
              <a:ext uri="{FF2B5EF4-FFF2-40B4-BE49-F238E27FC236}">
                <a16:creationId xmlns:a16="http://schemas.microsoft.com/office/drawing/2014/main" id="{58ECAFDA-08C8-4EB8-B36B-70067A893565}"/>
              </a:ext>
            </a:extLst>
          </p:cNvPr>
          <p:cNvSpPr txBox="1"/>
          <p:nvPr/>
        </p:nvSpPr>
        <p:spPr>
          <a:xfrm>
            <a:off x="5910937" y="5057404"/>
            <a:ext cx="2912203" cy="600164"/>
          </a:xfrm>
          <a:prstGeom prst="rect">
            <a:avLst/>
          </a:prstGeom>
          <a:noFill/>
        </p:spPr>
        <p:txBody>
          <a:bodyPr wrap="square" rtlCol="0">
            <a:spAutoFit/>
          </a:bodyPr>
          <a:lstStyle/>
          <a:p>
            <a:pPr algn="ctr"/>
            <a:r>
              <a:rPr lang="en-US" altLang="zh-CN" sz="1100" dirty="0">
                <a:solidFill>
                  <a:schemeClr val="bg1">
                    <a:lumMod val="75000"/>
                  </a:schemeClr>
                </a:solidFill>
              </a:rPr>
              <a:t>Click here add your text Click here add </a:t>
            </a:r>
          </a:p>
          <a:p>
            <a:pPr algn="ctr"/>
            <a:r>
              <a:rPr lang="en-US" altLang="zh-CN" sz="1100" dirty="0">
                <a:solidFill>
                  <a:schemeClr val="bg1">
                    <a:lumMod val="75000"/>
                  </a:schemeClr>
                </a:solidFill>
              </a:rPr>
              <a:t>your text Click here add your text </a:t>
            </a:r>
          </a:p>
          <a:p>
            <a:pPr algn="ctr"/>
            <a:r>
              <a:rPr lang="en-US" altLang="zh-CN" sz="1100" dirty="0">
                <a:solidFill>
                  <a:schemeClr val="bg1">
                    <a:lumMod val="75000"/>
                  </a:schemeClr>
                </a:solidFill>
              </a:rPr>
              <a:t>Click here add your text </a:t>
            </a:r>
          </a:p>
        </p:txBody>
      </p:sp>
      <p:sp>
        <p:nvSpPr>
          <p:cNvPr id="57" name="矩形 56">
            <a:extLst>
              <a:ext uri="{FF2B5EF4-FFF2-40B4-BE49-F238E27FC236}">
                <a16:creationId xmlns:a16="http://schemas.microsoft.com/office/drawing/2014/main" id="{1EE4FCAA-8397-4CA6-8360-D05A22A695AC}"/>
              </a:ext>
            </a:extLst>
          </p:cNvPr>
          <p:cNvSpPr/>
          <p:nvPr/>
        </p:nvSpPr>
        <p:spPr>
          <a:xfrm>
            <a:off x="9492992" y="4747479"/>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58" name="文本框 57">
            <a:extLst>
              <a:ext uri="{FF2B5EF4-FFF2-40B4-BE49-F238E27FC236}">
                <a16:creationId xmlns:a16="http://schemas.microsoft.com/office/drawing/2014/main" id="{3339BD63-42C6-4AF5-B448-EA48DC30E09B}"/>
              </a:ext>
            </a:extLst>
          </p:cNvPr>
          <p:cNvSpPr txBox="1"/>
          <p:nvPr/>
        </p:nvSpPr>
        <p:spPr>
          <a:xfrm>
            <a:off x="8618406" y="5059167"/>
            <a:ext cx="2912203" cy="600164"/>
          </a:xfrm>
          <a:prstGeom prst="rect">
            <a:avLst/>
          </a:prstGeom>
          <a:noFill/>
        </p:spPr>
        <p:txBody>
          <a:bodyPr wrap="square" rtlCol="0">
            <a:spAutoFit/>
          </a:bodyPr>
          <a:lstStyle/>
          <a:p>
            <a:pPr algn="ctr"/>
            <a:r>
              <a:rPr lang="en-US" altLang="zh-CN" sz="1100" dirty="0">
                <a:solidFill>
                  <a:schemeClr val="bg1">
                    <a:lumMod val="75000"/>
                  </a:schemeClr>
                </a:solidFill>
              </a:rPr>
              <a:t>Click here add your text Click here add </a:t>
            </a:r>
          </a:p>
          <a:p>
            <a:pPr algn="ctr"/>
            <a:r>
              <a:rPr lang="en-US" altLang="zh-CN" sz="1100" dirty="0">
                <a:solidFill>
                  <a:schemeClr val="bg1">
                    <a:lumMod val="75000"/>
                  </a:schemeClr>
                </a:solidFill>
              </a:rPr>
              <a:t>your text Click here add your text </a:t>
            </a:r>
          </a:p>
          <a:p>
            <a:pPr algn="ctr"/>
            <a:r>
              <a:rPr lang="en-US" altLang="zh-CN" sz="1100" dirty="0">
                <a:solidFill>
                  <a:schemeClr val="bg1">
                    <a:lumMod val="75000"/>
                  </a:schemeClr>
                </a:solidFill>
              </a:rPr>
              <a:t>Click here add your text </a:t>
            </a:r>
          </a:p>
        </p:txBody>
      </p:sp>
    </p:spTree>
    <p:extLst>
      <p:ext uri="{BB962C8B-B14F-4D97-AF65-F5344CB8AC3E}">
        <p14:creationId xmlns:p14="http://schemas.microsoft.com/office/powerpoint/2010/main" val="3209500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3000"/>
                            </p:stCondLst>
                            <p:childTnLst>
                              <p:par>
                                <p:cTn id="31" presetID="16" presetClass="entr" presetSubtype="42"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Horizontal)">
                                      <p:cBhvr>
                                        <p:cTn id="33" dur="500"/>
                                        <p:tgtEl>
                                          <p:spTgt spid="22"/>
                                        </p:tgtEl>
                                      </p:cBhvr>
                                    </p:animEffect>
                                  </p:childTnLst>
                                </p:cTn>
                              </p:par>
                            </p:childTnLst>
                          </p:cTn>
                        </p:par>
                        <p:par>
                          <p:cTn id="34" fill="hold">
                            <p:stCondLst>
                              <p:cond delay="3500"/>
                            </p:stCondLst>
                            <p:childTnLst>
                              <p:par>
                                <p:cTn id="35" presetID="21" presetClass="entr" presetSubtype="1"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heel(1)">
                                      <p:cBhvr>
                                        <p:cTn id="37" dur="1500"/>
                                        <p:tgtEl>
                                          <p:spTgt spid="27"/>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ppt_x</p:attrName>
                                        </p:attrNameLst>
                                      </p:cBhvr>
                                      <p:tavLst>
                                        <p:tav tm="0">
                                          <p:val>
                                            <p:strVal val="#ppt_x"/>
                                          </p:val>
                                        </p:tav>
                                        <p:tav tm="100000">
                                          <p:val>
                                            <p:strVal val="#ppt_x"/>
                                          </p:val>
                                        </p:tav>
                                      </p:tavLst>
                                    </p:anim>
                                    <p:anim calcmode="lin" valueType="num">
                                      <p:cBhvr>
                                        <p:cTn id="42" dur="500" fill="hold"/>
                                        <p:tgtEl>
                                          <p:spTgt spid="28"/>
                                        </p:tgtEl>
                                        <p:attrNameLst>
                                          <p:attrName>ppt_y</p:attrName>
                                        </p:attrNameLst>
                                      </p:cBhvr>
                                      <p:tavLst>
                                        <p:tav tm="0">
                                          <p:val>
                                            <p:strVal val="#ppt_y+.1"/>
                                          </p:val>
                                        </p:tav>
                                        <p:tav tm="100000">
                                          <p:val>
                                            <p:strVal val="#ppt_y"/>
                                          </p:val>
                                        </p:tav>
                                      </p:tavLst>
                                    </p:anim>
                                  </p:childTnLst>
                                </p:cTn>
                              </p:par>
                              <p:par>
                                <p:cTn id="43" presetID="21" presetClass="entr" presetSubtype="1"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heel(1)">
                                      <p:cBhvr>
                                        <p:cTn id="45" dur="1500"/>
                                        <p:tgtEl>
                                          <p:spTgt spid="29"/>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anim calcmode="lin" valueType="num">
                                      <p:cBhvr>
                                        <p:cTn id="49" dur="500" fill="hold"/>
                                        <p:tgtEl>
                                          <p:spTgt spid="30"/>
                                        </p:tgtEl>
                                        <p:attrNameLst>
                                          <p:attrName>ppt_x</p:attrName>
                                        </p:attrNameLst>
                                      </p:cBhvr>
                                      <p:tavLst>
                                        <p:tav tm="0">
                                          <p:val>
                                            <p:strVal val="#ppt_x"/>
                                          </p:val>
                                        </p:tav>
                                        <p:tav tm="100000">
                                          <p:val>
                                            <p:strVal val="#ppt_x"/>
                                          </p:val>
                                        </p:tav>
                                      </p:tavLst>
                                    </p:anim>
                                    <p:anim calcmode="lin" valueType="num">
                                      <p:cBhvr>
                                        <p:cTn id="50" dur="500" fill="hold"/>
                                        <p:tgtEl>
                                          <p:spTgt spid="30"/>
                                        </p:tgtEl>
                                        <p:attrNameLst>
                                          <p:attrName>ppt_y</p:attrName>
                                        </p:attrNameLst>
                                      </p:cBhvr>
                                      <p:tavLst>
                                        <p:tav tm="0">
                                          <p:val>
                                            <p:strVal val="#ppt_y+.1"/>
                                          </p:val>
                                        </p:tav>
                                        <p:tav tm="100000">
                                          <p:val>
                                            <p:strVal val="#ppt_y"/>
                                          </p:val>
                                        </p:tav>
                                      </p:tavLst>
                                    </p:anim>
                                  </p:childTnLst>
                                </p:cTn>
                              </p:par>
                              <p:par>
                                <p:cTn id="51" presetID="21" presetClass="entr" presetSubtype="1"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heel(1)">
                                      <p:cBhvr>
                                        <p:cTn id="53" dur="1500"/>
                                        <p:tgtEl>
                                          <p:spTgt spid="31"/>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anim calcmode="lin" valueType="num">
                                      <p:cBhvr>
                                        <p:cTn id="57" dur="500" fill="hold"/>
                                        <p:tgtEl>
                                          <p:spTgt spid="32"/>
                                        </p:tgtEl>
                                        <p:attrNameLst>
                                          <p:attrName>ppt_x</p:attrName>
                                        </p:attrNameLst>
                                      </p:cBhvr>
                                      <p:tavLst>
                                        <p:tav tm="0">
                                          <p:val>
                                            <p:strVal val="#ppt_x"/>
                                          </p:val>
                                        </p:tav>
                                        <p:tav tm="100000">
                                          <p:val>
                                            <p:strVal val="#ppt_x"/>
                                          </p:val>
                                        </p:tav>
                                      </p:tavLst>
                                    </p:anim>
                                    <p:anim calcmode="lin" valueType="num">
                                      <p:cBhvr>
                                        <p:cTn id="58" dur="500" fill="hold"/>
                                        <p:tgtEl>
                                          <p:spTgt spid="32"/>
                                        </p:tgtEl>
                                        <p:attrNameLst>
                                          <p:attrName>ppt_y</p:attrName>
                                        </p:attrNameLst>
                                      </p:cBhvr>
                                      <p:tavLst>
                                        <p:tav tm="0">
                                          <p:val>
                                            <p:strVal val="#ppt_y+.1"/>
                                          </p:val>
                                        </p:tav>
                                        <p:tav tm="100000">
                                          <p:val>
                                            <p:strVal val="#ppt_y"/>
                                          </p:val>
                                        </p:tav>
                                      </p:tavLst>
                                    </p:anim>
                                  </p:childTnLst>
                                </p:cTn>
                              </p:par>
                              <p:par>
                                <p:cTn id="59" presetID="21" presetClass="entr" presetSubtype="1"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heel(1)">
                                      <p:cBhvr>
                                        <p:cTn id="61" dur="1500"/>
                                        <p:tgtEl>
                                          <p:spTgt spid="33"/>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childTnLst>
                          </p:cTn>
                        </p:par>
                        <p:par>
                          <p:cTn id="67" fill="hold">
                            <p:stCondLst>
                              <p:cond delay="5000"/>
                            </p:stCondLst>
                            <p:childTnLst>
                              <p:par>
                                <p:cTn id="68" presetID="49" presetClass="entr" presetSubtype="0" decel="100000" fill="hold" grpId="0" nodeType="after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 calcmode="lin" valueType="num">
                                      <p:cBhvr>
                                        <p:cTn id="72" dur="500" fill="hold"/>
                                        <p:tgtEl>
                                          <p:spTgt spid="35"/>
                                        </p:tgtEl>
                                        <p:attrNameLst>
                                          <p:attrName>style.rotation</p:attrName>
                                        </p:attrNameLst>
                                      </p:cBhvr>
                                      <p:tavLst>
                                        <p:tav tm="0">
                                          <p:val>
                                            <p:fltVal val="360"/>
                                          </p:val>
                                        </p:tav>
                                        <p:tav tm="100000">
                                          <p:val>
                                            <p:fltVal val="0"/>
                                          </p:val>
                                        </p:tav>
                                      </p:tavLst>
                                    </p:anim>
                                    <p:animEffect transition="in" filter="fade">
                                      <p:cBhvr>
                                        <p:cTn id="73" dur="500"/>
                                        <p:tgtEl>
                                          <p:spTgt spid="35"/>
                                        </p:tgtEl>
                                      </p:cBhvr>
                                    </p:animEffect>
                                  </p:childTnLst>
                                </p:cTn>
                              </p:par>
                            </p:childTnLst>
                          </p:cTn>
                        </p:par>
                        <p:par>
                          <p:cTn id="74" fill="hold">
                            <p:stCondLst>
                              <p:cond delay="5500"/>
                            </p:stCondLst>
                            <p:childTnLst>
                              <p:par>
                                <p:cTn id="75" presetID="49" presetClass="entr" presetSubtype="0" decel="10000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 calcmode="lin" valueType="num">
                                      <p:cBhvr>
                                        <p:cTn id="79" dur="500" fill="hold"/>
                                        <p:tgtEl>
                                          <p:spTgt spid="43"/>
                                        </p:tgtEl>
                                        <p:attrNameLst>
                                          <p:attrName>style.rotation</p:attrName>
                                        </p:attrNameLst>
                                      </p:cBhvr>
                                      <p:tavLst>
                                        <p:tav tm="0">
                                          <p:val>
                                            <p:fltVal val="360"/>
                                          </p:val>
                                        </p:tav>
                                        <p:tav tm="100000">
                                          <p:val>
                                            <p:fltVal val="0"/>
                                          </p:val>
                                        </p:tav>
                                      </p:tavLst>
                                    </p:anim>
                                    <p:animEffect transition="in" filter="fade">
                                      <p:cBhvr>
                                        <p:cTn id="80" dur="500"/>
                                        <p:tgtEl>
                                          <p:spTgt spid="43"/>
                                        </p:tgtEl>
                                      </p:cBhvr>
                                    </p:animEffect>
                                  </p:childTnLst>
                                </p:cTn>
                              </p:par>
                            </p:childTnLst>
                          </p:cTn>
                        </p:par>
                        <p:par>
                          <p:cTn id="81" fill="hold">
                            <p:stCondLst>
                              <p:cond delay="6000"/>
                            </p:stCondLst>
                            <p:childTnLst>
                              <p:par>
                                <p:cTn id="82" presetID="49" presetClass="entr" presetSubtype="0" decel="100000"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 calcmode="lin" valueType="num">
                                      <p:cBhvr>
                                        <p:cTn id="86" dur="500" fill="hold"/>
                                        <p:tgtEl>
                                          <p:spTgt spid="38"/>
                                        </p:tgtEl>
                                        <p:attrNameLst>
                                          <p:attrName>style.rotation</p:attrName>
                                        </p:attrNameLst>
                                      </p:cBhvr>
                                      <p:tavLst>
                                        <p:tav tm="0">
                                          <p:val>
                                            <p:fltVal val="360"/>
                                          </p:val>
                                        </p:tav>
                                        <p:tav tm="100000">
                                          <p:val>
                                            <p:fltVal val="0"/>
                                          </p:val>
                                        </p:tav>
                                      </p:tavLst>
                                    </p:anim>
                                    <p:animEffect transition="in" filter="fade">
                                      <p:cBhvr>
                                        <p:cTn id="87" dur="500"/>
                                        <p:tgtEl>
                                          <p:spTgt spid="38"/>
                                        </p:tgtEl>
                                      </p:cBhvr>
                                    </p:animEffect>
                                  </p:childTnLst>
                                </p:cTn>
                              </p:par>
                            </p:childTnLst>
                          </p:cTn>
                        </p:par>
                        <p:par>
                          <p:cTn id="88" fill="hold">
                            <p:stCondLst>
                              <p:cond delay="6500"/>
                            </p:stCondLst>
                            <p:childTnLst>
                              <p:par>
                                <p:cTn id="89" presetID="49" presetClass="entr" presetSubtype="0" decel="100000" fill="hold" nodeType="after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p:cTn id="91" dur="500" fill="hold"/>
                                        <p:tgtEl>
                                          <p:spTgt spid="44"/>
                                        </p:tgtEl>
                                        <p:attrNameLst>
                                          <p:attrName>ppt_w</p:attrName>
                                        </p:attrNameLst>
                                      </p:cBhvr>
                                      <p:tavLst>
                                        <p:tav tm="0">
                                          <p:val>
                                            <p:fltVal val="0"/>
                                          </p:val>
                                        </p:tav>
                                        <p:tav tm="100000">
                                          <p:val>
                                            <p:strVal val="#ppt_w"/>
                                          </p:val>
                                        </p:tav>
                                      </p:tavLst>
                                    </p:anim>
                                    <p:anim calcmode="lin" valueType="num">
                                      <p:cBhvr>
                                        <p:cTn id="92" dur="500" fill="hold"/>
                                        <p:tgtEl>
                                          <p:spTgt spid="44"/>
                                        </p:tgtEl>
                                        <p:attrNameLst>
                                          <p:attrName>ppt_h</p:attrName>
                                        </p:attrNameLst>
                                      </p:cBhvr>
                                      <p:tavLst>
                                        <p:tav tm="0">
                                          <p:val>
                                            <p:fltVal val="0"/>
                                          </p:val>
                                        </p:tav>
                                        <p:tav tm="100000">
                                          <p:val>
                                            <p:strVal val="#ppt_h"/>
                                          </p:val>
                                        </p:tav>
                                      </p:tavLst>
                                    </p:anim>
                                    <p:anim calcmode="lin" valueType="num">
                                      <p:cBhvr>
                                        <p:cTn id="93" dur="500" fill="hold"/>
                                        <p:tgtEl>
                                          <p:spTgt spid="44"/>
                                        </p:tgtEl>
                                        <p:attrNameLst>
                                          <p:attrName>style.rotation</p:attrName>
                                        </p:attrNameLst>
                                      </p:cBhvr>
                                      <p:tavLst>
                                        <p:tav tm="0">
                                          <p:val>
                                            <p:fltVal val="360"/>
                                          </p:val>
                                        </p:tav>
                                        <p:tav tm="100000">
                                          <p:val>
                                            <p:fltVal val="0"/>
                                          </p:val>
                                        </p:tav>
                                      </p:tavLst>
                                    </p:anim>
                                    <p:animEffect transition="in" filter="fade">
                                      <p:cBhvr>
                                        <p:cTn id="94" dur="500"/>
                                        <p:tgtEl>
                                          <p:spTgt spid="44"/>
                                        </p:tgtEl>
                                      </p:cBhvr>
                                    </p:animEffect>
                                  </p:childTnLst>
                                </p:cTn>
                              </p:par>
                            </p:childTnLst>
                          </p:cTn>
                        </p:par>
                        <p:par>
                          <p:cTn id="95" fill="hold">
                            <p:stCondLst>
                              <p:cond delay="7000"/>
                            </p:stCondLst>
                            <p:childTnLst>
                              <p:par>
                                <p:cTn id="96" presetID="55" presetClass="entr" presetSubtype="0"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p:cTn id="98" dur="1000" fill="hold"/>
                                        <p:tgtEl>
                                          <p:spTgt spid="39"/>
                                        </p:tgtEl>
                                        <p:attrNameLst>
                                          <p:attrName>ppt_w</p:attrName>
                                        </p:attrNameLst>
                                      </p:cBhvr>
                                      <p:tavLst>
                                        <p:tav tm="0">
                                          <p:val>
                                            <p:strVal val="#ppt_w*0.70"/>
                                          </p:val>
                                        </p:tav>
                                        <p:tav tm="100000">
                                          <p:val>
                                            <p:strVal val="#ppt_w"/>
                                          </p:val>
                                        </p:tav>
                                      </p:tavLst>
                                    </p:anim>
                                    <p:anim calcmode="lin" valueType="num">
                                      <p:cBhvr>
                                        <p:cTn id="99" dur="1000" fill="hold"/>
                                        <p:tgtEl>
                                          <p:spTgt spid="39"/>
                                        </p:tgtEl>
                                        <p:attrNameLst>
                                          <p:attrName>ppt_h</p:attrName>
                                        </p:attrNameLst>
                                      </p:cBhvr>
                                      <p:tavLst>
                                        <p:tav tm="0">
                                          <p:val>
                                            <p:strVal val="#ppt_h"/>
                                          </p:val>
                                        </p:tav>
                                        <p:tav tm="100000">
                                          <p:val>
                                            <p:strVal val="#ppt_h"/>
                                          </p:val>
                                        </p:tav>
                                      </p:tavLst>
                                    </p:anim>
                                    <p:animEffect transition="in" filter="fade">
                                      <p:cBhvr>
                                        <p:cTn id="100" dur="1000"/>
                                        <p:tgtEl>
                                          <p:spTgt spid="39"/>
                                        </p:tgtEl>
                                      </p:cBhvr>
                                    </p:animEffect>
                                  </p:childTnLst>
                                </p:cTn>
                              </p:par>
                            </p:childTnLst>
                          </p:cTn>
                        </p:par>
                        <p:par>
                          <p:cTn id="101" fill="hold">
                            <p:stCondLst>
                              <p:cond delay="8000"/>
                            </p:stCondLst>
                            <p:childTnLst>
                              <p:par>
                                <p:cTn id="102" presetID="14" presetClass="entr" presetSubtype="10" fill="hold" grpId="0"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randombar(horizontal)">
                                      <p:cBhvr>
                                        <p:cTn id="104" dur="500"/>
                                        <p:tgtEl>
                                          <p:spTgt spid="41"/>
                                        </p:tgtEl>
                                      </p:cBhvr>
                                    </p:animEffect>
                                  </p:childTnLst>
                                </p:cTn>
                              </p:par>
                            </p:childTnLst>
                          </p:cTn>
                        </p:par>
                        <p:par>
                          <p:cTn id="105" fill="hold">
                            <p:stCondLst>
                              <p:cond delay="8500"/>
                            </p:stCondLst>
                            <p:childTnLst>
                              <p:par>
                                <p:cTn id="106" presetID="55" presetClass="entr" presetSubtype="0" fill="hold" grpId="0" nodeType="after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p:cTn id="108" dur="1000" fill="hold"/>
                                        <p:tgtEl>
                                          <p:spTgt spid="53"/>
                                        </p:tgtEl>
                                        <p:attrNameLst>
                                          <p:attrName>ppt_w</p:attrName>
                                        </p:attrNameLst>
                                      </p:cBhvr>
                                      <p:tavLst>
                                        <p:tav tm="0">
                                          <p:val>
                                            <p:strVal val="#ppt_w*0.70"/>
                                          </p:val>
                                        </p:tav>
                                        <p:tav tm="100000">
                                          <p:val>
                                            <p:strVal val="#ppt_w"/>
                                          </p:val>
                                        </p:tav>
                                      </p:tavLst>
                                    </p:anim>
                                    <p:anim calcmode="lin" valueType="num">
                                      <p:cBhvr>
                                        <p:cTn id="109" dur="1000" fill="hold"/>
                                        <p:tgtEl>
                                          <p:spTgt spid="53"/>
                                        </p:tgtEl>
                                        <p:attrNameLst>
                                          <p:attrName>ppt_h</p:attrName>
                                        </p:attrNameLst>
                                      </p:cBhvr>
                                      <p:tavLst>
                                        <p:tav tm="0">
                                          <p:val>
                                            <p:strVal val="#ppt_h"/>
                                          </p:val>
                                        </p:tav>
                                        <p:tav tm="100000">
                                          <p:val>
                                            <p:strVal val="#ppt_h"/>
                                          </p:val>
                                        </p:tav>
                                      </p:tavLst>
                                    </p:anim>
                                    <p:animEffect transition="in" filter="fade">
                                      <p:cBhvr>
                                        <p:cTn id="110" dur="1000"/>
                                        <p:tgtEl>
                                          <p:spTgt spid="53"/>
                                        </p:tgtEl>
                                      </p:cBhvr>
                                    </p:animEffect>
                                  </p:childTnLst>
                                </p:cTn>
                              </p:par>
                            </p:childTnLst>
                          </p:cTn>
                        </p:par>
                        <p:par>
                          <p:cTn id="111" fill="hold">
                            <p:stCondLst>
                              <p:cond delay="9500"/>
                            </p:stCondLst>
                            <p:childTnLst>
                              <p:par>
                                <p:cTn id="112" presetID="14" presetClass="entr" presetSubtype="10" fill="hold" grpId="0" nodeType="after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randombar(horizontal)">
                                      <p:cBhvr>
                                        <p:cTn id="114" dur="500"/>
                                        <p:tgtEl>
                                          <p:spTgt spid="54"/>
                                        </p:tgtEl>
                                      </p:cBhvr>
                                    </p:animEffect>
                                  </p:childTnLst>
                                </p:cTn>
                              </p:par>
                            </p:childTnLst>
                          </p:cTn>
                        </p:par>
                        <p:par>
                          <p:cTn id="115" fill="hold">
                            <p:stCondLst>
                              <p:cond delay="10000"/>
                            </p:stCondLst>
                            <p:childTnLst>
                              <p:par>
                                <p:cTn id="116" presetID="55" presetClass="entr" presetSubtype="0" fill="hold" grpId="0" nodeType="afterEffect">
                                  <p:stCondLst>
                                    <p:cond delay="0"/>
                                  </p:stCondLst>
                                  <p:childTnLst>
                                    <p:set>
                                      <p:cBhvr>
                                        <p:cTn id="117" dur="1" fill="hold">
                                          <p:stCondLst>
                                            <p:cond delay="0"/>
                                          </p:stCondLst>
                                        </p:cTn>
                                        <p:tgtEl>
                                          <p:spTgt spid="55"/>
                                        </p:tgtEl>
                                        <p:attrNameLst>
                                          <p:attrName>style.visibility</p:attrName>
                                        </p:attrNameLst>
                                      </p:cBhvr>
                                      <p:to>
                                        <p:strVal val="visible"/>
                                      </p:to>
                                    </p:set>
                                    <p:anim calcmode="lin" valueType="num">
                                      <p:cBhvr>
                                        <p:cTn id="118" dur="1000" fill="hold"/>
                                        <p:tgtEl>
                                          <p:spTgt spid="55"/>
                                        </p:tgtEl>
                                        <p:attrNameLst>
                                          <p:attrName>ppt_w</p:attrName>
                                        </p:attrNameLst>
                                      </p:cBhvr>
                                      <p:tavLst>
                                        <p:tav tm="0">
                                          <p:val>
                                            <p:strVal val="#ppt_w*0.70"/>
                                          </p:val>
                                        </p:tav>
                                        <p:tav tm="100000">
                                          <p:val>
                                            <p:strVal val="#ppt_w"/>
                                          </p:val>
                                        </p:tav>
                                      </p:tavLst>
                                    </p:anim>
                                    <p:anim calcmode="lin" valueType="num">
                                      <p:cBhvr>
                                        <p:cTn id="119" dur="1000" fill="hold"/>
                                        <p:tgtEl>
                                          <p:spTgt spid="55"/>
                                        </p:tgtEl>
                                        <p:attrNameLst>
                                          <p:attrName>ppt_h</p:attrName>
                                        </p:attrNameLst>
                                      </p:cBhvr>
                                      <p:tavLst>
                                        <p:tav tm="0">
                                          <p:val>
                                            <p:strVal val="#ppt_h"/>
                                          </p:val>
                                        </p:tav>
                                        <p:tav tm="100000">
                                          <p:val>
                                            <p:strVal val="#ppt_h"/>
                                          </p:val>
                                        </p:tav>
                                      </p:tavLst>
                                    </p:anim>
                                    <p:animEffect transition="in" filter="fade">
                                      <p:cBhvr>
                                        <p:cTn id="120" dur="1000"/>
                                        <p:tgtEl>
                                          <p:spTgt spid="55"/>
                                        </p:tgtEl>
                                      </p:cBhvr>
                                    </p:animEffect>
                                  </p:childTnLst>
                                </p:cTn>
                              </p:par>
                            </p:childTnLst>
                          </p:cTn>
                        </p:par>
                        <p:par>
                          <p:cTn id="121" fill="hold">
                            <p:stCondLst>
                              <p:cond delay="11000"/>
                            </p:stCondLst>
                            <p:childTnLst>
                              <p:par>
                                <p:cTn id="122" presetID="14" presetClass="entr" presetSubtype="10" fill="hold" grpId="0"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randombar(horizontal)">
                                      <p:cBhvr>
                                        <p:cTn id="124" dur="500"/>
                                        <p:tgtEl>
                                          <p:spTgt spid="56"/>
                                        </p:tgtEl>
                                      </p:cBhvr>
                                    </p:animEffect>
                                  </p:childTnLst>
                                </p:cTn>
                              </p:par>
                            </p:childTnLst>
                          </p:cTn>
                        </p:par>
                        <p:par>
                          <p:cTn id="125" fill="hold">
                            <p:stCondLst>
                              <p:cond delay="11500"/>
                            </p:stCondLst>
                            <p:childTnLst>
                              <p:par>
                                <p:cTn id="126" presetID="55" presetClass="entr" presetSubtype="0" fill="hold" grpId="0" nodeType="afterEffect">
                                  <p:stCondLst>
                                    <p:cond delay="0"/>
                                  </p:stCondLst>
                                  <p:childTnLst>
                                    <p:set>
                                      <p:cBhvr>
                                        <p:cTn id="127" dur="1" fill="hold">
                                          <p:stCondLst>
                                            <p:cond delay="0"/>
                                          </p:stCondLst>
                                        </p:cTn>
                                        <p:tgtEl>
                                          <p:spTgt spid="57"/>
                                        </p:tgtEl>
                                        <p:attrNameLst>
                                          <p:attrName>style.visibility</p:attrName>
                                        </p:attrNameLst>
                                      </p:cBhvr>
                                      <p:to>
                                        <p:strVal val="visible"/>
                                      </p:to>
                                    </p:set>
                                    <p:anim calcmode="lin" valueType="num">
                                      <p:cBhvr>
                                        <p:cTn id="128" dur="1000" fill="hold"/>
                                        <p:tgtEl>
                                          <p:spTgt spid="57"/>
                                        </p:tgtEl>
                                        <p:attrNameLst>
                                          <p:attrName>ppt_w</p:attrName>
                                        </p:attrNameLst>
                                      </p:cBhvr>
                                      <p:tavLst>
                                        <p:tav tm="0">
                                          <p:val>
                                            <p:strVal val="#ppt_w*0.70"/>
                                          </p:val>
                                        </p:tav>
                                        <p:tav tm="100000">
                                          <p:val>
                                            <p:strVal val="#ppt_w"/>
                                          </p:val>
                                        </p:tav>
                                      </p:tavLst>
                                    </p:anim>
                                    <p:anim calcmode="lin" valueType="num">
                                      <p:cBhvr>
                                        <p:cTn id="129" dur="1000" fill="hold"/>
                                        <p:tgtEl>
                                          <p:spTgt spid="57"/>
                                        </p:tgtEl>
                                        <p:attrNameLst>
                                          <p:attrName>ppt_h</p:attrName>
                                        </p:attrNameLst>
                                      </p:cBhvr>
                                      <p:tavLst>
                                        <p:tav tm="0">
                                          <p:val>
                                            <p:strVal val="#ppt_h"/>
                                          </p:val>
                                        </p:tav>
                                        <p:tav tm="100000">
                                          <p:val>
                                            <p:strVal val="#ppt_h"/>
                                          </p:val>
                                        </p:tav>
                                      </p:tavLst>
                                    </p:anim>
                                    <p:animEffect transition="in" filter="fade">
                                      <p:cBhvr>
                                        <p:cTn id="130" dur="1000"/>
                                        <p:tgtEl>
                                          <p:spTgt spid="57"/>
                                        </p:tgtEl>
                                      </p:cBhvr>
                                    </p:animEffect>
                                  </p:childTnLst>
                                </p:cTn>
                              </p:par>
                            </p:childTnLst>
                          </p:cTn>
                        </p:par>
                        <p:par>
                          <p:cTn id="131" fill="hold">
                            <p:stCondLst>
                              <p:cond delay="12500"/>
                            </p:stCondLst>
                            <p:childTnLst>
                              <p:par>
                                <p:cTn id="132" presetID="14" presetClass="entr" presetSubtype="10" fill="hold" grpId="0" nodeType="after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randombar(horizontal)">
                                      <p:cBhvr>
                                        <p:cTn id="13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23" grpId="0" animBg="1"/>
      <p:bldP spid="24" grpId="0" animBg="1"/>
      <p:bldP spid="25" grpId="0" animBg="1"/>
      <p:bldP spid="26" grpId="0" animBg="1"/>
      <p:bldP spid="27" grpId="0" animBg="1"/>
      <p:bldP spid="28" grpId="0"/>
      <p:bldP spid="29" grpId="0" animBg="1"/>
      <p:bldP spid="30" grpId="0"/>
      <p:bldP spid="31" grpId="0" animBg="1"/>
      <p:bldP spid="32" grpId="0"/>
      <p:bldP spid="33" grpId="0" animBg="1"/>
      <p:bldP spid="34" grpId="0"/>
      <p:bldP spid="35" grpId="0" animBg="1"/>
      <p:bldP spid="38" grpId="0" animBg="1"/>
      <p:bldP spid="39" grpId="0"/>
      <p:bldP spid="41" grpId="0"/>
      <p:bldP spid="43" grpId="0" animBg="1"/>
      <p:bldP spid="53" grpId="0"/>
      <p:bldP spid="54" grpId="0"/>
      <p:bldP spid="55"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接连接符 59">
            <a:extLst>
              <a:ext uri="{FF2B5EF4-FFF2-40B4-BE49-F238E27FC236}">
                <a16:creationId xmlns:a16="http://schemas.microsoft.com/office/drawing/2014/main" id="{213919B5-6312-49D9-B380-A301FC253543}"/>
              </a:ext>
            </a:extLst>
          </p:cNvPr>
          <p:cNvCxnSpPr/>
          <p:nvPr/>
        </p:nvCxnSpPr>
        <p:spPr>
          <a:xfrm>
            <a:off x="0" y="0"/>
            <a:ext cx="1552575" cy="1508581"/>
          </a:xfrm>
          <a:prstGeom prst="line">
            <a:avLst/>
          </a:prstGeom>
        </p:spPr>
        <p:style>
          <a:lnRef idx="1">
            <a:schemeClr val="accent3"/>
          </a:lnRef>
          <a:fillRef idx="0">
            <a:schemeClr val="accent3"/>
          </a:fillRef>
          <a:effectRef idx="0">
            <a:schemeClr val="accent3"/>
          </a:effectRef>
          <a:fontRef idx="minor">
            <a:schemeClr val="tx1"/>
          </a:fontRef>
        </p:style>
      </p:cxnSp>
      <p:cxnSp>
        <p:nvCxnSpPr>
          <p:cNvPr id="62" name="直接连接符 61">
            <a:extLst>
              <a:ext uri="{FF2B5EF4-FFF2-40B4-BE49-F238E27FC236}">
                <a16:creationId xmlns:a16="http://schemas.microsoft.com/office/drawing/2014/main" id="{E88E6EA8-1C2D-489E-85C7-CBA8A4AC1B8B}"/>
              </a:ext>
            </a:extLst>
          </p:cNvPr>
          <p:cNvCxnSpPr/>
          <p:nvPr/>
        </p:nvCxnSpPr>
        <p:spPr>
          <a:xfrm>
            <a:off x="1685925" y="1628775"/>
            <a:ext cx="1438275" cy="1378862"/>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直接连接符 62">
            <a:extLst>
              <a:ext uri="{FF2B5EF4-FFF2-40B4-BE49-F238E27FC236}">
                <a16:creationId xmlns:a16="http://schemas.microsoft.com/office/drawing/2014/main" id="{14547B4E-7791-44D9-8EE2-1C6210B00130}"/>
              </a:ext>
            </a:extLst>
          </p:cNvPr>
          <p:cNvCxnSpPr/>
          <p:nvPr/>
        </p:nvCxnSpPr>
        <p:spPr>
          <a:xfrm flipH="1">
            <a:off x="1576983" y="3170658"/>
            <a:ext cx="1485900" cy="1362075"/>
          </a:xfrm>
          <a:prstGeom prst="line">
            <a:avLst/>
          </a:prstGeom>
        </p:spPr>
        <p:style>
          <a:lnRef idx="1">
            <a:schemeClr val="accent3"/>
          </a:lnRef>
          <a:fillRef idx="0">
            <a:schemeClr val="accent3"/>
          </a:fillRef>
          <a:effectRef idx="0">
            <a:schemeClr val="accent3"/>
          </a:effectRef>
          <a:fontRef idx="minor">
            <a:schemeClr val="tx1"/>
          </a:fontRef>
        </p:style>
      </p:cxnSp>
      <p:cxnSp>
        <p:nvCxnSpPr>
          <p:cNvPr id="64" name="直接连接符 63">
            <a:extLst>
              <a:ext uri="{FF2B5EF4-FFF2-40B4-BE49-F238E27FC236}">
                <a16:creationId xmlns:a16="http://schemas.microsoft.com/office/drawing/2014/main" id="{B99060DC-80BF-41DD-B317-1F52EFAD01CD}"/>
              </a:ext>
            </a:extLst>
          </p:cNvPr>
          <p:cNvCxnSpPr/>
          <p:nvPr/>
        </p:nvCxnSpPr>
        <p:spPr>
          <a:xfrm>
            <a:off x="1588443" y="4695754"/>
            <a:ext cx="2904006" cy="2162246"/>
          </a:xfrm>
          <a:prstGeom prst="line">
            <a:avLst/>
          </a:prstGeom>
        </p:spPr>
        <p:style>
          <a:lnRef idx="1">
            <a:schemeClr val="accent3"/>
          </a:lnRef>
          <a:fillRef idx="0">
            <a:schemeClr val="accent3"/>
          </a:fillRef>
          <a:effectRef idx="0">
            <a:schemeClr val="accent3"/>
          </a:effectRef>
          <a:fontRef idx="minor">
            <a:schemeClr val="tx1"/>
          </a:fontRef>
        </p:style>
      </p:cxnSp>
      <p:sp>
        <p:nvSpPr>
          <p:cNvPr id="67" name="Subtitle 2">
            <a:extLst>
              <a:ext uri="{FF2B5EF4-FFF2-40B4-BE49-F238E27FC236}">
                <a16:creationId xmlns:a16="http://schemas.microsoft.com/office/drawing/2014/main" id="{F9156C77-EF1E-4C89-A375-7C09624C937A}"/>
              </a:ext>
            </a:extLst>
          </p:cNvPr>
          <p:cNvSpPr txBox="1"/>
          <p:nvPr/>
        </p:nvSpPr>
        <p:spPr>
          <a:xfrm>
            <a:off x="3521271" y="3172836"/>
            <a:ext cx="3552825" cy="588946"/>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spcBef>
                <a:spcPts val="0"/>
              </a:spcBef>
              <a:defRPr/>
            </a:pPr>
            <a:r>
              <a:rPr lang="en-US" altLang="zh-CN" sz="1000" noProof="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sp>
        <p:nvSpPr>
          <p:cNvPr id="68" name="Subtitle 2">
            <a:extLst>
              <a:ext uri="{FF2B5EF4-FFF2-40B4-BE49-F238E27FC236}">
                <a16:creationId xmlns:a16="http://schemas.microsoft.com/office/drawing/2014/main" id="{06AA6468-9FD2-44E0-B9E9-C23A18256FAB}"/>
              </a:ext>
            </a:extLst>
          </p:cNvPr>
          <p:cNvSpPr txBox="1"/>
          <p:nvPr/>
        </p:nvSpPr>
        <p:spPr>
          <a:xfrm>
            <a:off x="2319933" y="1592474"/>
            <a:ext cx="3552825" cy="588946"/>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spcBef>
                <a:spcPts val="0"/>
              </a:spcBef>
              <a:defRPr/>
            </a:pPr>
            <a:r>
              <a:rPr lang="en-US" altLang="zh-CN" sz="1000" noProof="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sp>
        <p:nvSpPr>
          <p:cNvPr id="69" name="Subtitle 2">
            <a:extLst>
              <a:ext uri="{FF2B5EF4-FFF2-40B4-BE49-F238E27FC236}">
                <a16:creationId xmlns:a16="http://schemas.microsoft.com/office/drawing/2014/main" id="{AB878AD4-87CE-42B5-9010-9A09E0BC3F87}"/>
              </a:ext>
            </a:extLst>
          </p:cNvPr>
          <p:cNvSpPr txBox="1"/>
          <p:nvPr/>
        </p:nvSpPr>
        <p:spPr>
          <a:xfrm>
            <a:off x="2159754" y="4646132"/>
            <a:ext cx="3552825" cy="588946"/>
          </a:xfrm>
          <a:prstGeom prst="rect">
            <a:avLst/>
          </a:prstGeom>
        </p:spPr>
        <p:txBody>
          <a:bodyPr vert="horz" wrap="square" lIns="217490" tIns="108745" rIns="217490" bIns="108745"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spcBef>
                <a:spcPts val="0"/>
              </a:spcBef>
              <a:defRPr/>
            </a:pPr>
            <a:r>
              <a:rPr lang="en-US" altLang="zh-CN" sz="1000" noProof="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sp>
        <p:nvSpPr>
          <p:cNvPr id="70" name="任意多边形: 形状 69">
            <a:extLst>
              <a:ext uri="{FF2B5EF4-FFF2-40B4-BE49-F238E27FC236}">
                <a16:creationId xmlns:a16="http://schemas.microsoft.com/office/drawing/2014/main" id="{ECE3E6B1-BD81-435D-9F8B-3D5090AA7036}"/>
              </a:ext>
            </a:extLst>
          </p:cNvPr>
          <p:cNvSpPr/>
          <p:nvPr/>
        </p:nvSpPr>
        <p:spPr>
          <a:xfrm>
            <a:off x="0" y="166605"/>
            <a:ext cx="4351063" cy="6691395"/>
          </a:xfrm>
          <a:custGeom>
            <a:avLst/>
            <a:gdLst>
              <a:gd name="connsiteX0" fmla="*/ 0 w 4351063"/>
              <a:gd name="connsiteY0" fmla="*/ 0 h 6746318"/>
              <a:gd name="connsiteX1" fmla="*/ 3027088 w 4351063"/>
              <a:gd name="connsiteY1" fmla="*/ 2926793 h 6746318"/>
              <a:gd name="connsiteX2" fmla="*/ 1407838 w 4351063"/>
              <a:gd name="connsiteY2" fmla="*/ 4431743 h 6746318"/>
              <a:gd name="connsiteX3" fmla="*/ 1331638 w 4351063"/>
              <a:gd name="connsiteY3" fmla="*/ 4507943 h 6746318"/>
              <a:gd name="connsiteX4" fmla="*/ 4351063 w 4351063"/>
              <a:gd name="connsiteY4" fmla="*/ 6746318 h 6746318"/>
              <a:gd name="connsiteX5" fmla="*/ 0 w 4351063"/>
              <a:gd name="connsiteY5" fmla="*/ 6728914 h 6746318"/>
              <a:gd name="connsiteX6" fmla="*/ 0 w 4351063"/>
              <a:gd name="connsiteY6" fmla="*/ 0 h 674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1063" h="6746318">
                <a:moveTo>
                  <a:pt x="0" y="0"/>
                </a:moveTo>
                <a:lnTo>
                  <a:pt x="3027088" y="2926793"/>
                </a:lnTo>
                <a:lnTo>
                  <a:pt x="1407838" y="4431743"/>
                </a:lnTo>
                <a:lnTo>
                  <a:pt x="1331638" y="4507943"/>
                </a:lnTo>
                <a:lnTo>
                  <a:pt x="4351063" y="6746318"/>
                </a:lnTo>
                <a:lnTo>
                  <a:pt x="0" y="6728914"/>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6D3A5C2F-2352-4BF3-AF7F-C096027EFC3C}"/>
              </a:ext>
            </a:extLst>
          </p:cNvPr>
          <p:cNvSpPr txBox="1"/>
          <p:nvPr/>
        </p:nvSpPr>
        <p:spPr>
          <a:xfrm>
            <a:off x="1881187" y="1401230"/>
            <a:ext cx="2486025" cy="307777"/>
          </a:xfrm>
          <a:prstGeom prst="rect">
            <a:avLst/>
          </a:prstGeom>
          <a:noFill/>
        </p:spPr>
        <p:txBody>
          <a:bodyPr wrap="square" rtlCol="0">
            <a:spAutoFit/>
          </a:bodyPr>
          <a:lstStyle/>
          <a:p>
            <a:r>
              <a:rPr lang="zh-CN" altLang="en-US" sz="1400" dirty="0">
                <a:solidFill>
                  <a:schemeClr val="bg1"/>
                </a:solidFill>
                <a:effectLst>
                  <a:outerShdw blurRad="254000" dist="38100" dir="8100000" algn="tr" rotWithShape="0">
                    <a:srgbClr val="1DE9B6">
                      <a:alpha val="40000"/>
                    </a:srgbClr>
                  </a:outerShdw>
                </a:effectLst>
                <a:latin typeface="微软雅黑" panose="020B0503020204020204" pitchFamily="34" charset="-122"/>
                <a:ea typeface="微软雅黑" panose="020B0503020204020204" pitchFamily="34" charset="-122"/>
              </a:rPr>
              <a:t>请输入标题</a:t>
            </a:r>
          </a:p>
        </p:txBody>
      </p:sp>
      <p:sp>
        <p:nvSpPr>
          <p:cNvPr id="72" name="文本框 71">
            <a:extLst>
              <a:ext uri="{FF2B5EF4-FFF2-40B4-BE49-F238E27FC236}">
                <a16:creationId xmlns:a16="http://schemas.microsoft.com/office/drawing/2014/main" id="{51A1F8BC-3023-4841-87A3-E4EDB0276CF3}"/>
              </a:ext>
            </a:extLst>
          </p:cNvPr>
          <p:cNvSpPr txBox="1"/>
          <p:nvPr/>
        </p:nvSpPr>
        <p:spPr>
          <a:xfrm>
            <a:off x="3348036" y="2966180"/>
            <a:ext cx="2486025" cy="307777"/>
          </a:xfrm>
          <a:prstGeom prst="rect">
            <a:avLst/>
          </a:prstGeom>
          <a:noFill/>
        </p:spPr>
        <p:txBody>
          <a:bodyPr wrap="square" rtlCol="0">
            <a:spAutoFit/>
          </a:bodyPr>
          <a:lstStyle/>
          <a:p>
            <a:r>
              <a:rPr lang="zh-CN" altLang="en-US" sz="1400" dirty="0">
                <a:solidFill>
                  <a:schemeClr val="bg1"/>
                </a:solidFill>
                <a:effectLst>
                  <a:outerShdw blurRad="254000" dist="38100" dir="8100000" algn="tr" rotWithShape="0">
                    <a:srgbClr val="1DE9B6">
                      <a:alpha val="40000"/>
                    </a:srgbClr>
                  </a:outerShdw>
                </a:effectLst>
                <a:latin typeface="微软雅黑" panose="020B0503020204020204" pitchFamily="34" charset="-122"/>
                <a:ea typeface="微软雅黑" panose="020B0503020204020204" pitchFamily="34" charset="-122"/>
              </a:rPr>
              <a:t>请输入标题</a:t>
            </a:r>
          </a:p>
        </p:txBody>
      </p:sp>
      <p:sp>
        <p:nvSpPr>
          <p:cNvPr id="73" name="文本框 72">
            <a:extLst>
              <a:ext uri="{FF2B5EF4-FFF2-40B4-BE49-F238E27FC236}">
                <a16:creationId xmlns:a16="http://schemas.microsoft.com/office/drawing/2014/main" id="{3D1803E5-F549-421D-9920-15C5F78553EC}"/>
              </a:ext>
            </a:extLst>
          </p:cNvPr>
          <p:cNvSpPr txBox="1"/>
          <p:nvPr/>
        </p:nvSpPr>
        <p:spPr>
          <a:xfrm>
            <a:off x="1910953" y="4469807"/>
            <a:ext cx="2486025" cy="307777"/>
          </a:xfrm>
          <a:prstGeom prst="rect">
            <a:avLst/>
          </a:prstGeom>
          <a:noFill/>
        </p:spPr>
        <p:txBody>
          <a:bodyPr wrap="square" rtlCol="0">
            <a:spAutoFit/>
          </a:bodyPr>
          <a:lstStyle/>
          <a:p>
            <a:r>
              <a:rPr lang="zh-CN" altLang="en-US" sz="1400" dirty="0">
                <a:solidFill>
                  <a:schemeClr val="bg1"/>
                </a:solidFill>
                <a:effectLst>
                  <a:outerShdw blurRad="254000" dist="38100" dir="8100000" algn="tr" rotWithShape="0">
                    <a:srgbClr val="1DE9B6">
                      <a:alpha val="40000"/>
                    </a:srgbClr>
                  </a:outerShdw>
                </a:effectLst>
                <a:latin typeface="微软雅黑" panose="020B0503020204020204" pitchFamily="34" charset="-122"/>
                <a:ea typeface="微软雅黑" panose="020B0503020204020204" pitchFamily="34" charset="-122"/>
              </a:rPr>
              <a:t>请输入标题</a:t>
            </a:r>
          </a:p>
        </p:txBody>
      </p:sp>
      <p:grpSp>
        <p:nvGrpSpPr>
          <p:cNvPr id="74" name="组合 73">
            <a:extLst>
              <a:ext uri="{FF2B5EF4-FFF2-40B4-BE49-F238E27FC236}">
                <a16:creationId xmlns:a16="http://schemas.microsoft.com/office/drawing/2014/main" id="{B912C70A-8B6F-462F-BE2D-4E3B3461B434}"/>
              </a:ext>
            </a:extLst>
          </p:cNvPr>
          <p:cNvGrpSpPr/>
          <p:nvPr/>
        </p:nvGrpSpPr>
        <p:grpSpPr>
          <a:xfrm>
            <a:off x="6805113" y="2601798"/>
            <a:ext cx="5242797" cy="3089120"/>
            <a:chOff x="2522554" y="1022408"/>
            <a:chExt cx="7177195" cy="3918760"/>
          </a:xfrm>
          <a:effectLst>
            <a:outerShdw blurRad="1092200" dist="647700" dir="5400000" algn="t" rotWithShape="0">
              <a:prstClr val="black">
                <a:alpha val="40000"/>
              </a:prstClr>
            </a:outerShdw>
          </a:effectLst>
        </p:grpSpPr>
        <p:pic>
          <p:nvPicPr>
            <p:cNvPr id="75" name="图片 74">
              <a:extLst>
                <a:ext uri="{FF2B5EF4-FFF2-40B4-BE49-F238E27FC236}">
                  <a16:creationId xmlns:a16="http://schemas.microsoft.com/office/drawing/2014/main" id="{2CE4D391-004C-4D76-ACB4-8E9FBBCD786D}"/>
                </a:ext>
              </a:extLst>
            </p:cNvPr>
            <p:cNvPicPr>
              <a:picLocks noChangeAspect="1"/>
            </p:cNvPicPr>
            <p:nvPr/>
          </p:nvPicPr>
          <p:blipFill>
            <a:blip r:embed="rId5" cstate="emai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tretch>
              <a:fillRect/>
            </a:stretch>
          </p:blipFill>
          <p:spPr>
            <a:xfrm>
              <a:off x="2522554" y="1022408"/>
              <a:ext cx="7177195" cy="3918760"/>
            </a:xfrm>
            <a:prstGeom prst="rect">
              <a:avLst/>
            </a:prstGeom>
            <a:effectLst>
              <a:outerShdw blurRad="50800" dist="38100" dir="5400000" algn="t" rotWithShape="0">
                <a:prstClr val="black">
                  <a:alpha val="40000"/>
                </a:prstClr>
              </a:outerShdw>
            </a:effectLst>
          </p:spPr>
        </p:pic>
        <p:pic>
          <p:nvPicPr>
            <p:cNvPr id="76" name="图片 75">
              <a:extLst>
                <a:ext uri="{FF2B5EF4-FFF2-40B4-BE49-F238E27FC236}">
                  <a16:creationId xmlns:a16="http://schemas.microsoft.com/office/drawing/2014/main" id="{21818D6E-4BFB-4E11-8ABA-EFE12D6AF5B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429755" y="1312879"/>
              <a:ext cx="5348486" cy="3097196"/>
            </a:xfrm>
            <a:prstGeom prst="rect">
              <a:avLst/>
            </a:prstGeom>
          </p:spPr>
        </p:pic>
      </p:grpSp>
      <p:sp>
        <p:nvSpPr>
          <p:cNvPr id="77" name="文本框 76">
            <a:extLst>
              <a:ext uri="{FF2B5EF4-FFF2-40B4-BE49-F238E27FC236}">
                <a16:creationId xmlns:a16="http://schemas.microsoft.com/office/drawing/2014/main" id="{A9B95B9F-4C39-4465-85FA-26DE9CAC387B}"/>
              </a:ext>
            </a:extLst>
          </p:cNvPr>
          <p:cNvSpPr txBox="1"/>
          <p:nvPr/>
        </p:nvSpPr>
        <p:spPr>
          <a:xfrm>
            <a:off x="7147457" y="1794986"/>
            <a:ext cx="4227310" cy="523220"/>
          </a:xfrm>
          <a:prstGeom prst="rect">
            <a:avLst/>
          </a:prstGeom>
          <a:noFill/>
        </p:spPr>
        <p:txBody>
          <a:bodyPr wrap="square" rtlCol="0">
            <a:spAutoFit/>
          </a:bodyPr>
          <a:lstStyle/>
          <a:p>
            <a:pPr algn="ctr"/>
            <a:r>
              <a:rPr lang="zh-CN" altLang="en-US" sz="2800" b="1" dirty="0">
                <a:gradFill>
                  <a:gsLst>
                    <a:gs pos="0">
                      <a:srgbClr val="1DE9B6"/>
                    </a:gs>
                    <a:gs pos="100000">
                      <a:srgbClr val="00B0FF"/>
                    </a:gs>
                  </a:gsLst>
                  <a:lin ang="5400000" scaled="1"/>
                </a:gradFill>
                <a:effectLst>
                  <a:outerShdw blurRad="254000" dist="38100" dir="8100000" algn="tr" rotWithShape="0">
                    <a:srgbClr val="1DE9B6">
                      <a:alpha val="40000"/>
                    </a:srgbClr>
                  </a:outerShdw>
                </a:effectLst>
                <a:latin typeface="微软雅黑" panose="020B0503020204020204" pitchFamily="34" charset="-122"/>
                <a:ea typeface="微软雅黑" panose="020B0503020204020204" pitchFamily="34" charset="-122"/>
              </a:rPr>
              <a:t>请输入标题</a:t>
            </a:r>
          </a:p>
        </p:txBody>
      </p:sp>
      <p:cxnSp>
        <p:nvCxnSpPr>
          <p:cNvPr id="90" name="直接连接符 89"/>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022DC400-65BD-4CBA-B29A-ADB9EC3FEA27}"/>
              </a:ext>
            </a:extLst>
          </p:cNvPr>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TextBox 7">
            <a:extLst>
              <a:ext uri="{FF2B5EF4-FFF2-40B4-BE49-F238E27FC236}">
                <a16:creationId xmlns:a16="http://schemas.microsoft.com/office/drawing/2014/main" id="{09355836-FD94-4DE1-85B4-9972B1FD02C4}"/>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经营模式</a:t>
            </a:r>
          </a:p>
        </p:txBody>
      </p:sp>
      <p:sp>
        <p:nvSpPr>
          <p:cNvPr id="111" name="TextBox 7">
            <a:extLst>
              <a:ext uri="{FF2B5EF4-FFF2-40B4-BE49-F238E27FC236}">
                <a16:creationId xmlns:a16="http://schemas.microsoft.com/office/drawing/2014/main" id="{00900907-917B-4BE8-87D4-98C82C6A63A3}"/>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04</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153" name="椭圆 152">
            <a:extLst>
              <a:ext uri="{FF2B5EF4-FFF2-40B4-BE49-F238E27FC236}">
                <a16:creationId xmlns:a16="http://schemas.microsoft.com/office/drawing/2014/main" id="{4623EA92-BE87-45FC-BD03-BFF10301ABE2}"/>
              </a:ext>
            </a:extLst>
          </p:cNvPr>
          <p:cNvSpPr/>
          <p:nvPr/>
        </p:nvSpPr>
        <p:spPr>
          <a:xfrm>
            <a:off x="9782368" y="1428749"/>
            <a:ext cx="67603" cy="57151"/>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D83285BF-A66F-49EB-B978-1DD023B2E10D}"/>
              </a:ext>
            </a:extLst>
          </p:cNvPr>
          <p:cNvSpPr/>
          <p:nvPr/>
        </p:nvSpPr>
        <p:spPr>
          <a:xfrm>
            <a:off x="1593170" y="153800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A626FE7D-4160-4948-BA2E-FD7123670488}"/>
              </a:ext>
            </a:extLst>
          </p:cNvPr>
          <p:cNvSpPr/>
          <p:nvPr/>
        </p:nvSpPr>
        <p:spPr>
          <a:xfrm>
            <a:off x="3085792" y="303511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1A14549B-F6CA-4A09-82D2-619D7CE693C2}"/>
              </a:ext>
            </a:extLst>
          </p:cNvPr>
          <p:cNvSpPr/>
          <p:nvPr/>
        </p:nvSpPr>
        <p:spPr>
          <a:xfrm>
            <a:off x="1530413" y="457256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24548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ppt_w*1.125000"/>
                                          </p:val>
                                        </p:tav>
                                        <p:tav tm="100000">
                                          <p:val>
                                            <p:strVal val="#ppt_x"/>
                                          </p:val>
                                        </p:tav>
                                      </p:tavLst>
                                    </p:anim>
                                    <p:animEffect transition="in" filter="wipe(right)">
                                      <p:cBhvr>
                                        <p:cTn id="8" dur="500"/>
                                        <p:tgtEl>
                                          <p:spTgt spid="11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p:tgtEl>
                                          <p:spTgt spid="111"/>
                                        </p:tgtEl>
                                        <p:attrNameLst>
                                          <p:attrName>ppt_x</p:attrName>
                                        </p:attrNameLst>
                                      </p:cBhvr>
                                      <p:tavLst>
                                        <p:tav tm="0">
                                          <p:val>
                                            <p:strVal val="#ppt_x-#ppt_w*1.125000"/>
                                          </p:val>
                                        </p:tav>
                                        <p:tav tm="100000">
                                          <p:val>
                                            <p:strVal val="#ppt_x"/>
                                          </p:val>
                                        </p:tav>
                                      </p:tavLst>
                                    </p:anim>
                                    <p:animEffect transition="in" filter="wipe(right)">
                                      <p:cBhvr>
                                        <p:cTn id="13" dur="500"/>
                                        <p:tgtEl>
                                          <p:spTgt spid="111"/>
                                        </p:tgtEl>
                                      </p:cBhvr>
                                    </p:animEffect>
                                  </p:childTnLst>
                                </p:cTn>
                              </p:par>
                              <p:par>
                                <p:cTn id="14" presetID="42" presetClass="path" presetSubtype="0" accel="50000" decel="50000" fill="hold" grpId="0" nodeType="withEffect">
                                  <p:stCondLst>
                                    <p:cond delay="0"/>
                                  </p:stCondLst>
                                  <p:childTnLst>
                                    <p:animMotion origin="layout" path="M 4.58333E-6 2.96296E-6 L 0.7888 0.23379 " pathEditMode="relative" rAng="0" ptsTypes="AA">
                                      <p:cBhvr>
                                        <p:cTn id="15" dur="1500" fill="hold"/>
                                        <p:tgtEl>
                                          <p:spTgt spid="93"/>
                                        </p:tgtEl>
                                        <p:attrNameLst>
                                          <p:attrName>ppt_x</p:attrName>
                                          <p:attrName>ppt_y</p:attrName>
                                        </p:attrNameLst>
                                      </p:cBhvr>
                                      <p:rCtr x="39440" y="11690"/>
                                    </p:animMotion>
                                  </p:childTnLst>
                                </p:cTn>
                              </p:par>
                            </p:childTnLst>
                          </p:cTn>
                        </p:par>
                        <p:par>
                          <p:cTn id="16" fill="hold">
                            <p:stCondLst>
                              <p:cond delay="2000"/>
                            </p:stCondLst>
                            <p:childTnLst>
                              <p:par>
                                <p:cTn id="17" presetID="42" presetClass="path" presetSubtype="0" accel="50000" decel="50000" fill="hold" grpId="0" nodeType="afterEffect">
                                  <p:stCondLst>
                                    <p:cond delay="0"/>
                                  </p:stCondLst>
                                  <p:childTnLst>
                                    <p:animMotion origin="layout" path="M -2.91667E-6 2.96296E-6 L 0.40756 -0.06459 " pathEditMode="relative" rAng="0" ptsTypes="AA">
                                      <p:cBhvr>
                                        <p:cTn id="18" dur="1750" fill="hold"/>
                                        <p:tgtEl>
                                          <p:spTgt spid="153"/>
                                        </p:tgtEl>
                                        <p:attrNameLst>
                                          <p:attrName>ppt_x</p:attrName>
                                          <p:attrName>ppt_y</p:attrName>
                                        </p:attrNameLst>
                                      </p:cBhvr>
                                      <p:rCtr x="20378" y="-3241"/>
                                    </p:animMotion>
                                  </p:childTnLst>
                                </p:cTn>
                              </p:par>
                              <p:par>
                                <p:cTn id="19" presetID="53" presetClass="entr" presetSubtype="16"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par>
                                <p:cTn id="24" presetID="42" presetClass="entr" presetSubtype="0"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1000"/>
                                        <p:tgtEl>
                                          <p:spTgt spid="74"/>
                                        </p:tgtEl>
                                      </p:cBhvr>
                                    </p:animEffect>
                                    <p:anim calcmode="lin" valueType="num">
                                      <p:cBhvr>
                                        <p:cTn id="27" dur="1000" fill="hold"/>
                                        <p:tgtEl>
                                          <p:spTgt spid="74"/>
                                        </p:tgtEl>
                                        <p:attrNameLst>
                                          <p:attrName>ppt_x</p:attrName>
                                        </p:attrNameLst>
                                      </p:cBhvr>
                                      <p:tavLst>
                                        <p:tav tm="0">
                                          <p:val>
                                            <p:strVal val="#ppt_x"/>
                                          </p:val>
                                        </p:tav>
                                        <p:tav tm="100000">
                                          <p:val>
                                            <p:strVal val="#ppt_x"/>
                                          </p:val>
                                        </p:tav>
                                      </p:tavLst>
                                    </p:anim>
                                    <p:anim calcmode="lin" valueType="num">
                                      <p:cBhvr>
                                        <p:cTn id="28" dur="1000" fill="hold"/>
                                        <p:tgtEl>
                                          <p:spTgt spid="74"/>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17" presetClass="entr" presetSubtype="4" fill="hold" grpId="0" nodeType="after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ppt_x</p:attrName>
                                        </p:attrNameLst>
                                      </p:cBhvr>
                                      <p:tavLst>
                                        <p:tav tm="0">
                                          <p:val>
                                            <p:strVal val="#ppt_x"/>
                                          </p:val>
                                        </p:tav>
                                        <p:tav tm="100000">
                                          <p:val>
                                            <p:strVal val="#ppt_x"/>
                                          </p:val>
                                        </p:tav>
                                      </p:tavLst>
                                    </p:anim>
                                    <p:anim calcmode="lin" valueType="num">
                                      <p:cBhvr>
                                        <p:cTn id="33" dur="500" fill="hold"/>
                                        <p:tgtEl>
                                          <p:spTgt spid="70"/>
                                        </p:tgtEl>
                                        <p:attrNameLst>
                                          <p:attrName>ppt_y</p:attrName>
                                        </p:attrNameLst>
                                      </p:cBhvr>
                                      <p:tavLst>
                                        <p:tav tm="0">
                                          <p:val>
                                            <p:strVal val="#ppt_y+#ppt_h/2"/>
                                          </p:val>
                                        </p:tav>
                                        <p:tav tm="100000">
                                          <p:val>
                                            <p:strVal val="#ppt_y"/>
                                          </p:val>
                                        </p:tav>
                                      </p:tavLst>
                                    </p:anim>
                                    <p:anim calcmode="lin" valueType="num">
                                      <p:cBhvr>
                                        <p:cTn id="34" dur="500" fill="hold"/>
                                        <p:tgtEl>
                                          <p:spTgt spid="70"/>
                                        </p:tgtEl>
                                        <p:attrNameLst>
                                          <p:attrName>ppt_w</p:attrName>
                                        </p:attrNameLst>
                                      </p:cBhvr>
                                      <p:tavLst>
                                        <p:tav tm="0">
                                          <p:val>
                                            <p:strVal val="#ppt_w"/>
                                          </p:val>
                                        </p:tav>
                                        <p:tav tm="100000">
                                          <p:val>
                                            <p:strVal val="#ppt_w"/>
                                          </p:val>
                                        </p:tav>
                                      </p:tavLst>
                                    </p:anim>
                                    <p:anim calcmode="lin" valueType="num">
                                      <p:cBhvr>
                                        <p:cTn id="35" dur="500" fill="hold"/>
                                        <p:tgtEl>
                                          <p:spTgt spid="70"/>
                                        </p:tgtEl>
                                        <p:attrNameLst>
                                          <p:attrName>ppt_h</p:attrName>
                                        </p:attrNameLst>
                                      </p:cBhvr>
                                      <p:tavLst>
                                        <p:tav tm="0">
                                          <p:val>
                                            <p:fltVal val="0"/>
                                          </p:val>
                                        </p:tav>
                                        <p:tav tm="100000">
                                          <p:val>
                                            <p:strVal val="#ppt_h"/>
                                          </p:val>
                                        </p:tav>
                                      </p:tavLst>
                                    </p:anim>
                                  </p:childTnLst>
                                </p:cTn>
                              </p:par>
                            </p:childTnLst>
                          </p:cTn>
                        </p:par>
                        <p:par>
                          <p:cTn id="36" fill="hold">
                            <p:stCondLst>
                              <p:cond delay="4250"/>
                            </p:stCondLst>
                            <p:childTnLst>
                              <p:par>
                                <p:cTn id="37" presetID="22" presetClass="entr" presetSubtype="1" fill="hold"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up)">
                                      <p:cBhvr>
                                        <p:cTn id="39" dur="500"/>
                                        <p:tgtEl>
                                          <p:spTgt spid="60"/>
                                        </p:tgtEl>
                                      </p:cBhvr>
                                    </p:animEffect>
                                  </p:childTnLst>
                                </p:cTn>
                              </p:par>
                            </p:childTnLst>
                          </p:cTn>
                        </p:par>
                        <p:par>
                          <p:cTn id="40" fill="hold">
                            <p:stCondLst>
                              <p:cond delay="475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5250"/>
                            </p:stCondLst>
                            <p:childTnLst>
                              <p:par>
                                <p:cTn id="47" presetID="47" presetClass="entr" presetSubtype="0" fill="hold" grpId="0" nodeType="afterEffect">
                                  <p:stCondLst>
                                    <p:cond delay="0"/>
                                  </p:stCondLst>
                                  <p:childTnLst>
                                    <p:set>
                                      <p:cBhvr>
                                        <p:cTn id="48" dur="1" fill="hold">
                                          <p:stCondLst>
                                            <p:cond delay="0"/>
                                          </p:stCondLst>
                                        </p:cTn>
                                        <p:tgtEl>
                                          <p:spTgt spid="71">
                                            <p:txEl>
                                              <p:pRg st="0" end="0"/>
                                            </p:txEl>
                                          </p:spTgt>
                                        </p:tgtEl>
                                        <p:attrNameLst>
                                          <p:attrName>style.visibility</p:attrName>
                                        </p:attrNameLst>
                                      </p:cBhvr>
                                      <p:to>
                                        <p:strVal val="visible"/>
                                      </p:to>
                                    </p:set>
                                    <p:animEffect transition="in" filter="fade">
                                      <p:cBhvr>
                                        <p:cTn id="49" dur="1000"/>
                                        <p:tgtEl>
                                          <p:spTgt spid="71">
                                            <p:txEl>
                                              <p:pRg st="0" end="0"/>
                                            </p:txEl>
                                          </p:spTgt>
                                        </p:tgtEl>
                                      </p:cBhvr>
                                    </p:animEffect>
                                    <p:anim calcmode="lin" valueType="num">
                                      <p:cBhvr>
                                        <p:cTn id="50"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6250"/>
                            </p:stCondLst>
                            <p:childTnLst>
                              <p:par>
                                <p:cTn id="53" presetID="42" presetClass="entr" presetSubtype="0"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anim calcmode="lin" valueType="num">
                                      <p:cBhvr>
                                        <p:cTn id="56" dur="500" fill="hold"/>
                                        <p:tgtEl>
                                          <p:spTgt spid="68"/>
                                        </p:tgtEl>
                                        <p:attrNameLst>
                                          <p:attrName>ppt_x</p:attrName>
                                        </p:attrNameLst>
                                      </p:cBhvr>
                                      <p:tavLst>
                                        <p:tav tm="0">
                                          <p:val>
                                            <p:strVal val="#ppt_x"/>
                                          </p:val>
                                        </p:tav>
                                        <p:tav tm="100000">
                                          <p:val>
                                            <p:strVal val="#ppt_x"/>
                                          </p:val>
                                        </p:tav>
                                      </p:tavLst>
                                    </p:anim>
                                    <p:anim calcmode="lin" valueType="num">
                                      <p:cBhvr>
                                        <p:cTn id="57" dur="500" fill="hold"/>
                                        <p:tgtEl>
                                          <p:spTgt spid="68"/>
                                        </p:tgtEl>
                                        <p:attrNameLst>
                                          <p:attrName>ppt_y</p:attrName>
                                        </p:attrNameLst>
                                      </p:cBhvr>
                                      <p:tavLst>
                                        <p:tav tm="0">
                                          <p:val>
                                            <p:strVal val="#ppt_y+.1"/>
                                          </p:val>
                                        </p:tav>
                                        <p:tav tm="100000">
                                          <p:val>
                                            <p:strVal val="#ppt_y"/>
                                          </p:val>
                                        </p:tav>
                                      </p:tavLst>
                                    </p:anim>
                                  </p:childTnLst>
                                </p:cTn>
                              </p:par>
                            </p:childTnLst>
                          </p:cTn>
                        </p:par>
                        <p:par>
                          <p:cTn id="58" fill="hold">
                            <p:stCondLst>
                              <p:cond delay="6750"/>
                            </p:stCondLst>
                            <p:childTnLst>
                              <p:par>
                                <p:cTn id="59" presetID="22" presetClass="entr" presetSubtype="1"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childTnLst>
                          </p:cTn>
                        </p:par>
                        <p:par>
                          <p:cTn id="62" fill="hold">
                            <p:stCondLst>
                              <p:cond delay="7250"/>
                            </p:stCondLst>
                            <p:childTnLst>
                              <p:par>
                                <p:cTn id="63" presetID="53" presetClass="entr" presetSubtype="16"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fltVal val="0"/>
                                          </p:val>
                                        </p:tav>
                                        <p:tav tm="100000">
                                          <p:val>
                                            <p:strVal val="#ppt_h"/>
                                          </p:val>
                                        </p:tav>
                                      </p:tavLst>
                                    </p:anim>
                                    <p:animEffect transition="in" filter="fade">
                                      <p:cBhvr>
                                        <p:cTn id="67" dur="500"/>
                                        <p:tgtEl>
                                          <p:spTgt spid="28"/>
                                        </p:tgtEl>
                                      </p:cBhvr>
                                    </p:animEffect>
                                  </p:childTnLst>
                                </p:cTn>
                              </p:par>
                            </p:childTnLst>
                          </p:cTn>
                        </p:par>
                        <p:par>
                          <p:cTn id="68" fill="hold">
                            <p:stCondLst>
                              <p:cond delay="7750"/>
                            </p:stCondLst>
                            <p:childTnLst>
                              <p:par>
                                <p:cTn id="69" presetID="47" presetClass="entr" presetSubtype="0" fill="hold" grpId="0" nodeType="afterEffect">
                                  <p:stCondLst>
                                    <p:cond delay="0"/>
                                  </p:stCondLst>
                                  <p:childTnLst>
                                    <p:set>
                                      <p:cBhvr>
                                        <p:cTn id="70" dur="1" fill="hold">
                                          <p:stCondLst>
                                            <p:cond delay="0"/>
                                          </p:stCondLst>
                                        </p:cTn>
                                        <p:tgtEl>
                                          <p:spTgt spid="72">
                                            <p:txEl>
                                              <p:pRg st="0" end="0"/>
                                            </p:txEl>
                                          </p:spTgt>
                                        </p:tgtEl>
                                        <p:attrNameLst>
                                          <p:attrName>style.visibility</p:attrName>
                                        </p:attrNameLst>
                                      </p:cBhvr>
                                      <p:to>
                                        <p:strVal val="visible"/>
                                      </p:to>
                                    </p:set>
                                    <p:animEffect transition="in" filter="fade">
                                      <p:cBhvr>
                                        <p:cTn id="71" dur="1000"/>
                                        <p:tgtEl>
                                          <p:spTgt spid="72">
                                            <p:txEl>
                                              <p:pRg st="0" end="0"/>
                                            </p:txEl>
                                          </p:spTgt>
                                        </p:tgtEl>
                                      </p:cBhvr>
                                    </p:animEffect>
                                    <p:anim calcmode="lin" valueType="num">
                                      <p:cBhvr>
                                        <p:cTn id="72"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8750"/>
                            </p:stCondLst>
                            <p:childTnLst>
                              <p:par>
                                <p:cTn id="75" presetID="42" presetClass="entr" presetSubtype="0" fill="hold" grpId="0"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anim calcmode="lin" valueType="num">
                                      <p:cBhvr>
                                        <p:cTn id="78" dur="500" fill="hold"/>
                                        <p:tgtEl>
                                          <p:spTgt spid="67"/>
                                        </p:tgtEl>
                                        <p:attrNameLst>
                                          <p:attrName>ppt_x</p:attrName>
                                        </p:attrNameLst>
                                      </p:cBhvr>
                                      <p:tavLst>
                                        <p:tav tm="0">
                                          <p:val>
                                            <p:strVal val="#ppt_x"/>
                                          </p:val>
                                        </p:tav>
                                        <p:tav tm="100000">
                                          <p:val>
                                            <p:strVal val="#ppt_x"/>
                                          </p:val>
                                        </p:tav>
                                      </p:tavLst>
                                    </p:anim>
                                    <p:anim calcmode="lin" valueType="num">
                                      <p:cBhvr>
                                        <p:cTn id="79" dur="500" fill="hold"/>
                                        <p:tgtEl>
                                          <p:spTgt spid="67"/>
                                        </p:tgtEl>
                                        <p:attrNameLst>
                                          <p:attrName>ppt_y</p:attrName>
                                        </p:attrNameLst>
                                      </p:cBhvr>
                                      <p:tavLst>
                                        <p:tav tm="0">
                                          <p:val>
                                            <p:strVal val="#ppt_y+.1"/>
                                          </p:val>
                                        </p:tav>
                                        <p:tav tm="100000">
                                          <p:val>
                                            <p:strVal val="#ppt_y"/>
                                          </p:val>
                                        </p:tav>
                                      </p:tavLst>
                                    </p:anim>
                                  </p:childTnLst>
                                </p:cTn>
                              </p:par>
                            </p:childTnLst>
                          </p:cTn>
                        </p:par>
                        <p:par>
                          <p:cTn id="80" fill="hold">
                            <p:stCondLst>
                              <p:cond delay="9250"/>
                            </p:stCondLst>
                            <p:childTnLst>
                              <p:par>
                                <p:cTn id="81" presetID="22" presetClass="entr" presetSubtype="1"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wipe(up)">
                                      <p:cBhvr>
                                        <p:cTn id="83" dur="500"/>
                                        <p:tgtEl>
                                          <p:spTgt spid="63"/>
                                        </p:tgtEl>
                                      </p:cBhvr>
                                    </p:animEffect>
                                  </p:childTnLst>
                                </p:cTn>
                              </p:par>
                            </p:childTnLst>
                          </p:cTn>
                        </p:par>
                        <p:par>
                          <p:cTn id="84" fill="hold">
                            <p:stCondLst>
                              <p:cond delay="9750"/>
                            </p:stCondLst>
                            <p:childTnLst>
                              <p:par>
                                <p:cTn id="85" presetID="53" presetClass="entr" presetSubtype="16"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childTnLst>
                          </p:cTn>
                        </p:par>
                        <p:par>
                          <p:cTn id="90" fill="hold">
                            <p:stCondLst>
                              <p:cond delay="10250"/>
                            </p:stCondLst>
                            <p:childTnLst>
                              <p:par>
                                <p:cTn id="91" presetID="47" presetClass="entr" presetSubtype="0" fill="hold" grpId="0" nodeType="afterEffect">
                                  <p:stCondLst>
                                    <p:cond delay="0"/>
                                  </p:stCondLst>
                                  <p:childTnLst>
                                    <p:set>
                                      <p:cBhvr>
                                        <p:cTn id="92" dur="1" fill="hold">
                                          <p:stCondLst>
                                            <p:cond delay="0"/>
                                          </p:stCondLst>
                                        </p:cTn>
                                        <p:tgtEl>
                                          <p:spTgt spid="73">
                                            <p:txEl>
                                              <p:pRg st="0" end="0"/>
                                            </p:txEl>
                                          </p:spTgt>
                                        </p:tgtEl>
                                        <p:attrNameLst>
                                          <p:attrName>style.visibility</p:attrName>
                                        </p:attrNameLst>
                                      </p:cBhvr>
                                      <p:to>
                                        <p:strVal val="visible"/>
                                      </p:to>
                                    </p:set>
                                    <p:animEffect transition="in" filter="fade">
                                      <p:cBhvr>
                                        <p:cTn id="93" dur="1000"/>
                                        <p:tgtEl>
                                          <p:spTgt spid="73">
                                            <p:txEl>
                                              <p:pRg st="0" end="0"/>
                                            </p:txEl>
                                          </p:spTgt>
                                        </p:tgtEl>
                                      </p:cBhvr>
                                    </p:animEffect>
                                    <p:anim calcmode="lin" valueType="num">
                                      <p:cBhvr>
                                        <p:cTn id="94" dur="10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95" dur="1000" fill="hold"/>
                                        <p:tgtEl>
                                          <p:spTgt spid="73">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11250"/>
                            </p:stCondLst>
                            <p:childTnLst>
                              <p:par>
                                <p:cTn id="97" presetID="42" presetClass="entr" presetSubtype="0" fill="hold" grpId="0" nodeType="after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anim calcmode="lin" valueType="num">
                                      <p:cBhvr>
                                        <p:cTn id="100" dur="500" fill="hold"/>
                                        <p:tgtEl>
                                          <p:spTgt spid="69"/>
                                        </p:tgtEl>
                                        <p:attrNameLst>
                                          <p:attrName>ppt_x</p:attrName>
                                        </p:attrNameLst>
                                      </p:cBhvr>
                                      <p:tavLst>
                                        <p:tav tm="0">
                                          <p:val>
                                            <p:strVal val="#ppt_x"/>
                                          </p:val>
                                        </p:tav>
                                        <p:tav tm="100000">
                                          <p:val>
                                            <p:strVal val="#ppt_x"/>
                                          </p:val>
                                        </p:tav>
                                      </p:tavLst>
                                    </p:anim>
                                    <p:anim calcmode="lin" valueType="num">
                                      <p:cBhvr>
                                        <p:cTn id="101" dur="500" fill="hold"/>
                                        <p:tgtEl>
                                          <p:spTgt spid="69"/>
                                        </p:tgtEl>
                                        <p:attrNameLst>
                                          <p:attrName>ppt_y</p:attrName>
                                        </p:attrNameLst>
                                      </p:cBhvr>
                                      <p:tavLst>
                                        <p:tav tm="0">
                                          <p:val>
                                            <p:strVal val="#ppt_y+.1"/>
                                          </p:val>
                                        </p:tav>
                                        <p:tav tm="100000">
                                          <p:val>
                                            <p:strVal val="#ppt_y"/>
                                          </p:val>
                                        </p:tav>
                                      </p:tavLst>
                                    </p:anim>
                                  </p:childTnLst>
                                </p:cTn>
                              </p:par>
                            </p:childTnLst>
                          </p:cTn>
                        </p:par>
                        <p:par>
                          <p:cTn id="102" fill="hold">
                            <p:stCondLst>
                              <p:cond delay="11750"/>
                            </p:stCondLst>
                            <p:childTnLst>
                              <p:par>
                                <p:cTn id="103" presetID="22" presetClass="entr" presetSubtype="1" fill="hold" nodeType="after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wipe(up)">
                                      <p:cBhvr>
                                        <p:cTn id="10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animBg="1"/>
      <p:bldP spid="71" grpId="0" build="p"/>
      <p:bldP spid="72" grpId="0" build="p"/>
      <p:bldP spid="73" grpId="0" build="p"/>
      <p:bldP spid="77" grpId="0"/>
      <p:bldP spid="93" grpId="0" animBg="1"/>
      <p:bldP spid="110" grpId="0"/>
      <p:bldP spid="111" grpId="0"/>
      <p:bldP spid="153" grpId="0" animBg="1"/>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AF46E78-67CD-4956-8156-333AF89A0287}"/>
              </a:ext>
            </a:extLst>
          </p:cNvPr>
          <p:cNvGrpSpPr/>
          <p:nvPr/>
        </p:nvGrpSpPr>
        <p:grpSpPr>
          <a:xfrm>
            <a:off x="722485" y="2352386"/>
            <a:ext cx="11219132" cy="3481151"/>
            <a:chOff x="722485" y="2352386"/>
            <a:chExt cx="11219132" cy="3481151"/>
          </a:xfrm>
        </p:grpSpPr>
        <p:cxnSp>
          <p:nvCxnSpPr>
            <p:cNvPr id="30" name="Straight Connector 11">
              <a:extLst>
                <a:ext uri="{FF2B5EF4-FFF2-40B4-BE49-F238E27FC236}">
                  <a16:creationId xmlns:a16="http://schemas.microsoft.com/office/drawing/2014/main" id="{A74A9CF4-8492-4A64-B960-43123CF50BBB}"/>
                </a:ext>
              </a:extLst>
            </p:cNvPr>
            <p:cNvCxnSpPr/>
            <p:nvPr/>
          </p:nvCxnSpPr>
          <p:spPr>
            <a:xfrm>
              <a:off x="748524" y="4089935"/>
              <a:ext cx="10667903" cy="0"/>
            </a:xfrm>
            <a:prstGeom prst="line">
              <a:avLst/>
            </a:prstGeom>
            <a:gradFill>
              <a:gsLst>
                <a:gs pos="0">
                  <a:srgbClr val="439EFF"/>
                </a:gs>
                <a:gs pos="100000">
                  <a:srgbClr val="5541F9"/>
                </a:gs>
              </a:gsLst>
              <a:lin ang="5400000" scaled="1"/>
            </a:gradFill>
            <a:ln w="15875">
              <a:gradFill>
                <a:gsLst>
                  <a:gs pos="100000">
                    <a:srgbClr val="FEE8FE"/>
                  </a:gs>
                  <a:gs pos="0">
                    <a:srgbClr val="FECDFE"/>
                  </a:gs>
                </a:gsLst>
                <a:lin ang="5400000" scaled="1"/>
              </a:gra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Freeform 8">
              <a:extLst>
                <a:ext uri="{FF2B5EF4-FFF2-40B4-BE49-F238E27FC236}">
                  <a16:creationId xmlns:a16="http://schemas.microsoft.com/office/drawing/2014/main" id="{B14FC67C-66DD-409C-99CA-BD9ADD414B89}"/>
                </a:ext>
              </a:extLst>
            </p:cNvPr>
            <p:cNvSpPr/>
            <p:nvPr/>
          </p:nvSpPr>
          <p:spPr>
            <a:xfrm flipV="1">
              <a:off x="1183798" y="3063684"/>
              <a:ext cx="1376387" cy="1370715"/>
            </a:xfrm>
            <a:custGeom>
              <a:avLst/>
              <a:gdLst>
                <a:gd name="connsiteX0" fmla="*/ 26392 w 1376387"/>
                <a:gd name="connsiteY0" fmla="*/ 0 h 1370715"/>
                <a:gd name="connsiteX1" fmla="*/ 1106382 w 1376387"/>
                <a:gd name="connsiteY1" fmla="*/ 0 h 1370715"/>
                <a:gd name="connsiteX2" fmla="*/ 1376387 w 1376387"/>
                <a:gd name="connsiteY2" fmla="*/ 270005 h 1370715"/>
                <a:gd name="connsiteX3" fmla="*/ 1376387 w 1376387"/>
                <a:gd name="connsiteY3" fmla="*/ 1349995 h 1370715"/>
                <a:gd name="connsiteX4" fmla="*/ 1374299 w 1376387"/>
                <a:gd name="connsiteY4" fmla="*/ 1370715 h 1370715"/>
                <a:gd name="connsiteX5" fmla="*/ 1345484 w 1376387"/>
                <a:gd name="connsiteY5" fmla="*/ 1370715 h 1370715"/>
                <a:gd name="connsiteX6" fmla="*/ 1349387 w 1376387"/>
                <a:gd name="connsiteY6" fmla="*/ 1331995 h 1370715"/>
                <a:gd name="connsiteX7" fmla="*/ 1349387 w 1376387"/>
                <a:gd name="connsiteY7" fmla="*/ 288005 h 1370715"/>
                <a:gd name="connsiteX8" fmla="*/ 1088382 w 1376387"/>
                <a:gd name="connsiteY8" fmla="*/ 27000 h 1370715"/>
                <a:gd name="connsiteX9" fmla="*/ 44392 w 1376387"/>
                <a:gd name="connsiteY9" fmla="*/ 27000 h 1370715"/>
                <a:gd name="connsiteX10" fmla="*/ 0 w 1376387"/>
                <a:gd name="connsiteY10" fmla="*/ 31475 h 1370715"/>
                <a:gd name="connsiteX11" fmla="*/ 0 w 1376387"/>
                <a:gd name="connsiteY11" fmla="*/ 2661 h 13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387" h="1370715">
                  <a:moveTo>
                    <a:pt x="26392" y="0"/>
                  </a:moveTo>
                  <a:lnTo>
                    <a:pt x="1106382" y="0"/>
                  </a:lnTo>
                  <a:cubicBezTo>
                    <a:pt x="1255502" y="0"/>
                    <a:pt x="1376387" y="120885"/>
                    <a:pt x="1376387" y="270005"/>
                  </a:cubicBezTo>
                  <a:lnTo>
                    <a:pt x="1376387" y="1349995"/>
                  </a:lnTo>
                  <a:lnTo>
                    <a:pt x="1374299" y="1370715"/>
                  </a:lnTo>
                  <a:lnTo>
                    <a:pt x="1345484" y="1370715"/>
                  </a:lnTo>
                  <a:lnTo>
                    <a:pt x="1349387" y="1331995"/>
                  </a:lnTo>
                  <a:lnTo>
                    <a:pt x="1349387" y="288005"/>
                  </a:lnTo>
                  <a:cubicBezTo>
                    <a:pt x="1349387" y="143856"/>
                    <a:pt x="1232531" y="27000"/>
                    <a:pt x="1088382" y="27000"/>
                  </a:cubicBezTo>
                  <a:lnTo>
                    <a:pt x="44392" y="27000"/>
                  </a:lnTo>
                  <a:lnTo>
                    <a:pt x="0" y="31475"/>
                  </a:lnTo>
                  <a:lnTo>
                    <a:pt x="0" y="2661"/>
                  </a:lnTo>
                  <a:close/>
                </a:path>
              </a:pathLst>
            </a:custGeom>
            <a:gradFill>
              <a:gsLst>
                <a:gs pos="0">
                  <a:srgbClr val="FEE8FE"/>
                </a:gs>
                <a:gs pos="100000">
                  <a:srgbClr val="FECDFE"/>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Oval 4">
              <a:extLst>
                <a:ext uri="{FF2B5EF4-FFF2-40B4-BE49-F238E27FC236}">
                  <a16:creationId xmlns:a16="http://schemas.microsoft.com/office/drawing/2014/main" id="{0C151AE0-9B61-4D8E-B6E0-7360E149BCF0}"/>
                </a:ext>
              </a:extLst>
            </p:cNvPr>
            <p:cNvSpPr/>
            <p:nvPr/>
          </p:nvSpPr>
          <p:spPr>
            <a:xfrm flipV="1">
              <a:off x="2185095" y="2352386"/>
              <a:ext cx="720000" cy="720000"/>
            </a:xfrm>
            <a:prstGeom prst="ellipse">
              <a:avLst/>
            </a:prstGeom>
            <a:noFill/>
            <a:ln w="22225">
              <a:gradFill>
                <a:gsLst>
                  <a:gs pos="0">
                    <a:srgbClr val="FEE8FE"/>
                  </a:gs>
                  <a:gs pos="100000">
                    <a:srgbClr val="FECD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Oval 38">
              <a:extLst>
                <a:ext uri="{FF2B5EF4-FFF2-40B4-BE49-F238E27FC236}">
                  <a16:creationId xmlns:a16="http://schemas.microsoft.com/office/drawing/2014/main" id="{425F3B23-1EF2-4D88-A673-64C1D56A2737}"/>
                </a:ext>
              </a:extLst>
            </p:cNvPr>
            <p:cNvSpPr/>
            <p:nvPr/>
          </p:nvSpPr>
          <p:spPr>
            <a:xfrm>
              <a:off x="2366787" y="3909935"/>
              <a:ext cx="360000" cy="360000"/>
            </a:xfrm>
            <a:prstGeom prst="ellipse">
              <a:avLst/>
            </a:prstGeom>
            <a:gradFill>
              <a:gsLst>
                <a:gs pos="0">
                  <a:srgbClr val="439EFF"/>
                </a:gs>
                <a:gs pos="100000">
                  <a:srgbClr val="5541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1">
              <a:extLst>
                <a:ext uri="{FF2B5EF4-FFF2-40B4-BE49-F238E27FC236}">
                  <a16:creationId xmlns:a16="http://schemas.microsoft.com/office/drawing/2014/main" id="{8EA537B8-AE42-46B5-B3FC-DC91DBAD7B76}"/>
                </a:ext>
              </a:extLst>
            </p:cNvPr>
            <p:cNvSpPr>
              <a:spLocks noChangeArrowheads="1"/>
            </p:cNvSpPr>
            <p:nvPr/>
          </p:nvSpPr>
          <p:spPr bwMode="auto">
            <a:xfrm>
              <a:off x="2443589" y="3987372"/>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rPr>
                <a:t>01</a:t>
              </a:r>
              <a:endParaRPr kumimoji="0" lang="en-US" altLang="en-US" sz="10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endParaRPr>
            </a:p>
          </p:txBody>
        </p:sp>
        <p:sp>
          <p:nvSpPr>
            <p:cNvPr id="36" name="Freeform 21">
              <a:extLst>
                <a:ext uri="{FF2B5EF4-FFF2-40B4-BE49-F238E27FC236}">
                  <a16:creationId xmlns:a16="http://schemas.microsoft.com/office/drawing/2014/main" id="{F8E4B5CC-0F43-4CBA-BEB1-C6BC795F87E1}"/>
                </a:ext>
              </a:extLst>
            </p:cNvPr>
            <p:cNvSpPr/>
            <p:nvPr/>
          </p:nvSpPr>
          <p:spPr>
            <a:xfrm>
              <a:off x="3293472" y="3751524"/>
              <a:ext cx="1376387" cy="1370715"/>
            </a:xfrm>
            <a:custGeom>
              <a:avLst/>
              <a:gdLst>
                <a:gd name="connsiteX0" fmla="*/ 26392 w 1376387"/>
                <a:gd name="connsiteY0" fmla="*/ 0 h 1370715"/>
                <a:gd name="connsiteX1" fmla="*/ 1106382 w 1376387"/>
                <a:gd name="connsiteY1" fmla="*/ 0 h 1370715"/>
                <a:gd name="connsiteX2" fmla="*/ 1376387 w 1376387"/>
                <a:gd name="connsiteY2" fmla="*/ 270005 h 1370715"/>
                <a:gd name="connsiteX3" fmla="*/ 1376387 w 1376387"/>
                <a:gd name="connsiteY3" fmla="*/ 1349995 h 1370715"/>
                <a:gd name="connsiteX4" fmla="*/ 1374299 w 1376387"/>
                <a:gd name="connsiteY4" fmla="*/ 1370715 h 1370715"/>
                <a:gd name="connsiteX5" fmla="*/ 1345484 w 1376387"/>
                <a:gd name="connsiteY5" fmla="*/ 1370715 h 1370715"/>
                <a:gd name="connsiteX6" fmla="*/ 1349387 w 1376387"/>
                <a:gd name="connsiteY6" fmla="*/ 1331995 h 1370715"/>
                <a:gd name="connsiteX7" fmla="*/ 1349387 w 1376387"/>
                <a:gd name="connsiteY7" fmla="*/ 288005 h 1370715"/>
                <a:gd name="connsiteX8" fmla="*/ 1088382 w 1376387"/>
                <a:gd name="connsiteY8" fmla="*/ 27000 h 1370715"/>
                <a:gd name="connsiteX9" fmla="*/ 44392 w 1376387"/>
                <a:gd name="connsiteY9" fmla="*/ 27000 h 1370715"/>
                <a:gd name="connsiteX10" fmla="*/ 0 w 1376387"/>
                <a:gd name="connsiteY10" fmla="*/ 31475 h 1370715"/>
                <a:gd name="connsiteX11" fmla="*/ 0 w 1376387"/>
                <a:gd name="connsiteY11" fmla="*/ 2661 h 13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387" h="1370715">
                  <a:moveTo>
                    <a:pt x="26392" y="0"/>
                  </a:moveTo>
                  <a:lnTo>
                    <a:pt x="1106382" y="0"/>
                  </a:lnTo>
                  <a:cubicBezTo>
                    <a:pt x="1255502" y="0"/>
                    <a:pt x="1376387" y="120885"/>
                    <a:pt x="1376387" y="270005"/>
                  </a:cubicBezTo>
                  <a:lnTo>
                    <a:pt x="1376387" y="1349995"/>
                  </a:lnTo>
                  <a:lnTo>
                    <a:pt x="1374299" y="1370715"/>
                  </a:lnTo>
                  <a:lnTo>
                    <a:pt x="1345484" y="1370715"/>
                  </a:lnTo>
                  <a:lnTo>
                    <a:pt x="1349387" y="1331995"/>
                  </a:lnTo>
                  <a:lnTo>
                    <a:pt x="1349387" y="288005"/>
                  </a:lnTo>
                  <a:cubicBezTo>
                    <a:pt x="1349387" y="143856"/>
                    <a:pt x="1232531" y="27000"/>
                    <a:pt x="1088382" y="27000"/>
                  </a:cubicBezTo>
                  <a:lnTo>
                    <a:pt x="44392" y="27000"/>
                  </a:lnTo>
                  <a:lnTo>
                    <a:pt x="0" y="31475"/>
                  </a:lnTo>
                  <a:lnTo>
                    <a:pt x="0" y="2661"/>
                  </a:lnTo>
                  <a:close/>
                </a:path>
              </a:pathLst>
            </a:custGeom>
            <a:gradFill>
              <a:gsLst>
                <a:gs pos="0">
                  <a:srgbClr val="FEE8FE"/>
                </a:gs>
                <a:gs pos="100000">
                  <a:srgbClr val="FECDFE"/>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Oval 23">
              <a:extLst>
                <a:ext uri="{FF2B5EF4-FFF2-40B4-BE49-F238E27FC236}">
                  <a16:creationId xmlns:a16="http://schemas.microsoft.com/office/drawing/2014/main" id="{C65D8E76-4E6A-4627-BF00-DF2765A34496}"/>
                </a:ext>
              </a:extLst>
            </p:cNvPr>
            <p:cNvSpPr/>
            <p:nvPr/>
          </p:nvSpPr>
          <p:spPr>
            <a:xfrm>
              <a:off x="4299002" y="5113537"/>
              <a:ext cx="720000" cy="720000"/>
            </a:xfrm>
            <a:prstGeom prst="ellipse">
              <a:avLst/>
            </a:prstGeom>
            <a:noFill/>
            <a:ln w="22225">
              <a:gradFill>
                <a:gsLst>
                  <a:gs pos="0">
                    <a:srgbClr val="FEE8FE"/>
                  </a:gs>
                  <a:gs pos="100000">
                    <a:srgbClr val="FECD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Oval 39">
              <a:extLst>
                <a:ext uri="{FF2B5EF4-FFF2-40B4-BE49-F238E27FC236}">
                  <a16:creationId xmlns:a16="http://schemas.microsoft.com/office/drawing/2014/main" id="{6A28FBD0-1E7A-411C-BC1C-70C307660FFB}"/>
                </a:ext>
              </a:extLst>
            </p:cNvPr>
            <p:cNvSpPr/>
            <p:nvPr/>
          </p:nvSpPr>
          <p:spPr>
            <a:xfrm>
              <a:off x="4476185" y="3909935"/>
              <a:ext cx="360000" cy="360000"/>
            </a:xfrm>
            <a:prstGeom prst="ellipse">
              <a:avLst/>
            </a:prstGeom>
            <a:gradFill>
              <a:gsLst>
                <a:gs pos="0">
                  <a:srgbClr val="439EFF"/>
                </a:gs>
                <a:gs pos="100000">
                  <a:srgbClr val="5541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341">
              <a:extLst>
                <a:ext uri="{FF2B5EF4-FFF2-40B4-BE49-F238E27FC236}">
                  <a16:creationId xmlns:a16="http://schemas.microsoft.com/office/drawing/2014/main" id="{59DA3F3D-6AB7-471A-9978-B60AB1AD29D6}"/>
                </a:ext>
              </a:extLst>
            </p:cNvPr>
            <p:cNvSpPr>
              <a:spLocks noChangeArrowheads="1"/>
            </p:cNvSpPr>
            <p:nvPr/>
          </p:nvSpPr>
          <p:spPr bwMode="auto">
            <a:xfrm>
              <a:off x="4551568" y="3987372"/>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rPr>
                <a:t>02</a:t>
              </a:r>
              <a:endParaRPr kumimoji="0" lang="en-US" altLang="en-US" sz="10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endParaRPr>
            </a:p>
          </p:txBody>
        </p:sp>
        <p:sp>
          <p:nvSpPr>
            <p:cNvPr id="43" name="Freeform 27">
              <a:extLst>
                <a:ext uri="{FF2B5EF4-FFF2-40B4-BE49-F238E27FC236}">
                  <a16:creationId xmlns:a16="http://schemas.microsoft.com/office/drawing/2014/main" id="{F3E93C8C-D2E5-4FA3-8535-09E4C14E8586}"/>
                </a:ext>
              </a:extLst>
            </p:cNvPr>
            <p:cNvSpPr/>
            <p:nvPr/>
          </p:nvSpPr>
          <p:spPr>
            <a:xfrm flipV="1">
              <a:off x="5401452" y="3063684"/>
              <a:ext cx="1376387" cy="1370715"/>
            </a:xfrm>
            <a:custGeom>
              <a:avLst/>
              <a:gdLst>
                <a:gd name="connsiteX0" fmla="*/ 26392 w 1376387"/>
                <a:gd name="connsiteY0" fmla="*/ 0 h 1370715"/>
                <a:gd name="connsiteX1" fmla="*/ 1106382 w 1376387"/>
                <a:gd name="connsiteY1" fmla="*/ 0 h 1370715"/>
                <a:gd name="connsiteX2" fmla="*/ 1376387 w 1376387"/>
                <a:gd name="connsiteY2" fmla="*/ 270005 h 1370715"/>
                <a:gd name="connsiteX3" fmla="*/ 1376387 w 1376387"/>
                <a:gd name="connsiteY3" fmla="*/ 1349995 h 1370715"/>
                <a:gd name="connsiteX4" fmla="*/ 1374299 w 1376387"/>
                <a:gd name="connsiteY4" fmla="*/ 1370715 h 1370715"/>
                <a:gd name="connsiteX5" fmla="*/ 1345484 w 1376387"/>
                <a:gd name="connsiteY5" fmla="*/ 1370715 h 1370715"/>
                <a:gd name="connsiteX6" fmla="*/ 1349387 w 1376387"/>
                <a:gd name="connsiteY6" fmla="*/ 1331995 h 1370715"/>
                <a:gd name="connsiteX7" fmla="*/ 1349387 w 1376387"/>
                <a:gd name="connsiteY7" fmla="*/ 288005 h 1370715"/>
                <a:gd name="connsiteX8" fmla="*/ 1088382 w 1376387"/>
                <a:gd name="connsiteY8" fmla="*/ 27000 h 1370715"/>
                <a:gd name="connsiteX9" fmla="*/ 44392 w 1376387"/>
                <a:gd name="connsiteY9" fmla="*/ 27000 h 1370715"/>
                <a:gd name="connsiteX10" fmla="*/ 0 w 1376387"/>
                <a:gd name="connsiteY10" fmla="*/ 31475 h 1370715"/>
                <a:gd name="connsiteX11" fmla="*/ 0 w 1376387"/>
                <a:gd name="connsiteY11" fmla="*/ 2661 h 13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387" h="1370715">
                  <a:moveTo>
                    <a:pt x="26392" y="0"/>
                  </a:moveTo>
                  <a:lnTo>
                    <a:pt x="1106382" y="0"/>
                  </a:lnTo>
                  <a:cubicBezTo>
                    <a:pt x="1255502" y="0"/>
                    <a:pt x="1376387" y="120885"/>
                    <a:pt x="1376387" y="270005"/>
                  </a:cubicBezTo>
                  <a:lnTo>
                    <a:pt x="1376387" y="1349995"/>
                  </a:lnTo>
                  <a:lnTo>
                    <a:pt x="1374299" y="1370715"/>
                  </a:lnTo>
                  <a:lnTo>
                    <a:pt x="1345484" y="1370715"/>
                  </a:lnTo>
                  <a:lnTo>
                    <a:pt x="1349387" y="1331995"/>
                  </a:lnTo>
                  <a:lnTo>
                    <a:pt x="1349387" y="288005"/>
                  </a:lnTo>
                  <a:cubicBezTo>
                    <a:pt x="1349387" y="143856"/>
                    <a:pt x="1232531" y="27000"/>
                    <a:pt x="1088382" y="27000"/>
                  </a:cubicBezTo>
                  <a:lnTo>
                    <a:pt x="44392" y="27000"/>
                  </a:lnTo>
                  <a:lnTo>
                    <a:pt x="0" y="31475"/>
                  </a:lnTo>
                  <a:lnTo>
                    <a:pt x="0" y="2661"/>
                  </a:lnTo>
                  <a:close/>
                </a:path>
              </a:pathLst>
            </a:custGeom>
            <a:gradFill>
              <a:gsLst>
                <a:gs pos="0">
                  <a:srgbClr val="FEE8FE"/>
                </a:gs>
                <a:gs pos="100000">
                  <a:srgbClr val="FECDFE"/>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5" name="Oval 29">
              <a:extLst>
                <a:ext uri="{FF2B5EF4-FFF2-40B4-BE49-F238E27FC236}">
                  <a16:creationId xmlns:a16="http://schemas.microsoft.com/office/drawing/2014/main" id="{4560386F-6905-4ED1-A572-E82FB11B7E4D}"/>
                </a:ext>
              </a:extLst>
            </p:cNvPr>
            <p:cNvSpPr/>
            <p:nvPr/>
          </p:nvSpPr>
          <p:spPr>
            <a:xfrm flipV="1">
              <a:off x="6402749" y="2352386"/>
              <a:ext cx="720000" cy="720000"/>
            </a:xfrm>
            <a:prstGeom prst="ellipse">
              <a:avLst/>
            </a:prstGeom>
            <a:noFill/>
            <a:ln w="22225">
              <a:gradFill>
                <a:gsLst>
                  <a:gs pos="0">
                    <a:srgbClr val="FEE8FE"/>
                  </a:gs>
                  <a:gs pos="100000">
                    <a:srgbClr val="FECD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Oval 40">
              <a:extLst>
                <a:ext uri="{FF2B5EF4-FFF2-40B4-BE49-F238E27FC236}">
                  <a16:creationId xmlns:a16="http://schemas.microsoft.com/office/drawing/2014/main" id="{86358EB8-263D-4D1D-865F-E061DD13C924}"/>
                </a:ext>
              </a:extLst>
            </p:cNvPr>
            <p:cNvSpPr/>
            <p:nvPr/>
          </p:nvSpPr>
          <p:spPr>
            <a:xfrm>
              <a:off x="6585664" y="3909935"/>
              <a:ext cx="360000" cy="360000"/>
            </a:xfrm>
            <a:prstGeom prst="ellipse">
              <a:avLst/>
            </a:prstGeom>
            <a:gradFill>
              <a:gsLst>
                <a:gs pos="0">
                  <a:srgbClr val="439EFF"/>
                </a:gs>
                <a:gs pos="100000">
                  <a:srgbClr val="5541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341">
              <a:extLst>
                <a:ext uri="{FF2B5EF4-FFF2-40B4-BE49-F238E27FC236}">
                  <a16:creationId xmlns:a16="http://schemas.microsoft.com/office/drawing/2014/main" id="{46147EFB-15E6-45A1-A81A-0D4A405B0ADC}"/>
                </a:ext>
              </a:extLst>
            </p:cNvPr>
            <p:cNvSpPr>
              <a:spLocks noChangeArrowheads="1"/>
            </p:cNvSpPr>
            <p:nvPr/>
          </p:nvSpPr>
          <p:spPr bwMode="auto">
            <a:xfrm>
              <a:off x="6661243" y="3987372"/>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rPr>
                <a:t>03</a:t>
              </a:r>
              <a:endParaRPr kumimoji="0" lang="en-US" altLang="en-US" sz="10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endParaRPr>
            </a:p>
          </p:txBody>
        </p:sp>
        <p:sp>
          <p:nvSpPr>
            <p:cNvPr id="48" name="Freeform 31">
              <a:extLst>
                <a:ext uri="{FF2B5EF4-FFF2-40B4-BE49-F238E27FC236}">
                  <a16:creationId xmlns:a16="http://schemas.microsoft.com/office/drawing/2014/main" id="{3D179C3E-ED0C-4EB2-B986-3E627BD548E8}"/>
                </a:ext>
              </a:extLst>
            </p:cNvPr>
            <p:cNvSpPr/>
            <p:nvPr/>
          </p:nvSpPr>
          <p:spPr>
            <a:xfrm>
              <a:off x="7511126" y="3751524"/>
              <a:ext cx="1376387" cy="1370715"/>
            </a:xfrm>
            <a:custGeom>
              <a:avLst/>
              <a:gdLst>
                <a:gd name="connsiteX0" fmla="*/ 26392 w 1376387"/>
                <a:gd name="connsiteY0" fmla="*/ 0 h 1370715"/>
                <a:gd name="connsiteX1" fmla="*/ 1106382 w 1376387"/>
                <a:gd name="connsiteY1" fmla="*/ 0 h 1370715"/>
                <a:gd name="connsiteX2" fmla="*/ 1376387 w 1376387"/>
                <a:gd name="connsiteY2" fmla="*/ 270005 h 1370715"/>
                <a:gd name="connsiteX3" fmla="*/ 1376387 w 1376387"/>
                <a:gd name="connsiteY3" fmla="*/ 1349995 h 1370715"/>
                <a:gd name="connsiteX4" fmla="*/ 1374299 w 1376387"/>
                <a:gd name="connsiteY4" fmla="*/ 1370715 h 1370715"/>
                <a:gd name="connsiteX5" fmla="*/ 1345484 w 1376387"/>
                <a:gd name="connsiteY5" fmla="*/ 1370715 h 1370715"/>
                <a:gd name="connsiteX6" fmla="*/ 1349387 w 1376387"/>
                <a:gd name="connsiteY6" fmla="*/ 1331995 h 1370715"/>
                <a:gd name="connsiteX7" fmla="*/ 1349387 w 1376387"/>
                <a:gd name="connsiteY7" fmla="*/ 288005 h 1370715"/>
                <a:gd name="connsiteX8" fmla="*/ 1088382 w 1376387"/>
                <a:gd name="connsiteY8" fmla="*/ 27000 h 1370715"/>
                <a:gd name="connsiteX9" fmla="*/ 44392 w 1376387"/>
                <a:gd name="connsiteY9" fmla="*/ 27000 h 1370715"/>
                <a:gd name="connsiteX10" fmla="*/ 0 w 1376387"/>
                <a:gd name="connsiteY10" fmla="*/ 31475 h 1370715"/>
                <a:gd name="connsiteX11" fmla="*/ 0 w 1376387"/>
                <a:gd name="connsiteY11" fmla="*/ 2661 h 13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387" h="1370715">
                  <a:moveTo>
                    <a:pt x="26392" y="0"/>
                  </a:moveTo>
                  <a:lnTo>
                    <a:pt x="1106382" y="0"/>
                  </a:lnTo>
                  <a:cubicBezTo>
                    <a:pt x="1255502" y="0"/>
                    <a:pt x="1376387" y="120885"/>
                    <a:pt x="1376387" y="270005"/>
                  </a:cubicBezTo>
                  <a:lnTo>
                    <a:pt x="1376387" y="1349995"/>
                  </a:lnTo>
                  <a:lnTo>
                    <a:pt x="1374299" y="1370715"/>
                  </a:lnTo>
                  <a:lnTo>
                    <a:pt x="1345484" y="1370715"/>
                  </a:lnTo>
                  <a:lnTo>
                    <a:pt x="1349387" y="1331995"/>
                  </a:lnTo>
                  <a:lnTo>
                    <a:pt x="1349387" y="288005"/>
                  </a:lnTo>
                  <a:cubicBezTo>
                    <a:pt x="1349387" y="143856"/>
                    <a:pt x="1232531" y="27000"/>
                    <a:pt x="1088382" y="27000"/>
                  </a:cubicBezTo>
                  <a:lnTo>
                    <a:pt x="44392" y="27000"/>
                  </a:lnTo>
                  <a:lnTo>
                    <a:pt x="0" y="31475"/>
                  </a:lnTo>
                  <a:lnTo>
                    <a:pt x="0" y="2661"/>
                  </a:lnTo>
                  <a:close/>
                </a:path>
              </a:pathLst>
            </a:custGeom>
            <a:gradFill>
              <a:gsLst>
                <a:gs pos="0">
                  <a:srgbClr val="FEE8FE"/>
                </a:gs>
                <a:gs pos="100000">
                  <a:srgbClr val="FECDFE"/>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Oval 33">
              <a:extLst>
                <a:ext uri="{FF2B5EF4-FFF2-40B4-BE49-F238E27FC236}">
                  <a16:creationId xmlns:a16="http://schemas.microsoft.com/office/drawing/2014/main" id="{0F0CEFFA-FE65-4532-8916-CF81CA9691B2}"/>
                </a:ext>
              </a:extLst>
            </p:cNvPr>
            <p:cNvSpPr/>
            <p:nvPr/>
          </p:nvSpPr>
          <p:spPr>
            <a:xfrm>
              <a:off x="8512423" y="5113537"/>
              <a:ext cx="720000" cy="720000"/>
            </a:xfrm>
            <a:prstGeom prst="ellipse">
              <a:avLst/>
            </a:prstGeom>
            <a:noFill/>
            <a:ln w="22225">
              <a:gradFill>
                <a:gsLst>
                  <a:gs pos="0">
                    <a:srgbClr val="FEE8FE"/>
                  </a:gs>
                  <a:gs pos="100000">
                    <a:srgbClr val="FECD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Oval 41">
              <a:extLst>
                <a:ext uri="{FF2B5EF4-FFF2-40B4-BE49-F238E27FC236}">
                  <a16:creationId xmlns:a16="http://schemas.microsoft.com/office/drawing/2014/main" id="{A3F519AB-C49D-495B-A57C-61ABC1E73572}"/>
                </a:ext>
              </a:extLst>
            </p:cNvPr>
            <p:cNvSpPr/>
            <p:nvPr/>
          </p:nvSpPr>
          <p:spPr>
            <a:xfrm>
              <a:off x="8686973" y="3909935"/>
              <a:ext cx="360000" cy="360000"/>
            </a:xfrm>
            <a:prstGeom prst="ellipse">
              <a:avLst/>
            </a:prstGeom>
            <a:gradFill>
              <a:gsLst>
                <a:gs pos="0">
                  <a:srgbClr val="439EFF"/>
                </a:gs>
                <a:gs pos="100000">
                  <a:srgbClr val="5541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7" name="Rectangle 341">
              <a:extLst>
                <a:ext uri="{FF2B5EF4-FFF2-40B4-BE49-F238E27FC236}">
                  <a16:creationId xmlns:a16="http://schemas.microsoft.com/office/drawing/2014/main" id="{6D751E79-F137-4815-8F62-8EEAF95E7D8E}"/>
                </a:ext>
              </a:extLst>
            </p:cNvPr>
            <p:cNvSpPr>
              <a:spLocks noChangeArrowheads="1"/>
            </p:cNvSpPr>
            <p:nvPr/>
          </p:nvSpPr>
          <p:spPr bwMode="auto">
            <a:xfrm>
              <a:off x="8756611" y="3987372"/>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rPr>
                <a:t>04</a:t>
              </a:r>
              <a:endParaRPr kumimoji="0" lang="en-US" altLang="en-US" sz="10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endParaRPr>
            </a:p>
          </p:txBody>
        </p:sp>
        <p:sp>
          <p:nvSpPr>
            <p:cNvPr id="68" name="Freeform 35">
              <a:extLst>
                <a:ext uri="{FF2B5EF4-FFF2-40B4-BE49-F238E27FC236}">
                  <a16:creationId xmlns:a16="http://schemas.microsoft.com/office/drawing/2014/main" id="{A1655D58-A462-47AA-AAF3-99A7A6AFDD98}"/>
                </a:ext>
              </a:extLst>
            </p:cNvPr>
            <p:cNvSpPr/>
            <p:nvPr/>
          </p:nvSpPr>
          <p:spPr>
            <a:xfrm flipV="1">
              <a:off x="9611681" y="3063684"/>
              <a:ext cx="1376387" cy="1370715"/>
            </a:xfrm>
            <a:custGeom>
              <a:avLst/>
              <a:gdLst>
                <a:gd name="connsiteX0" fmla="*/ 26392 w 1376387"/>
                <a:gd name="connsiteY0" fmla="*/ 0 h 1370715"/>
                <a:gd name="connsiteX1" fmla="*/ 1106382 w 1376387"/>
                <a:gd name="connsiteY1" fmla="*/ 0 h 1370715"/>
                <a:gd name="connsiteX2" fmla="*/ 1376387 w 1376387"/>
                <a:gd name="connsiteY2" fmla="*/ 270005 h 1370715"/>
                <a:gd name="connsiteX3" fmla="*/ 1376387 w 1376387"/>
                <a:gd name="connsiteY3" fmla="*/ 1349995 h 1370715"/>
                <a:gd name="connsiteX4" fmla="*/ 1374299 w 1376387"/>
                <a:gd name="connsiteY4" fmla="*/ 1370715 h 1370715"/>
                <a:gd name="connsiteX5" fmla="*/ 1345484 w 1376387"/>
                <a:gd name="connsiteY5" fmla="*/ 1370715 h 1370715"/>
                <a:gd name="connsiteX6" fmla="*/ 1349387 w 1376387"/>
                <a:gd name="connsiteY6" fmla="*/ 1331995 h 1370715"/>
                <a:gd name="connsiteX7" fmla="*/ 1349387 w 1376387"/>
                <a:gd name="connsiteY7" fmla="*/ 288005 h 1370715"/>
                <a:gd name="connsiteX8" fmla="*/ 1088382 w 1376387"/>
                <a:gd name="connsiteY8" fmla="*/ 27000 h 1370715"/>
                <a:gd name="connsiteX9" fmla="*/ 44392 w 1376387"/>
                <a:gd name="connsiteY9" fmla="*/ 27000 h 1370715"/>
                <a:gd name="connsiteX10" fmla="*/ 0 w 1376387"/>
                <a:gd name="connsiteY10" fmla="*/ 31475 h 1370715"/>
                <a:gd name="connsiteX11" fmla="*/ 0 w 1376387"/>
                <a:gd name="connsiteY11" fmla="*/ 2661 h 137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387" h="1370715">
                  <a:moveTo>
                    <a:pt x="26392" y="0"/>
                  </a:moveTo>
                  <a:lnTo>
                    <a:pt x="1106382" y="0"/>
                  </a:lnTo>
                  <a:cubicBezTo>
                    <a:pt x="1255502" y="0"/>
                    <a:pt x="1376387" y="120885"/>
                    <a:pt x="1376387" y="270005"/>
                  </a:cubicBezTo>
                  <a:lnTo>
                    <a:pt x="1376387" y="1349995"/>
                  </a:lnTo>
                  <a:lnTo>
                    <a:pt x="1374299" y="1370715"/>
                  </a:lnTo>
                  <a:lnTo>
                    <a:pt x="1345484" y="1370715"/>
                  </a:lnTo>
                  <a:lnTo>
                    <a:pt x="1349387" y="1331995"/>
                  </a:lnTo>
                  <a:lnTo>
                    <a:pt x="1349387" y="288005"/>
                  </a:lnTo>
                  <a:cubicBezTo>
                    <a:pt x="1349387" y="143856"/>
                    <a:pt x="1232531" y="27000"/>
                    <a:pt x="1088382" y="27000"/>
                  </a:cubicBezTo>
                  <a:lnTo>
                    <a:pt x="44392" y="27000"/>
                  </a:lnTo>
                  <a:lnTo>
                    <a:pt x="0" y="31475"/>
                  </a:lnTo>
                  <a:lnTo>
                    <a:pt x="0" y="2661"/>
                  </a:lnTo>
                  <a:close/>
                </a:path>
              </a:pathLst>
            </a:custGeom>
            <a:gradFill>
              <a:gsLst>
                <a:gs pos="0">
                  <a:srgbClr val="FEE8FE"/>
                </a:gs>
                <a:gs pos="100000">
                  <a:srgbClr val="FECDFE"/>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Oval 37">
              <a:extLst>
                <a:ext uri="{FF2B5EF4-FFF2-40B4-BE49-F238E27FC236}">
                  <a16:creationId xmlns:a16="http://schemas.microsoft.com/office/drawing/2014/main" id="{491C17E4-DE86-4503-84EF-DB79D553C4D0}"/>
                </a:ext>
              </a:extLst>
            </p:cNvPr>
            <p:cNvSpPr/>
            <p:nvPr/>
          </p:nvSpPr>
          <p:spPr>
            <a:xfrm flipV="1">
              <a:off x="10612978" y="2352386"/>
              <a:ext cx="720000" cy="720000"/>
            </a:xfrm>
            <a:prstGeom prst="ellipse">
              <a:avLst/>
            </a:prstGeom>
            <a:noFill/>
            <a:ln w="22225">
              <a:gradFill>
                <a:gsLst>
                  <a:gs pos="0">
                    <a:srgbClr val="FEE8FE"/>
                  </a:gs>
                  <a:gs pos="100000">
                    <a:srgbClr val="FECDF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Oval 42">
              <a:extLst>
                <a:ext uri="{FF2B5EF4-FFF2-40B4-BE49-F238E27FC236}">
                  <a16:creationId xmlns:a16="http://schemas.microsoft.com/office/drawing/2014/main" id="{260F7818-B85F-4B8E-B90B-CF03DE337136}"/>
                </a:ext>
              </a:extLst>
            </p:cNvPr>
            <p:cNvSpPr/>
            <p:nvPr/>
          </p:nvSpPr>
          <p:spPr>
            <a:xfrm>
              <a:off x="10793377" y="3909935"/>
              <a:ext cx="360000" cy="360000"/>
            </a:xfrm>
            <a:prstGeom prst="ellipse">
              <a:avLst/>
            </a:prstGeom>
            <a:gradFill>
              <a:gsLst>
                <a:gs pos="0">
                  <a:srgbClr val="439EFF"/>
                </a:gs>
                <a:gs pos="100000">
                  <a:srgbClr val="5541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Rectangle 341">
              <a:extLst>
                <a:ext uri="{FF2B5EF4-FFF2-40B4-BE49-F238E27FC236}">
                  <a16:creationId xmlns:a16="http://schemas.microsoft.com/office/drawing/2014/main" id="{CDBE30C9-0884-491D-AF25-2817EE72FBB1}"/>
                </a:ext>
              </a:extLst>
            </p:cNvPr>
            <p:cNvSpPr>
              <a:spLocks noChangeArrowheads="1"/>
            </p:cNvSpPr>
            <p:nvPr/>
          </p:nvSpPr>
          <p:spPr bwMode="auto">
            <a:xfrm>
              <a:off x="10867180" y="3987372"/>
              <a:ext cx="2115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rPr>
                <a:t>05</a:t>
              </a:r>
              <a:endParaRPr kumimoji="0" lang="en-US" altLang="en-US" sz="1000" i="0" u="none" strike="noStrike" cap="none" normalizeH="0" baseline="0" dirty="0">
                <a:ln>
                  <a:noFill/>
                </a:ln>
                <a:solidFill>
                  <a:schemeClr val="bg1"/>
                </a:solidFill>
                <a:effectLst/>
                <a:latin typeface="思源黑体 CN Light" panose="020B0300000000000000" pitchFamily="34" charset="-122"/>
                <a:ea typeface="思源黑体 CN Light" panose="020B0300000000000000" pitchFamily="34" charset="-122"/>
              </a:endParaRPr>
            </a:p>
          </p:txBody>
        </p:sp>
        <p:sp>
          <p:nvSpPr>
            <p:cNvPr id="88" name="Freeform 28">
              <a:extLst>
                <a:ext uri="{FF2B5EF4-FFF2-40B4-BE49-F238E27FC236}">
                  <a16:creationId xmlns:a16="http://schemas.microsoft.com/office/drawing/2014/main" id="{890F5A85-B1EC-464B-BB3E-DB1D6CDF9005}"/>
                </a:ext>
              </a:extLst>
            </p:cNvPr>
            <p:cNvSpPr>
              <a:spLocks noEditPoints="1"/>
            </p:cNvSpPr>
            <p:nvPr/>
          </p:nvSpPr>
          <p:spPr bwMode="auto">
            <a:xfrm>
              <a:off x="8764062" y="5336079"/>
              <a:ext cx="216722" cy="274917"/>
            </a:xfrm>
            <a:custGeom>
              <a:avLst/>
              <a:gdLst>
                <a:gd name="T0" fmla="*/ 7 w 144"/>
                <a:gd name="T1" fmla="*/ 0 h 183"/>
                <a:gd name="T2" fmla="*/ 137 w 144"/>
                <a:gd name="T3" fmla="*/ 14 h 183"/>
                <a:gd name="T4" fmla="*/ 118 w 144"/>
                <a:gd name="T5" fmla="*/ 67 h 183"/>
                <a:gd name="T6" fmla="*/ 118 w 144"/>
                <a:gd name="T7" fmla="*/ 120 h 183"/>
                <a:gd name="T8" fmla="*/ 144 w 144"/>
                <a:gd name="T9" fmla="*/ 176 h 183"/>
                <a:gd name="T10" fmla="*/ 0 w 144"/>
                <a:gd name="T11" fmla="*/ 176 h 183"/>
                <a:gd name="T12" fmla="*/ 26 w 144"/>
                <a:gd name="T13" fmla="*/ 120 h 183"/>
                <a:gd name="T14" fmla="*/ 26 w 144"/>
                <a:gd name="T15" fmla="*/ 67 h 183"/>
                <a:gd name="T16" fmla="*/ 7 w 144"/>
                <a:gd name="T17" fmla="*/ 14 h 183"/>
                <a:gd name="T18" fmla="*/ 98 w 144"/>
                <a:gd name="T19" fmla="*/ 138 h 183"/>
                <a:gd name="T20" fmla="*/ 22 w 144"/>
                <a:gd name="T21" fmla="*/ 169 h 183"/>
                <a:gd name="T22" fmla="*/ 25 w 144"/>
                <a:gd name="T23" fmla="*/ 146 h 183"/>
                <a:gd name="T24" fmla="*/ 102 w 144"/>
                <a:gd name="T25" fmla="*/ 130 h 183"/>
                <a:gd name="T26" fmla="*/ 110 w 144"/>
                <a:gd name="T27" fmla="*/ 124 h 183"/>
                <a:gd name="T28" fmla="*/ 77 w 144"/>
                <a:gd name="T29" fmla="*/ 97 h 183"/>
                <a:gd name="T30" fmla="*/ 76 w 144"/>
                <a:gd name="T31" fmla="*/ 96 h 183"/>
                <a:gd name="T32" fmla="*/ 75 w 144"/>
                <a:gd name="T33" fmla="*/ 96 h 183"/>
                <a:gd name="T34" fmla="*/ 75 w 144"/>
                <a:gd name="T35" fmla="*/ 94 h 183"/>
                <a:gd name="T36" fmla="*/ 74 w 144"/>
                <a:gd name="T37" fmla="*/ 93 h 183"/>
                <a:gd name="T38" fmla="*/ 74 w 144"/>
                <a:gd name="T39" fmla="*/ 93 h 183"/>
                <a:gd name="T40" fmla="*/ 75 w 144"/>
                <a:gd name="T41" fmla="*/ 91 h 183"/>
                <a:gd name="T42" fmla="*/ 76 w 144"/>
                <a:gd name="T43" fmla="*/ 90 h 183"/>
                <a:gd name="T44" fmla="*/ 76 w 144"/>
                <a:gd name="T45" fmla="*/ 90 h 183"/>
                <a:gd name="T46" fmla="*/ 77 w 144"/>
                <a:gd name="T47" fmla="*/ 89 h 183"/>
                <a:gd name="T48" fmla="*/ 122 w 144"/>
                <a:gd name="T49" fmla="*/ 14 h 183"/>
                <a:gd name="T50" fmla="*/ 33 w 144"/>
                <a:gd name="T51" fmla="*/ 63 h 183"/>
                <a:gd name="T52" fmla="*/ 67 w 144"/>
                <a:gd name="T53" fmla="*/ 89 h 183"/>
                <a:gd name="T54" fmla="*/ 68 w 144"/>
                <a:gd name="T55" fmla="*/ 90 h 183"/>
                <a:gd name="T56" fmla="*/ 68 w 144"/>
                <a:gd name="T57" fmla="*/ 91 h 183"/>
                <a:gd name="T58" fmla="*/ 69 w 144"/>
                <a:gd name="T59" fmla="*/ 92 h 183"/>
                <a:gd name="T60" fmla="*/ 69 w 144"/>
                <a:gd name="T61" fmla="*/ 93 h 183"/>
                <a:gd name="T62" fmla="*/ 69 w 144"/>
                <a:gd name="T63" fmla="*/ 94 h 183"/>
                <a:gd name="T64" fmla="*/ 69 w 144"/>
                <a:gd name="T65" fmla="*/ 95 h 183"/>
                <a:gd name="T66" fmla="*/ 68 w 144"/>
                <a:gd name="T67" fmla="*/ 96 h 183"/>
                <a:gd name="T68" fmla="*/ 68 w 144"/>
                <a:gd name="T69" fmla="*/ 96 h 183"/>
                <a:gd name="T70" fmla="*/ 66 w 144"/>
                <a:gd name="T71" fmla="*/ 97 h 183"/>
                <a:gd name="T72" fmla="*/ 25 w 144"/>
                <a:gd name="T73" fmla="*/ 146 h 183"/>
                <a:gd name="T74" fmla="*/ 48 w 144"/>
                <a:gd name="T75" fmla="*/ 71 h 183"/>
                <a:gd name="T76" fmla="*/ 68 w 144"/>
                <a:gd name="T77" fmla="*/ 82 h 183"/>
                <a:gd name="T78" fmla="*/ 71 w 144"/>
                <a:gd name="T79" fmla="*/ 83 h 183"/>
                <a:gd name="T80" fmla="*/ 74 w 144"/>
                <a:gd name="T81" fmla="*/ 83 h 183"/>
                <a:gd name="T82" fmla="*/ 75 w 144"/>
                <a:gd name="T83" fmla="*/ 82 h 183"/>
                <a:gd name="T84" fmla="*/ 109 w 144"/>
                <a:gd name="T85" fmla="*/ 50 h 183"/>
                <a:gd name="T86" fmla="*/ 90 w 144"/>
                <a:gd name="T87" fmla="*/ 65 h 183"/>
                <a:gd name="T88" fmla="*/ 73 w 144"/>
                <a:gd name="T89" fmla="*/ 74 h 183"/>
                <a:gd name="T90" fmla="*/ 71 w 144"/>
                <a:gd name="T91" fmla="*/ 75 h 183"/>
                <a:gd name="T92" fmla="*/ 54 w 144"/>
                <a:gd name="T93" fmla="*/ 65 h 183"/>
                <a:gd name="T94" fmla="*/ 35 w 144"/>
                <a:gd name="T95" fmla="*/ 50 h 183"/>
                <a:gd name="T96" fmla="*/ 73 w 144"/>
                <a:gd name="T97" fmla="*/ 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83">
                  <a:moveTo>
                    <a:pt x="7" y="14"/>
                  </a:moveTo>
                  <a:cubicBezTo>
                    <a:pt x="3" y="14"/>
                    <a:pt x="0" y="11"/>
                    <a:pt x="0" y="7"/>
                  </a:cubicBezTo>
                  <a:cubicBezTo>
                    <a:pt x="0" y="3"/>
                    <a:pt x="3" y="0"/>
                    <a:pt x="7" y="0"/>
                  </a:cubicBezTo>
                  <a:cubicBezTo>
                    <a:pt x="137" y="0"/>
                    <a:pt x="137" y="0"/>
                    <a:pt x="137" y="0"/>
                  </a:cubicBezTo>
                  <a:cubicBezTo>
                    <a:pt x="140" y="0"/>
                    <a:pt x="144" y="3"/>
                    <a:pt x="144" y="7"/>
                  </a:cubicBezTo>
                  <a:cubicBezTo>
                    <a:pt x="144" y="11"/>
                    <a:pt x="140" y="14"/>
                    <a:pt x="137" y="14"/>
                  </a:cubicBezTo>
                  <a:cubicBezTo>
                    <a:pt x="131" y="14"/>
                    <a:pt x="131" y="14"/>
                    <a:pt x="131" y="14"/>
                  </a:cubicBezTo>
                  <a:cubicBezTo>
                    <a:pt x="130" y="37"/>
                    <a:pt x="125" y="54"/>
                    <a:pt x="118" y="67"/>
                  </a:cubicBezTo>
                  <a:cubicBezTo>
                    <a:pt x="118" y="67"/>
                    <a:pt x="118" y="67"/>
                    <a:pt x="118" y="67"/>
                  </a:cubicBezTo>
                  <a:cubicBezTo>
                    <a:pt x="110" y="80"/>
                    <a:pt x="100" y="88"/>
                    <a:pt x="90" y="93"/>
                  </a:cubicBezTo>
                  <a:cubicBezTo>
                    <a:pt x="100" y="98"/>
                    <a:pt x="110" y="107"/>
                    <a:pt x="118" y="119"/>
                  </a:cubicBezTo>
                  <a:cubicBezTo>
                    <a:pt x="118" y="120"/>
                    <a:pt x="118" y="120"/>
                    <a:pt x="118" y="120"/>
                  </a:cubicBezTo>
                  <a:cubicBezTo>
                    <a:pt x="125" y="132"/>
                    <a:pt x="130" y="148"/>
                    <a:pt x="131" y="169"/>
                  </a:cubicBezTo>
                  <a:cubicBezTo>
                    <a:pt x="137" y="169"/>
                    <a:pt x="137" y="169"/>
                    <a:pt x="137" y="169"/>
                  </a:cubicBezTo>
                  <a:cubicBezTo>
                    <a:pt x="140" y="169"/>
                    <a:pt x="144" y="172"/>
                    <a:pt x="144" y="176"/>
                  </a:cubicBezTo>
                  <a:cubicBezTo>
                    <a:pt x="144" y="180"/>
                    <a:pt x="140" y="183"/>
                    <a:pt x="137" y="183"/>
                  </a:cubicBezTo>
                  <a:cubicBezTo>
                    <a:pt x="7" y="183"/>
                    <a:pt x="7" y="183"/>
                    <a:pt x="7" y="183"/>
                  </a:cubicBezTo>
                  <a:cubicBezTo>
                    <a:pt x="3" y="183"/>
                    <a:pt x="0" y="180"/>
                    <a:pt x="0" y="176"/>
                  </a:cubicBezTo>
                  <a:cubicBezTo>
                    <a:pt x="0" y="172"/>
                    <a:pt x="3" y="169"/>
                    <a:pt x="7" y="169"/>
                  </a:cubicBezTo>
                  <a:cubicBezTo>
                    <a:pt x="13" y="169"/>
                    <a:pt x="13" y="169"/>
                    <a:pt x="13" y="169"/>
                  </a:cubicBezTo>
                  <a:cubicBezTo>
                    <a:pt x="14" y="148"/>
                    <a:pt x="19" y="132"/>
                    <a:pt x="26" y="120"/>
                  </a:cubicBezTo>
                  <a:cubicBezTo>
                    <a:pt x="26" y="119"/>
                    <a:pt x="26" y="119"/>
                    <a:pt x="26" y="119"/>
                  </a:cubicBezTo>
                  <a:cubicBezTo>
                    <a:pt x="33" y="107"/>
                    <a:pt x="43" y="98"/>
                    <a:pt x="54" y="93"/>
                  </a:cubicBezTo>
                  <a:cubicBezTo>
                    <a:pt x="43" y="88"/>
                    <a:pt x="33" y="80"/>
                    <a:pt x="26" y="67"/>
                  </a:cubicBezTo>
                  <a:cubicBezTo>
                    <a:pt x="26" y="67"/>
                    <a:pt x="26" y="67"/>
                    <a:pt x="26" y="67"/>
                  </a:cubicBezTo>
                  <a:cubicBezTo>
                    <a:pt x="18" y="54"/>
                    <a:pt x="14" y="37"/>
                    <a:pt x="13" y="14"/>
                  </a:cubicBezTo>
                  <a:cubicBezTo>
                    <a:pt x="7" y="14"/>
                    <a:pt x="7" y="14"/>
                    <a:pt x="7" y="14"/>
                  </a:cubicBezTo>
                  <a:close/>
                  <a:moveTo>
                    <a:pt x="121" y="169"/>
                  </a:moveTo>
                  <a:cubicBezTo>
                    <a:pt x="121" y="169"/>
                    <a:pt x="121" y="169"/>
                    <a:pt x="121" y="169"/>
                  </a:cubicBezTo>
                  <a:cubicBezTo>
                    <a:pt x="117" y="155"/>
                    <a:pt x="108" y="144"/>
                    <a:pt x="98" y="138"/>
                  </a:cubicBezTo>
                  <a:cubicBezTo>
                    <a:pt x="90" y="133"/>
                    <a:pt x="81" y="131"/>
                    <a:pt x="72" y="131"/>
                  </a:cubicBezTo>
                  <a:cubicBezTo>
                    <a:pt x="63" y="131"/>
                    <a:pt x="54" y="133"/>
                    <a:pt x="46" y="138"/>
                  </a:cubicBezTo>
                  <a:cubicBezTo>
                    <a:pt x="35" y="144"/>
                    <a:pt x="26" y="155"/>
                    <a:pt x="22" y="169"/>
                  </a:cubicBezTo>
                  <a:cubicBezTo>
                    <a:pt x="121" y="169"/>
                    <a:pt x="121" y="169"/>
                    <a:pt x="121" y="169"/>
                  </a:cubicBezTo>
                  <a:close/>
                  <a:moveTo>
                    <a:pt x="25" y="146"/>
                  </a:moveTo>
                  <a:cubicBezTo>
                    <a:pt x="25" y="146"/>
                    <a:pt x="25" y="146"/>
                    <a:pt x="25" y="146"/>
                  </a:cubicBezTo>
                  <a:cubicBezTo>
                    <a:pt x="30" y="139"/>
                    <a:pt x="35" y="134"/>
                    <a:pt x="42" y="130"/>
                  </a:cubicBezTo>
                  <a:cubicBezTo>
                    <a:pt x="51" y="125"/>
                    <a:pt x="61" y="122"/>
                    <a:pt x="72" y="122"/>
                  </a:cubicBezTo>
                  <a:cubicBezTo>
                    <a:pt x="82" y="122"/>
                    <a:pt x="93" y="125"/>
                    <a:pt x="102" y="130"/>
                  </a:cubicBezTo>
                  <a:cubicBezTo>
                    <a:pt x="108" y="134"/>
                    <a:pt x="114" y="139"/>
                    <a:pt x="119" y="146"/>
                  </a:cubicBezTo>
                  <a:cubicBezTo>
                    <a:pt x="117" y="137"/>
                    <a:pt x="114" y="130"/>
                    <a:pt x="110" y="124"/>
                  </a:cubicBezTo>
                  <a:cubicBezTo>
                    <a:pt x="110" y="124"/>
                    <a:pt x="110" y="124"/>
                    <a:pt x="110" y="124"/>
                  </a:cubicBezTo>
                  <a:cubicBezTo>
                    <a:pt x="102" y="109"/>
                    <a:pt x="90" y="101"/>
                    <a:pt x="77" y="97"/>
                  </a:cubicBezTo>
                  <a:cubicBezTo>
                    <a:pt x="77" y="97"/>
                    <a:pt x="77" y="97"/>
                    <a:pt x="77" y="97"/>
                  </a:cubicBezTo>
                  <a:cubicBezTo>
                    <a:pt x="77" y="97"/>
                    <a:pt x="77" y="97"/>
                    <a:pt x="77" y="97"/>
                  </a:cubicBezTo>
                  <a:cubicBezTo>
                    <a:pt x="77" y="97"/>
                    <a:pt x="76" y="97"/>
                    <a:pt x="76" y="96"/>
                  </a:cubicBezTo>
                  <a:cubicBezTo>
                    <a:pt x="76" y="96"/>
                    <a:pt x="76" y="96"/>
                    <a:pt x="76" y="96"/>
                  </a:cubicBezTo>
                  <a:cubicBezTo>
                    <a:pt x="76" y="96"/>
                    <a:pt x="76" y="96"/>
                    <a:pt x="76" y="96"/>
                  </a:cubicBezTo>
                  <a:cubicBezTo>
                    <a:pt x="76" y="96"/>
                    <a:pt x="76" y="96"/>
                    <a:pt x="76" y="96"/>
                  </a:cubicBezTo>
                  <a:cubicBezTo>
                    <a:pt x="75" y="96"/>
                    <a:pt x="75" y="96"/>
                    <a:pt x="75" y="96"/>
                  </a:cubicBezTo>
                  <a:cubicBezTo>
                    <a:pt x="75" y="96"/>
                    <a:pt x="75" y="96"/>
                    <a:pt x="75" y="96"/>
                  </a:cubicBezTo>
                  <a:cubicBezTo>
                    <a:pt x="75" y="95"/>
                    <a:pt x="75" y="95"/>
                    <a:pt x="75" y="95"/>
                  </a:cubicBezTo>
                  <a:cubicBezTo>
                    <a:pt x="75" y="95"/>
                    <a:pt x="75" y="95"/>
                    <a:pt x="75" y="95"/>
                  </a:cubicBezTo>
                  <a:cubicBezTo>
                    <a:pt x="75" y="95"/>
                    <a:pt x="75" y="94"/>
                    <a:pt x="75" y="94"/>
                  </a:cubicBezTo>
                  <a:cubicBezTo>
                    <a:pt x="74" y="94"/>
                    <a:pt x="74" y="94"/>
                    <a:pt x="74" y="94"/>
                  </a:cubicBezTo>
                  <a:cubicBezTo>
                    <a:pt x="74" y="94"/>
                    <a:pt x="74" y="94"/>
                    <a:pt x="74" y="94"/>
                  </a:cubicBezTo>
                  <a:cubicBezTo>
                    <a:pt x="74" y="93"/>
                    <a:pt x="74" y="93"/>
                    <a:pt x="74" y="93"/>
                  </a:cubicBezTo>
                  <a:cubicBezTo>
                    <a:pt x="74" y="93"/>
                    <a:pt x="74" y="93"/>
                    <a:pt x="74" y="93"/>
                  </a:cubicBezTo>
                  <a:cubicBezTo>
                    <a:pt x="74" y="93"/>
                    <a:pt x="74" y="93"/>
                    <a:pt x="74" y="93"/>
                  </a:cubicBezTo>
                  <a:cubicBezTo>
                    <a:pt x="74" y="93"/>
                    <a:pt x="74" y="93"/>
                    <a:pt x="74" y="93"/>
                  </a:cubicBezTo>
                  <a:cubicBezTo>
                    <a:pt x="75" y="92"/>
                    <a:pt x="75" y="92"/>
                    <a:pt x="75" y="92"/>
                  </a:cubicBezTo>
                  <a:cubicBezTo>
                    <a:pt x="75" y="92"/>
                    <a:pt x="75" y="92"/>
                    <a:pt x="75" y="91"/>
                  </a:cubicBezTo>
                  <a:cubicBezTo>
                    <a:pt x="75" y="91"/>
                    <a:pt x="75" y="91"/>
                    <a:pt x="75" y="91"/>
                  </a:cubicBezTo>
                  <a:cubicBezTo>
                    <a:pt x="75" y="91"/>
                    <a:pt x="75" y="91"/>
                    <a:pt x="75" y="91"/>
                  </a:cubicBezTo>
                  <a:cubicBezTo>
                    <a:pt x="75" y="90"/>
                    <a:pt x="75" y="90"/>
                    <a:pt x="75" y="90"/>
                  </a:cubicBezTo>
                  <a:cubicBezTo>
                    <a:pt x="76" y="90"/>
                    <a:pt x="76" y="90"/>
                    <a:pt x="76" y="90"/>
                  </a:cubicBezTo>
                  <a:cubicBezTo>
                    <a:pt x="76" y="90"/>
                    <a:pt x="76" y="90"/>
                    <a:pt x="76" y="90"/>
                  </a:cubicBezTo>
                  <a:cubicBezTo>
                    <a:pt x="76" y="90"/>
                    <a:pt x="76" y="90"/>
                    <a:pt x="76" y="90"/>
                  </a:cubicBezTo>
                  <a:cubicBezTo>
                    <a:pt x="76" y="90"/>
                    <a:pt x="76" y="90"/>
                    <a:pt x="76" y="90"/>
                  </a:cubicBezTo>
                  <a:cubicBezTo>
                    <a:pt x="76" y="90"/>
                    <a:pt x="77" y="90"/>
                    <a:pt x="77" y="89"/>
                  </a:cubicBezTo>
                  <a:cubicBezTo>
                    <a:pt x="77" y="89"/>
                    <a:pt x="77" y="89"/>
                    <a:pt x="77" y="89"/>
                  </a:cubicBezTo>
                  <a:cubicBezTo>
                    <a:pt x="77" y="89"/>
                    <a:pt x="77" y="89"/>
                    <a:pt x="77" y="89"/>
                  </a:cubicBezTo>
                  <a:cubicBezTo>
                    <a:pt x="90" y="85"/>
                    <a:pt x="102" y="78"/>
                    <a:pt x="110" y="63"/>
                  </a:cubicBezTo>
                  <a:cubicBezTo>
                    <a:pt x="110" y="63"/>
                    <a:pt x="110" y="63"/>
                    <a:pt x="110" y="63"/>
                  </a:cubicBezTo>
                  <a:cubicBezTo>
                    <a:pt x="117" y="51"/>
                    <a:pt x="122" y="35"/>
                    <a:pt x="122" y="14"/>
                  </a:cubicBezTo>
                  <a:cubicBezTo>
                    <a:pt x="21" y="14"/>
                    <a:pt x="21" y="14"/>
                    <a:pt x="21" y="14"/>
                  </a:cubicBezTo>
                  <a:cubicBezTo>
                    <a:pt x="22" y="35"/>
                    <a:pt x="26" y="51"/>
                    <a:pt x="33" y="63"/>
                  </a:cubicBezTo>
                  <a:cubicBezTo>
                    <a:pt x="33" y="63"/>
                    <a:pt x="33" y="63"/>
                    <a:pt x="33" y="63"/>
                  </a:cubicBezTo>
                  <a:cubicBezTo>
                    <a:pt x="42" y="78"/>
                    <a:pt x="54" y="85"/>
                    <a:pt x="66" y="89"/>
                  </a:cubicBezTo>
                  <a:cubicBezTo>
                    <a:pt x="67" y="89"/>
                    <a:pt x="67" y="89"/>
                    <a:pt x="67" y="89"/>
                  </a:cubicBezTo>
                  <a:cubicBezTo>
                    <a:pt x="67" y="89"/>
                    <a:pt x="67" y="89"/>
                    <a:pt x="67" y="89"/>
                  </a:cubicBezTo>
                  <a:cubicBezTo>
                    <a:pt x="67" y="90"/>
                    <a:pt x="67"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1"/>
                    <a:pt x="68" y="91"/>
                    <a:pt x="68" y="91"/>
                  </a:cubicBezTo>
                  <a:cubicBezTo>
                    <a:pt x="68" y="91"/>
                    <a:pt x="69" y="91"/>
                    <a:pt x="69" y="91"/>
                  </a:cubicBezTo>
                  <a:cubicBezTo>
                    <a:pt x="69" y="91"/>
                    <a:pt x="69" y="91"/>
                    <a:pt x="69" y="91"/>
                  </a:cubicBezTo>
                  <a:cubicBezTo>
                    <a:pt x="69" y="92"/>
                    <a:pt x="69" y="92"/>
                    <a:pt x="69" y="92"/>
                  </a:cubicBezTo>
                  <a:cubicBezTo>
                    <a:pt x="69" y="93"/>
                    <a:pt x="69" y="93"/>
                    <a:pt x="69" y="93"/>
                  </a:cubicBezTo>
                  <a:cubicBezTo>
                    <a:pt x="69" y="93"/>
                    <a:pt x="69" y="93"/>
                    <a:pt x="69" y="93"/>
                  </a:cubicBezTo>
                  <a:cubicBezTo>
                    <a:pt x="69" y="93"/>
                    <a:pt x="69" y="93"/>
                    <a:pt x="69" y="93"/>
                  </a:cubicBezTo>
                  <a:cubicBezTo>
                    <a:pt x="69" y="93"/>
                    <a:pt x="69" y="93"/>
                    <a:pt x="69" y="93"/>
                  </a:cubicBezTo>
                  <a:cubicBezTo>
                    <a:pt x="69" y="94"/>
                    <a:pt x="69" y="94"/>
                    <a:pt x="69" y="94"/>
                  </a:cubicBezTo>
                  <a:cubicBezTo>
                    <a:pt x="69" y="94"/>
                    <a:pt x="69" y="94"/>
                    <a:pt x="69" y="94"/>
                  </a:cubicBezTo>
                  <a:cubicBezTo>
                    <a:pt x="69" y="94"/>
                    <a:pt x="69" y="94"/>
                    <a:pt x="69" y="94"/>
                  </a:cubicBezTo>
                  <a:cubicBezTo>
                    <a:pt x="69" y="94"/>
                    <a:pt x="69" y="95"/>
                    <a:pt x="69" y="95"/>
                  </a:cubicBezTo>
                  <a:cubicBezTo>
                    <a:pt x="69" y="95"/>
                    <a:pt x="69" y="95"/>
                    <a:pt x="69" y="95"/>
                  </a:cubicBezTo>
                  <a:cubicBezTo>
                    <a:pt x="69" y="95"/>
                    <a:pt x="68" y="96"/>
                    <a:pt x="68" y="96"/>
                  </a:cubicBezTo>
                  <a:cubicBezTo>
                    <a:pt x="68" y="96"/>
                    <a:pt x="68" y="96"/>
                    <a:pt x="68" y="96"/>
                  </a:cubicBezTo>
                  <a:cubicBezTo>
                    <a:pt x="68" y="96"/>
                    <a:pt x="68" y="96"/>
                    <a:pt x="68" y="96"/>
                  </a:cubicBezTo>
                  <a:cubicBezTo>
                    <a:pt x="68" y="96"/>
                    <a:pt x="68" y="96"/>
                    <a:pt x="68" y="96"/>
                  </a:cubicBezTo>
                  <a:cubicBezTo>
                    <a:pt x="68" y="96"/>
                    <a:pt x="68" y="96"/>
                    <a:pt x="68" y="96"/>
                  </a:cubicBezTo>
                  <a:cubicBezTo>
                    <a:pt x="68" y="96"/>
                    <a:pt x="68" y="96"/>
                    <a:pt x="68" y="96"/>
                  </a:cubicBezTo>
                  <a:cubicBezTo>
                    <a:pt x="67" y="97"/>
                    <a:pt x="67" y="97"/>
                    <a:pt x="67" y="97"/>
                  </a:cubicBezTo>
                  <a:cubicBezTo>
                    <a:pt x="67" y="97"/>
                    <a:pt x="67" y="97"/>
                    <a:pt x="67" y="97"/>
                  </a:cubicBezTo>
                  <a:cubicBezTo>
                    <a:pt x="66" y="97"/>
                    <a:pt x="66" y="97"/>
                    <a:pt x="66" y="97"/>
                  </a:cubicBezTo>
                  <a:cubicBezTo>
                    <a:pt x="54" y="101"/>
                    <a:pt x="42" y="109"/>
                    <a:pt x="33" y="124"/>
                  </a:cubicBezTo>
                  <a:cubicBezTo>
                    <a:pt x="33" y="124"/>
                    <a:pt x="33" y="124"/>
                    <a:pt x="33" y="124"/>
                  </a:cubicBezTo>
                  <a:cubicBezTo>
                    <a:pt x="30" y="130"/>
                    <a:pt x="27" y="137"/>
                    <a:pt x="25" y="146"/>
                  </a:cubicBezTo>
                  <a:close/>
                  <a:moveTo>
                    <a:pt x="35" y="50"/>
                  </a:moveTo>
                  <a:cubicBezTo>
                    <a:pt x="35" y="50"/>
                    <a:pt x="35" y="50"/>
                    <a:pt x="35" y="50"/>
                  </a:cubicBezTo>
                  <a:cubicBezTo>
                    <a:pt x="38" y="58"/>
                    <a:pt x="42" y="65"/>
                    <a:pt x="48" y="71"/>
                  </a:cubicBezTo>
                  <a:cubicBezTo>
                    <a:pt x="54" y="76"/>
                    <a:pt x="60" y="80"/>
                    <a:pt x="68" y="82"/>
                  </a:cubicBezTo>
                  <a:cubicBezTo>
                    <a:pt x="68" y="82"/>
                    <a:pt x="68" y="82"/>
                    <a:pt x="68" y="82"/>
                  </a:cubicBezTo>
                  <a:cubicBezTo>
                    <a:pt x="68" y="82"/>
                    <a:pt x="68" y="82"/>
                    <a:pt x="68" y="82"/>
                  </a:cubicBezTo>
                  <a:cubicBezTo>
                    <a:pt x="70" y="83"/>
                    <a:pt x="70" y="83"/>
                    <a:pt x="70" y="83"/>
                  </a:cubicBezTo>
                  <a:cubicBezTo>
                    <a:pt x="70" y="83"/>
                    <a:pt x="70" y="83"/>
                    <a:pt x="70" y="83"/>
                  </a:cubicBezTo>
                  <a:cubicBezTo>
                    <a:pt x="70" y="83"/>
                    <a:pt x="70" y="83"/>
                    <a:pt x="71" y="83"/>
                  </a:cubicBezTo>
                  <a:cubicBezTo>
                    <a:pt x="71" y="83"/>
                    <a:pt x="71" y="83"/>
                    <a:pt x="71" y="83"/>
                  </a:cubicBezTo>
                  <a:cubicBezTo>
                    <a:pt x="72" y="84"/>
                    <a:pt x="73" y="83"/>
                    <a:pt x="74" y="83"/>
                  </a:cubicBezTo>
                  <a:cubicBezTo>
                    <a:pt x="74" y="83"/>
                    <a:pt x="74" y="83"/>
                    <a:pt x="74" y="83"/>
                  </a:cubicBezTo>
                  <a:cubicBezTo>
                    <a:pt x="75" y="82"/>
                    <a:pt x="75" y="82"/>
                    <a:pt x="75" y="82"/>
                  </a:cubicBezTo>
                  <a:cubicBezTo>
                    <a:pt x="75" y="82"/>
                    <a:pt x="75" y="82"/>
                    <a:pt x="75" y="82"/>
                  </a:cubicBezTo>
                  <a:cubicBezTo>
                    <a:pt x="75" y="82"/>
                    <a:pt x="75" y="82"/>
                    <a:pt x="75" y="82"/>
                  </a:cubicBezTo>
                  <a:cubicBezTo>
                    <a:pt x="83" y="80"/>
                    <a:pt x="90" y="76"/>
                    <a:pt x="95" y="71"/>
                  </a:cubicBezTo>
                  <a:cubicBezTo>
                    <a:pt x="95" y="71"/>
                    <a:pt x="95" y="71"/>
                    <a:pt x="95" y="71"/>
                  </a:cubicBezTo>
                  <a:cubicBezTo>
                    <a:pt x="101" y="65"/>
                    <a:pt x="106" y="58"/>
                    <a:pt x="109" y="50"/>
                  </a:cubicBezTo>
                  <a:cubicBezTo>
                    <a:pt x="110" y="48"/>
                    <a:pt x="108" y="45"/>
                    <a:pt x="106" y="44"/>
                  </a:cubicBezTo>
                  <a:cubicBezTo>
                    <a:pt x="104" y="44"/>
                    <a:pt x="102" y="45"/>
                    <a:pt x="101" y="47"/>
                  </a:cubicBezTo>
                  <a:cubicBezTo>
                    <a:pt x="98" y="54"/>
                    <a:pt x="95" y="60"/>
                    <a:pt x="90" y="65"/>
                  </a:cubicBezTo>
                  <a:cubicBezTo>
                    <a:pt x="85" y="69"/>
                    <a:pt x="80" y="72"/>
                    <a:pt x="73" y="74"/>
                  </a:cubicBezTo>
                  <a:cubicBezTo>
                    <a:pt x="73" y="74"/>
                    <a:pt x="73" y="74"/>
                    <a:pt x="73" y="74"/>
                  </a:cubicBezTo>
                  <a:cubicBezTo>
                    <a:pt x="73" y="74"/>
                    <a:pt x="73" y="74"/>
                    <a:pt x="73" y="74"/>
                  </a:cubicBezTo>
                  <a:cubicBezTo>
                    <a:pt x="72" y="75"/>
                    <a:pt x="72" y="75"/>
                    <a:pt x="72" y="75"/>
                  </a:cubicBezTo>
                  <a:cubicBezTo>
                    <a:pt x="72" y="75"/>
                    <a:pt x="72" y="75"/>
                    <a:pt x="72" y="75"/>
                  </a:cubicBezTo>
                  <a:cubicBezTo>
                    <a:pt x="71" y="75"/>
                    <a:pt x="71" y="75"/>
                    <a:pt x="71" y="75"/>
                  </a:cubicBezTo>
                  <a:cubicBezTo>
                    <a:pt x="71" y="74"/>
                    <a:pt x="71" y="74"/>
                    <a:pt x="71" y="74"/>
                  </a:cubicBezTo>
                  <a:cubicBezTo>
                    <a:pt x="71" y="74"/>
                    <a:pt x="71" y="74"/>
                    <a:pt x="71" y="74"/>
                  </a:cubicBezTo>
                  <a:cubicBezTo>
                    <a:pt x="64" y="72"/>
                    <a:pt x="58" y="69"/>
                    <a:pt x="54" y="65"/>
                  </a:cubicBezTo>
                  <a:cubicBezTo>
                    <a:pt x="49" y="60"/>
                    <a:pt x="45" y="54"/>
                    <a:pt x="43" y="47"/>
                  </a:cubicBezTo>
                  <a:cubicBezTo>
                    <a:pt x="42" y="45"/>
                    <a:pt x="40" y="44"/>
                    <a:pt x="37" y="44"/>
                  </a:cubicBezTo>
                  <a:cubicBezTo>
                    <a:pt x="35" y="45"/>
                    <a:pt x="34" y="48"/>
                    <a:pt x="35" y="50"/>
                  </a:cubicBezTo>
                  <a:close/>
                  <a:moveTo>
                    <a:pt x="73" y="74"/>
                  </a:moveTo>
                  <a:cubicBezTo>
                    <a:pt x="73" y="74"/>
                    <a:pt x="73" y="74"/>
                    <a:pt x="73" y="74"/>
                  </a:cubicBezTo>
                  <a:cubicBezTo>
                    <a:pt x="73" y="74"/>
                    <a:pt x="73" y="74"/>
                    <a:pt x="73" y="74"/>
                  </a:cubicBezTo>
                  <a:cubicBezTo>
                    <a:pt x="73" y="74"/>
                    <a:pt x="73" y="74"/>
                    <a:pt x="73" y="74"/>
                  </a:cubicBezTo>
                  <a:close/>
                </a:path>
              </a:pathLst>
            </a:custGeom>
            <a:gradFill>
              <a:gsLst>
                <a:gs pos="0">
                  <a:srgbClr val="FEE8FE"/>
                </a:gs>
                <a:gs pos="100000">
                  <a:srgbClr val="FECDFE"/>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9" name="Freeform 47">
              <a:extLst>
                <a:ext uri="{FF2B5EF4-FFF2-40B4-BE49-F238E27FC236}">
                  <a16:creationId xmlns:a16="http://schemas.microsoft.com/office/drawing/2014/main" id="{B989F3F0-60C0-4119-B082-5C4D67ECD8F0}"/>
                </a:ext>
              </a:extLst>
            </p:cNvPr>
            <p:cNvSpPr>
              <a:spLocks noEditPoints="1"/>
            </p:cNvSpPr>
            <p:nvPr/>
          </p:nvSpPr>
          <p:spPr bwMode="auto">
            <a:xfrm>
              <a:off x="2407637" y="2587136"/>
              <a:ext cx="274917" cy="274917"/>
            </a:xfrm>
            <a:custGeom>
              <a:avLst/>
              <a:gdLst>
                <a:gd name="T0" fmla="*/ 7 w 183"/>
                <a:gd name="T1" fmla="*/ 0 h 183"/>
                <a:gd name="T2" fmla="*/ 183 w 183"/>
                <a:gd name="T3" fmla="*/ 7 h 183"/>
                <a:gd name="T4" fmla="*/ 183 w 183"/>
                <a:gd name="T5" fmla="*/ 176 h 183"/>
                <a:gd name="T6" fmla="*/ 176 w 183"/>
                <a:gd name="T7" fmla="*/ 183 h 183"/>
                <a:gd name="T8" fmla="*/ 0 w 183"/>
                <a:gd name="T9" fmla="*/ 176 h 183"/>
                <a:gd name="T10" fmla="*/ 0 w 183"/>
                <a:gd name="T11" fmla="*/ 7 h 183"/>
                <a:gd name="T12" fmla="*/ 96 w 183"/>
                <a:gd name="T13" fmla="*/ 14 h 183"/>
                <a:gd name="T14" fmla="*/ 96 w 183"/>
                <a:gd name="T15" fmla="*/ 87 h 183"/>
                <a:gd name="T16" fmla="*/ 169 w 183"/>
                <a:gd name="T17" fmla="*/ 14 h 183"/>
                <a:gd name="T18" fmla="*/ 96 w 183"/>
                <a:gd name="T19" fmla="*/ 96 h 183"/>
                <a:gd name="T20" fmla="*/ 96 w 183"/>
                <a:gd name="T21" fmla="*/ 169 h 183"/>
                <a:gd name="T22" fmla="*/ 169 w 183"/>
                <a:gd name="T23" fmla="*/ 96 h 183"/>
                <a:gd name="T24" fmla="*/ 87 w 183"/>
                <a:gd name="T25" fmla="*/ 169 h 183"/>
                <a:gd name="T26" fmla="*/ 87 w 183"/>
                <a:gd name="T27" fmla="*/ 96 h 183"/>
                <a:gd name="T28" fmla="*/ 14 w 183"/>
                <a:gd name="T29" fmla="*/ 169 h 183"/>
                <a:gd name="T30" fmla="*/ 87 w 183"/>
                <a:gd name="T31" fmla="*/ 87 h 183"/>
                <a:gd name="T32" fmla="*/ 87 w 183"/>
                <a:gd name="T33" fmla="*/ 14 h 183"/>
                <a:gd name="T34" fmla="*/ 14 w 183"/>
                <a:gd name="T35" fmla="*/ 87 h 183"/>
                <a:gd name="T36" fmla="*/ 59 w 183"/>
                <a:gd name="T37" fmla="*/ 118 h 183"/>
                <a:gd name="T38" fmla="*/ 49 w 183"/>
                <a:gd name="T39" fmla="*/ 128 h 183"/>
                <a:gd name="T40" fmla="*/ 33 w 183"/>
                <a:gd name="T41" fmla="*/ 118 h 183"/>
                <a:gd name="T42" fmla="*/ 43 w 183"/>
                <a:gd name="T43" fmla="*/ 134 h 183"/>
                <a:gd name="T44" fmla="*/ 33 w 183"/>
                <a:gd name="T45" fmla="*/ 150 h 183"/>
                <a:gd name="T46" fmla="*/ 49 w 183"/>
                <a:gd name="T47" fmla="*/ 140 h 183"/>
                <a:gd name="T48" fmla="*/ 65 w 183"/>
                <a:gd name="T49" fmla="*/ 150 h 183"/>
                <a:gd name="T50" fmla="*/ 55 w 183"/>
                <a:gd name="T51" fmla="*/ 134 h 183"/>
                <a:gd name="T52" fmla="*/ 65 w 183"/>
                <a:gd name="T53" fmla="*/ 118 h 183"/>
                <a:gd name="T54" fmla="*/ 45 w 183"/>
                <a:gd name="T55" fmla="*/ 31 h 183"/>
                <a:gd name="T56" fmla="*/ 45 w 183"/>
                <a:gd name="T57" fmla="*/ 45 h 183"/>
                <a:gd name="T58" fmla="*/ 27 w 183"/>
                <a:gd name="T59" fmla="*/ 49 h 183"/>
                <a:gd name="T60" fmla="*/ 45 w 183"/>
                <a:gd name="T61" fmla="*/ 54 h 183"/>
                <a:gd name="T62" fmla="*/ 49 w 183"/>
                <a:gd name="T63" fmla="*/ 72 h 183"/>
                <a:gd name="T64" fmla="*/ 53 w 183"/>
                <a:gd name="T65" fmla="*/ 54 h 183"/>
                <a:gd name="T66" fmla="*/ 72 w 183"/>
                <a:gd name="T67" fmla="*/ 49 h 183"/>
                <a:gd name="T68" fmla="*/ 53 w 183"/>
                <a:gd name="T69" fmla="*/ 45 h 183"/>
                <a:gd name="T70" fmla="*/ 49 w 183"/>
                <a:gd name="T71" fmla="*/ 27 h 183"/>
                <a:gd name="T72" fmla="*/ 152 w 183"/>
                <a:gd name="T73" fmla="*/ 138 h 183"/>
                <a:gd name="T74" fmla="*/ 115 w 183"/>
                <a:gd name="T75" fmla="*/ 138 h 183"/>
                <a:gd name="T76" fmla="*/ 115 w 183"/>
                <a:gd name="T77" fmla="*/ 147 h 183"/>
                <a:gd name="T78" fmla="*/ 157 w 183"/>
                <a:gd name="T79" fmla="*/ 143 h 183"/>
                <a:gd name="T80" fmla="*/ 152 w 183"/>
                <a:gd name="T81" fmla="*/ 121 h 183"/>
                <a:gd name="T82" fmla="*/ 115 w 183"/>
                <a:gd name="T83" fmla="*/ 121 h 183"/>
                <a:gd name="T84" fmla="*/ 115 w 183"/>
                <a:gd name="T85" fmla="*/ 130 h 183"/>
                <a:gd name="T86" fmla="*/ 157 w 183"/>
                <a:gd name="T87" fmla="*/ 126 h 183"/>
                <a:gd name="T88" fmla="*/ 152 w 183"/>
                <a:gd name="T89" fmla="*/ 45 h 183"/>
                <a:gd name="T90" fmla="*/ 115 w 183"/>
                <a:gd name="T91" fmla="*/ 45 h 183"/>
                <a:gd name="T92" fmla="*/ 115 w 183"/>
                <a:gd name="T93" fmla="*/ 54 h 183"/>
                <a:gd name="T94" fmla="*/ 157 w 183"/>
                <a:gd name="T95" fmla="*/ 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183">
                  <a:moveTo>
                    <a:pt x="7" y="0"/>
                  </a:moveTo>
                  <a:cubicBezTo>
                    <a:pt x="7" y="0"/>
                    <a:pt x="7" y="0"/>
                    <a:pt x="7" y="0"/>
                  </a:cubicBezTo>
                  <a:cubicBezTo>
                    <a:pt x="176" y="0"/>
                    <a:pt x="176" y="0"/>
                    <a:pt x="176" y="0"/>
                  </a:cubicBezTo>
                  <a:cubicBezTo>
                    <a:pt x="180" y="0"/>
                    <a:pt x="183" y="3"/>
                    <a:pt x="183" y="7"/>
                  </a:cubicBezTo>
                  <a:cubicBezTo>
                    <a:pt x="183" y="7"/>
                    <a:pt x="183" y="7"/>
                    <a:pt x="183" y="7"/>
                  </a:cubicBezTo>
                  <a:cubicBezTo>
                    <a:pt x="183" y="176"/>
                    <a:pt x="183" y="176"/>
                    <a:pt x="183" y="176"/>
                  </a:cubicBezTo>
                  <a:cubicBezTo>
                    <a:pt x="183" y="180"/>
                    <a:pt x="180" y="183"/>
                    <a:pt x="176" y="183"/>
                  </a:cubicBezTo>
                  <a:cubicBezTo>
                    <a:pt x="176" y="183"/>
                    <a:pt x="176" y="183"/>
                    <a:pt x="176" y="183"/>
                  </a:cubicBezTo>
                  <a:cubicBezTo>
                    <a:pt x="7" y="183"/>
                    <a:pt x="7" y="183"/>
                    <a:pt x="7" y="183"/>
                  </a:cubicBezTo>
                  <a:cubicBezTo>
                    <a:pt x="3" y="183"/>
                    <a:pt x="0" y="180"/>
                    <a:pt x="0" y="176"/>
                  </a:cubicBezTo>
                  <a:cubicBezTo>
                    <a:pt x="0" y="176"/>
                    <a:pt x="0" y="176"/>
                    <a:pt x="0" y="176"/>
                  </a:cubicBezTo>
                  <a:cubicBezTo>
                    <a:pt x="0" y="7"/>
                    <a:pt x="0" y="7"/>
                    <a:pt x="0" y="7"/>
                  </a:cubicBezTo>
                  <a:cubicBezTo>
                    <a:pt x="0" y="3"/>
                    <a:pt x="3" y="0"/>
                    <a:pt x="7" y="0"/>
                  </a:cubicBezTo>
                  <a:close/>
                  <a:moveTo>
                    <a:pt x="96" y="14"/>
                  </a:moveTo>
                  <a:cubicBezTo>
                    <a:pt x="96" y="14"/>
                    <a:pt x="96" y="14"/>
                    <a:pt x="96" y="14"/>
                  </a:cubicBezTo>
                  <a:cubicBezTo>
                    <a:pt x="96" y="87"/>
                    <a:pt x="96" y="87"/>
                    <a:pt x="96" y="87"/>
                  </a:cubicBezTo>
                  <a:cubicBezTo>
                    <a:pt x="169" y="87"/>
                    <a:pt x="169" y="87"/>
                    <a:pt x="169" y="87"/>
                  </a:cubicBezTo>
                  <a:cubicBezTo>
                    <a:pt x="169" y="14"/>
                    <a:pt x="169" y="14"/>
                    <a:pt x="169" y="14"/>
                  </a:cubicBezTo>
                  <a:cubicBezTo>
                    <a:pt x="96" y="14"/>
                    <a:pt x="96" y="14"/>
                    <a:pt x="96" y="14"/>
                  </a:cubicBezTo>
                  <a:close/>
                  <a:moveTo>
                    <a:pt x="96" y="96"/>
                  </a:moveTo>
                  <a:cubicBezTo>
                    <a:pt x="96" y="96"/>
                    <a:pt x="96" y="96"/>
                    <a:pt x="96" y="96"/>
                  </a:cubicBezTo>
                  <a:cubicBezTo>
                    <a:pt x="96" y="169"/>
                    <a:pt x="96" y="169"/>
                    <a:pt x="96" y="169"/>
                  </a:cubicBezTo>
                  <a:cubicBezTo>
                    <a:pt x="169" y="169"/>
                    <a:pt x="169" y="169"/>
                    <a:pt x="169" y="169"/>
                  </a:cubicBezTo>
                  <a:cubicBezTo>
                    <a:pt x="169" y="96"/>
                    <a:pt x="169" y="96"/>
                    <a:pt x="169" y="96"/>
                  </a:cubicBezTo>
                  <a:cubicBezTo>
                    <a:pt x="96" y="96"/>
                    <a:pt x="96" y="96"/>
                    <a:pt x="96" y="96"/>
                  </a:cubicBezTo>
                  <a:close/>
                  <a:moveTo>
                    <a:pt x="87" y="169"/>
                  </a:moveTo>
                  <a:cubicBezTo>
                    <a:pt x="87" y="169"/>
                    <a:pt x="87" y="169"/>
                    <a:pt x="87" y="169"/>
                  </a:cubicBezTo>
                  <a:cubicBezTo>
                    <a:pt x="87" y="96"/>
                    <a:pt x="87" y="96"/>
                    <a:pt x="87" y="96"/>
                  </a:cubicBezTo>
                  <a:cubicBezTo>
                    <a:pt x="14" y="96"/>
                    <a:pt x="14" y="96"/>
                    <a:pt x="14" y="96"/>
                  </a:cubicBezTo>
                  <a:cubicBezTo>
                    <a:pt x="14" y="169"/>
                    <a:pt x="14" y="169"/>
                    <a:pt x="14" y="169"/>
                  </a:cubicBezTo>
                  <a:cubicBezTo>
                    <a:pt x="87" y="169"/>
                    <a:pt x="87" y="169"/>
                    <a:pt x="87" y="169"/>
                  </a:cubicBezTo>
                  <a:close/>
                  <a:moveTo>
                    <a:pt x="87" y="87"/>
                  </a:moveTo>
                  <a:cubicBezTo>
                    <a:pt x="87" y="87"/>
                    <a:pt x="87" y="87"/>
                    <a:pt x="87" y="87"/>
                  </a:cubicBezTo>
                  <a:cubicBezTo>
                    <a:pt x="87" y="14"/>
                    <a:pt x="87" y="14"/>
                    <a:pt x="87" y="14"/>
                  </a:cubicBezTo>
                  <a:cubicBezTo>
                    <a:pt x="14" y="14"/>
                    <a:pt x="14" y="14"/>
                    <a:pt x="14" y="14"/>
                  </a:cubicBezTo>
                  <a:cubicBezTo>
                    <a:pt x="14" y="87"/>
                    <a:pt x="14" y="87"/>
                    <a:pt x="14" y="87"/>
                  </a:cubicBezTo>
                  <a:cubicBezTo>
                    <a:pt x="87" y="87"/>
                    <a:pt x="87" y="87"/>
                    <a:pt x="87" y="87"/>
                  </a:cubicBezTo>
                  <a:close/>
                  <a:moveTo>
                    <a:pt x="59" y="118"/>
                  </a:moveTo>
                  <a:cubicBezTo>
                    <a:pt x="59" y="118"/>
                    <a:pt x="59" y="118"/>
                    <a:pt x="59" y="118"/>
                  </a:cubicBezTo>
                  <a:cubicBezTo>
                    <a:pt x="49" y="128"/>
                    <a:pt x="49" y="128"/>
                    <a:pt x="49" y="128"/>
                  </a:cubicBezTo>
                  <a:cubicBezTo>
                    <a:pt x="39" y="118"/>
                    <a:pt x="39" y="118"/>
                    <a:pt x="39" y="118"/>
                  </a:cubicBezTo>
                  <a:cubicBezTo>
                    <a:pt x="38" y="116"/>
                    <a:pt x="35" y="116"/>
                    <a:pt x="33" y="118"/>
                  </a:cubicBezTo>
                  <a:cubicBezTo>
                    <a:pt x="32" y="120"/>
                    <a:pt x="32" y="122"/>
                    <a:pt x="33" y="124"/>
                  </a:cubicBezTo>
                  <a:cubicBezTo>
                    <a:pt x="43" y="134"/>
                    <a:pt x="43" y="134"/>
                    <a:pt x="43" y="134"/>
                  </a:cubicBezTo>
                  <a:cubicBezTo>
                    <a:pt x="33" y="144"/>
                    <a:pt x="33" y="144"/>
                    <a:pt x="33" y="144"/>
                  </a:cubicBezTo>
                  <a:cubicBezTo>
                    <a:pt x="32" y="146"/>
                    <a:pt x="32" y="148"/>
                    <a:pt x="33" y="150"/>
                  </a:cubicBezTo>
                  <a:cubicBezTo>
                    <a:pt x="35" y="152"/>
                    <a:pt x="38" y="152"/>
                    <a:pt x="39" y="150"/>
                  </a:cubicBezTo>
                  <a:cubicBezTo>
                    <a:pt x="49" y="140"/>
                    <a:pt x="49" y="140"/>
                    <a:pt x="49" y="140"/>
                  </a:cubicBezTo>
                  <a:cubicBezTo>
                    <a:pt x="59" y="150"/>
                    <a:pt x="59" y="150"/>
                    <a:pt x="59" y="150"/>
                  </a:cubicBezTo>
                  <a:cubicBezTo>
                    <a:pt x="61" y="152"/>
                    <a:pt x="64" y="152"/>
                    <a:pt x="65" y="150"/>
                  </a:cubicBezTo>
                  <a:cubicBezTo>
                    <a:pt x="67" y="148"/>
                    <a:pt x="67" y="146"/>
                    <a:pt x="65" y="144"/>
                  </a:cubicBezTo>
                  <a:cubicBezTo>
                    <a:pt x="55" y="134"/>
                    <a:pt x="55" y="134"/>
                    <a:pt x="55" y="134"/>
                  </a:cubicBezTo>
                  <a:cubicBezTo>
                    <a:pt x="65" y="124"/>
                    <a:pt x="65" y="124"/>
                    <a:pt x="65" y="124"/>
                  </a:cubicBezTo>
                  <a:cubicBezTo>
                    <a:pt x="67" y="122"/>
                    <a:pt x="67" y="120"/>
                    <a:pt x="65" y="118"/>
                  </a:cubicBezTo>
                  <a:cubicBezTo>
                    <a:pt x="64" y="116"/>
                    <a:pt x="61" y="116"/>
                    <a:pt x="59" y="118"/>
                  </a:cubicBezTo>
                  <a:close/>
                  <a:moveTo>
                    <a:pt x="45" y="31"/>
                  </a:moveTo>
                  <a:cubicBezTo>
                    <a:pt x="45" y="31"/>
                    <a:pt x="45" y="31"/>
                    <a:pt x="45" y="31"/>
                  </a:cubicBezTo>
                  <a:cubicBezTo>
                    <a:pt x="45" y="45"/>
                    <a:pt x="45" y="45"/>
                    <a:pt x="45" y="45"/>
                  </a:cubicBezTo>
                  <a:cubicBezTo>
                    <a:pt x="31" y="45"/>
                    <a:pt x="31" y="45"/>
                    <a:pt x="31" y="45"/>
                  </a:cubicBezTo>
                  <a:cubicBezTo>
                    <a:pt x="29" y="45"/>
                    <a:pt x="27" y="47"/>
                    <a:pt x="27" y="49"/>
                  </a:cubicBezTo>
                  <a:cubicBezTo>
                    <a:pt x="27" y="52"/>
                    <a:pt x="29" y="54"/>
                    <a:pt x="31" y="54"/>
                  </a:cubicBezTo>
                  <a:cubicBezTo>
                    <a:pt x="45" y="54"/>
                    <a:pt x="45" y="54"/>
                    <a:pt x="45" y="54"/>
                  </a:cubicBezTo>
                  <a:cubicBezTo>
                    <a:pt x="45" y="68"/>
                    <a:pt x="45" y="68"/>
                    <a:pt x="45" y="68"/>
                  </a:cubicBezTo>
                  <a:cubicBezTo>
                    <a:pt x="45" y="70"/>
                    <a:pt x="47" y="72"/>
                    <a:pt x="49" y="72"/>
                  </a:cubicBezTo>
                  <a:cubicBezTo>
                    <a:pt x="52" y="72"/>
                    <a:pt x="53" y="70"/>
                    <a:pt x="53" y="68"/>
                  </a:cubicBezTo>
                  <a:cubicBezTo>
                    <a:pt x="53" y="54"/>
                    <a:pt x="53" y="54"/>
                    <a:pt x="53" y="54"/>
                  </a:cubicBezTo>
                  <a:cubicBezTo>
                    <a:pt x="68" y="54"/>
                    <a:pt x="68" y="54"/>
                    <a:pt x="68" y="54"/>
                  </a:cubicBezTo>
                  <a:cubicBezTo>
                    <a:pt x="70" y="54"/>
                    <a:pt x="72" y="52"/>
                    <a:pt x="72" y="49"/>
                  </a:cubicBezTo>
                  <a:cubicBezTo>
                    <a:pt x="72" y="47"/>
                    <a:pt x="70" y="45"/>
                    <a:pt x="68" y="45"/>
                  </a:cubicBezTo>
                  <a:cubicBezTo>
                    <a:pt x="53" y="45"/>
                    <a:pt x="53" y="45"/>
                    <a:pt x="53" y="45"/>
                  </a:cubicBezTo>
                  <a:cubicBezTo>
                    <a:pt x="53" y="31"/>
                    <a:pt x="53" y="31"/>
                    <a:pt x="53" y="31"/>
                  </a:cubicBezTo>
                  <a:cubicBezTo>
                    <a:pt x="53" y="29"/>
                    <a:pt x="52" y="27"/>
                    <a:pt x="49" y="27"/>
                  </a:cubicBezTo>
                  <a:cubicBezTo>
                    <a:pt x="47" y="27"/>
                    <a:pt x="45" y="29"/>
                    <a:pt x="45" y="31"/>
                  </a:cubicBezTo>
                  <a:close/>
                  <a:moveTo>
                    <a:pt x="152" y="138"/>
                  </a:moveTo>
                  <a:cubicBezTo>
                    <a:pt x="152" y="138"/>
                    <a:pt x="152" y="138"/>
                    <a:pt x="152" y="138"/>
                  </a:cubicBezTo>
                  <a:cubicBezTo>
                    <a:pt x="121" y="138"/>
                    <a:pt x="146" y="138"/>
                    <a:pt x="115" y="138"/>
                  </a:cubicBezTo>
                  <a:cubicBezTo>
                    <a:pt x="113" y="138"/>
                    <a:pt x="111" y="140"/>
                    <a:pt x="111" y="143"/>
                  </a:cubicBezTo>
                  <a:cubicBezTo>
                    <a:pt x="111" y="145"/>
                    <a:pt x="113" y="147"/>
                    <a:pt x="115" y="147"/>
                  </a:cubicBezTo>
                  <a:cubicBezTo>
                    <a:pt x="146" y="147"/>
                    <a:pt x="121" y="147"/>
                    <a:pt x="152" y="147"/>
                  </a:cubicBezTo>
                  <a:cubicBezTo>
                    <a:pt x="155" y="147"/>
                    <a:pt x="157" y="145"/>
                    <a:pt x="157" y="143"/>
                  </a:cubicBezTo>
                  <a:cubicBezTo>
                    <a:pt x="157" y="140"/>
                    <a:pt x="155" y="138"/>
                    <a:pt x="152" y="138"/>
                  </a:cubicBezTo>
                  <a:close/>
                  <a:moveTo>
                    <a:pt x="152" y="121"/>
                  </a:moveTo>
                  <a:cubicBezTo>
                    <a:pt x="152" y="121"/>
                    <a:pt x="152" y="121"/>
                    <a:pt x="152" y="121"/>
                  </a:cubicBezTo>
                  <a:cubicBezTo>
                    <a:pt x="121" y="121"/>
                    <a:pt x="146" y="121"/>
                    <a:pt x="115" y="121"/>
                  </a:cubicBezTo>
                  <a:cubicBezTo>
                    <a:pt x="113" y="121"/>
                    <a:pt x="111" y="123"/>
                    <a:pt x="111" y="126"/>
                  </a:cubicBezTo>
                  <a:cubicBezTo>
                    <a:pt x="111" y="128"/>
                    <a:pt x="113" y="130"/>
                    <a:pt x="115" y="130"/>
                  </a:cubicBezTo>
                  <a:cubicBezTo>
                    <a:pt x="146" y="130"/>
                    <a:pt x="121" y="130"/>
                    <a:pt x="152" y="130"/>
                  </a:cubicBezTo>
                  <a:cubicBezTo>
                    <a:pt x="155" y="130"/>
                    <a:pt x="157" y="128"/>
                    <a:pt x="157" y="126"/>
                  </a:cubicBezTo>
                  <a:cubicBezTo>
                    <a:pt x="157" y="123"/>
                    <a:pt x="155" y="121"/>
                    <a:pt x="152" y="121"/>
                  </a:cubicBezTo>
                  <a:close/>
                  <a:moveTo>
                    <a:pt x="152" y="45"/>
                  </a:moveTo>
                  <a:cubicBezTo>
                    <a:pt x="152" y="45"/>
                    <a:pt x="152" y="45"/>
                    <a:pt x="152" y="45"/>
                  </a:cubicBezTo>
                  <a:cubicBezTo>
                    <a:pt x="121" y="45"/>
                    <a:pt x="146" y="45"/>
                    <a:pt x="115" y="45"/>
                  </a:cubicBezTo>
                  <a:cubicBezTo>
                    <a:pt x="113" y="45"/>
                    <a:pt x="111" y="47"/>
                    <a:pt x="111" y="49"/>
                  </a:cubicBezTo>
                  <a:cubicBezTo>
                    <a:pt x="111" y="52"/>
                    <a:pt x="113" y="54"/>
                    <a:pt x="115" y="54"/>
                  </a:cubicBezTo>
                  <a:cubicBezTo>
                    <a:pt x="146" y="54"/>
                    <a:pt x="121" y="54"/>
                    <a:pt x="152" y="54"/>
                  </a:cubicBezTo>
                  <a:cubicBezTo>
                    <a:pt x="155" y="54"/>
                    <a:pt x="157" y="52"/>
                    <a:pt x="157" y="49"/>
                  </a:cubicBezTo>
                  <a:cubicBezTo>
                    <a:pt x="157" y="47"/>
                    <a:pt x="155" y="45"/>
                    <a:pt x="152" y="45"/>
                  </a:cubicBezTo>
                  <a:close/>
                </a:path>
              </a:pathLst>
            </a:custGeom>
            <a:gradFill>
              <a:gsLst>
                <a:gs pos="0">
                  <a:srgbClr val="FEE8FE"/>
                </a:gs>
                <a:gs pos="100000">
                  <a:srgbClr val="FECDFE"/>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0" name="Freeform 70">
              <a:extLst>
                <a:ext uri="{FF2B5EF4-FFF2-40B4-BE49-F238E27FC236}">
                  <a16:creationId xmlns:a16="http://schemas.microsoft.com/office/drawing/2014/main" id="{F6A64032-3B8A-4A30-99DE-406282ABB903}"/>
                </a:ext>
              </a:extLst>
            </p:cNvPr>
            <p:cNvSpPr>
              <a:spLocks noEditPoints="1"/>
            </p:cNvSpPr>
            <p:nvPr/>
          </p:nvSpPr>
          <p:spPr bwMode="auto">
            <a:xfrm>
              <a:off x="6623467" y="2550489"/>
              <a:ext cx="278564" cy="323794"/>
            </a:xfrm>
            <a:custGeom>
              <a:avLst/>
              <a:gdLst>
                <a:gd name="T0" fmla="*/ 134 w 156"/>
                <a:gd name="T1" fmla="*/ 115 h 182"/>
                <a:gd name="T2" fmla="*/ 128 w 156"/>
                <a:gd name="T3" fmla="*/ 21 h 182"/>
                <a:gd name="T4" fmla="*/ 27 w 156"/>
                <a:gd name="T5" fmla="*/ 21 h 182"/>
                <a:gd name="T6" fmla="*/ 21 w 156"/>
                <a:gd name="T7" fmla="*/ 115 h 182"/>
                <a:gd name="T8" fmla="*/ 0 w 156"/>
                <a:gd name="T9" fmla="*/ 154 h 182"/>
                <a:gd name="T10" fmla="*/ 33 w 156"/>
                <a:gd name="T11" fmla="*/ 150 h 182"/>
                <a:gd name="T12" fmla="*/ 43 w 156"/>
                <a:gd name="T13" fmla="*/ 180 h 182"/>
                <a:gd name="T14" fmla="*/ 70 w 156"/>
                <a:gd name="T15" fmla="*/ 142 h 182"/>
                <a:gd name="T16" fmla="*/ 85 w 156"/>
                <a:gd name="T17" fmla="*/ 142 h 182"/>
                <a:gd name="T18" fmla="*/ 112 w 156"/>
                <a:gd name="T19" fmla="*/ 180 h 182"/>
                <a:gd name="T20" fmla="*/ 122 w 156"/>
                <a:gd name="T21" fmla="*/ 150 h 182"/>
                <a:gd name="T22" fmla="*/ 155 w 156"/>
                <a:gd name="T23" fmla="*/ 154 h 182"/>
                <a:gd name="T24" fmla="*/ 46 w 156"/>
                <a:gd name="T25" fmla="*/ 166 h 182"/>
                <a:gd name="T26" fmla="*/ 40 w 156"/>
                <a:gd name="T27" fmla="*/ 143 h 182"/>
                <a:gd name="T28" fmla="*/ 35 w 156"/>
                <a:gd name="T29" fmla="*/ 140 h 182"/>
                <a:gd name="T30" fmla="*/ 27 w 156"/>
                <a:gd name="T31" fmla="*/ 121 h 182"/>
                <a:gd name="T32" fmla="*/ 61 w 156"/>
                <a:gd name="T33" fmla="*/ 140 h 182"/>
                <a:gd name="T34" fmla="*/ 78 w 156"/>
                <a:gd name="T35" fmla="*/ 128 h 182"/>
                <a:gd name="T36" fmla="*/ 37 w 156"/>
                <a:gd name="T37" fmla="*/ 112 h 182"/>
                <a:gd name="T38" fmla="*/ 37 w 156"/>
                <a:gd name="T39" fmla="*/ 31 h 182"/>
                <a:gd name="T40" fmla="*/ 118 w 156"/>
                <a:gd name="T41" fmla="*/ 31 h 182"/>
                <a:gd name="T42" fmla="*/ 118 w 156"/>
                <a:gd name="T43" fmla="*/ 112 h 182"/>
                <a:gd name="T44" fmla="*/ 120 w 156"/>
                <a:gd name="T45" fmla="*/ 140 h 182"/>
                <a:gd name="T46" fmla="*/ 120 w 156"/>
                <a:gd name="T47" fmla="*/ 140 h 182"/>
                <a:gd name="T48" fmla="*/ 109 w 156"/>
                <a:gd name="T49" fmla="*/ 166 h 182"/>
                <a:gd name="T50" fmla="*/ 128 w 156"/>
                <a:gd name="T51" fmla="*/ 122 h 182"/>
                <a:gd name="T52" fmla="*/ 143 w 156"/>
                <a:gd name="T53" fmla="*/ 146 h 182"/>
                <a:gd name="T54" fmla="*/ 107 w 156"/>
                <a:gd name="T55" fmla="*/ 42 h 182"/>
                <a:gd name="T56" fmla="*/ 78 w 156"/>
                <a:gd name="T57" fmla="*/ 29 h 182"/>
                <a:gd name="T58" fmla="*/ 35 w 156"/>
                <a:gd name="T59" fmla="*/ 71 h 182"/>
                <a:gd name="T60" fmla="*/ 78 w 156"/>
                <a:gd name="T61" fmla="*/ 114 h 182"/>
                <a:gd name="T62" fmla="*/ 120 w 156"/>
                <a:gd name="T63" fmla="*/ 71 h 182"/>
                <a:gd name="T64" fmla="*/ 101 w 156"/>
                <a:gd name="T65" fmla="*/ 95 h 182"/>
                <a:gd name="T66" fmla="*/ 78 w 156"/>
                <a:gd name="T67" fmla="*/ 105 h 182"/>
                <a:gd name="T68" fmla="*/ 44 w 156"/>
                <a:gd name="T69" fmla="*/ 71 h 182"/>
                <a:gd name="T70" fmla="*/ 78 w 156"/>
                <a:gd name="T71" fmla="*/ 38 h 182"/>
                <a:gd name="T72" fmla="*/ 111 w 156"/>
                <a:gd name="T73" fmla="*/ 7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82">
                  <a:moveTo>
                    <a:pt x="155" y="151"/>
                  </a:moveTo>
                  <a:cubicBezTo>
                    <a:pt x="134" y="115"/>
                    <a:pt x="134" y="115"/>
                    <a:pt x="134" y="115"/>
                  </a:cubicBezTo>
                  <a:cubicBezTo>
                    <a:pt x="143" y="103"/>
                    <a:pt x="149" y="88"/>
                    <a:pt x="149" y="71"/>
                  </a:cubicBezTo>
                  <a:cubicBezTo>
                    <a:pt x="149" y="52"/>
                    <a:pt x="141" y="34"/>
                    <a:pt x="128" y="21"/>
                  </a:cubicBezTo>
                  <a:cubicBezTo>
                    <a:pt x="115" y="8"/>
                    <a:pt x="97" y="0"/>
                    <a:pt x="78" y="0"/>
                  </a:cubicBezTo>
                  <a:cubicBezTo>
                    <a:pt x="58" y="0"/>
                    <a:pt x="40" y="8"/>
                    <a:pt x="27" y="21"/>
                  </a:cubicBezTo>
                  <a:cubicBezTo>
                    <a:pt x="15" y="34"/>
                    <a:pt x="7" y="52"/>
                    <a:pt x="7" y="71"/>
                  </a:cubicBezTo>
                  <a:cubicBezTo>
                    <a:pt x="7" y="88"/>
                    <a:pt x="12" y="103"/>
                    <a:pt x="21" y="115"/>
                  </a:cubicBezTo>
                  <a:cubicBezTo>
                    <a:pt x="0" y="151"/>
                    <a:pt x="0" y="151"/>
                    <a:pt x="0" y="151"/>
                  </a:cubicBezTo>
                  <a:cubicBezTo>
                    <a:pt x="0" y="152"/>
                    <a:pt x="0" y="153"/>
                    <a:pt x="0" y="154"/>
                  </a:cubicBezTo>
                  <a:cubicBezTo>
                    <a:pt x="0" y="157"/>
                    <a:pt x="3" y="158"/>
                    <a:pt x="5" y="157"/>
                  </a:cubicBezTo>
                  <a:cubicBezTo>
                    <a:pt x="33" y="150"/>
                    <a:pt x="33" y="150"/>
                    <a:pt x="33" y="150"/>
                  </a:cubicBezTo>
                  <a:cubicBezTo>
                    <a:pt x="41" y="178"/>
                    <a:pt x="41" y="178"/>
                    <a:pt x="41" y="178"/>
                  </a:cubicBezTo>
                  <a:cubicBezTo>
                    <a:pt x="41" y="179"/>
                    <a:pt x="42" y="180"/>
                    <a:pt x="43" y="180"/>
                  </a:cubicBezTo>
                  <a:cubicBezTo>
                    <a:pt x="45" y="182"/>
                    <a:pt x="47" y="181"/>
                    <a:pt x="49" y="179"/>
                  </a:cubicBezTo>
                  <a:cubicBezTo>
                    <a:pt x="70" y="142"/>
                    <a:pt x="70" y="142"/>
                    <a:pt x="70" y="142"/>
                  </a:cubicBezTo>
                  <a:cubicBezTo>
                    <a:pt x="72" y="142"/>
                    <a:pt x="75" y="142"/>
                    <a:pt x="78" y="142"/>
                  </a:cubicBezTo>
                  <a:cubicBezTo>
                    <a:pt x="80" y="142"/>
                    <a:pt x="83" y="142"/>
                    <a:pt x="85" y="142"/>
                  </a:cubicBezTo>
                  <a:cubicBezTo>
                    <a:pt x="107" y="179"/>
                    <a:pt x="107" y="179"/>
                    <a:pt x="107" y="179"/>
                  </a:cubicBezTo>
                  <a:cubicBezTo>
                    <a:pt x="108" y="181"/>
                    <a:pt x="110" y="182"/>
                    <a:pt x="112" y="180"/>
                  </a:cubicBezTo>
                  <a:cubicBezTo>
                    <a:pt x="113" y="180"/>
                    <a:pt x="114" y="179"/>
                    <a:pt x="114" y="178"/>
                  </a:cubicBezTo>
                  <a:cubicBezTo>
                    <a:pt x="122" y="150"/>
                    <a:pt x="122" y="150"/>
                    <a:pt x="122" y="150"/>
                  </a:cubicBezTo>
                  <a:cubicBezTo>
                    <a:pt x="150" y="157"/>
                    <a:pt x="150" y="157"/>
                    <a:pt x="150" y="157"/>
                  </a:cubicBezTo>
                  <a:cubicBezTo>
                    <a:pt x="152" y="158"/>
                    <a:pt x="155" y="157"/>
                    <a:pt x="155" y="154"/>
                  </a:cubicBezTo>
                  <a:cubicBezTo>
                    <a:pt x="156" y="153"/>
                    <a:pt x="155" y="152"/>
                    <a:pt x="155" y="151"/>
                  </a:cubicBezTo>
                  <a:close/>
                  <a:moveTo>
                    <a:pt x="46" y="166"/>
                  </a:moveTo>
                  <a:cubicBezTo>
                    <a:pt x="46" y="166"/>
                    <a:pt x="46" y="166"/>
                    <a:pt x="46" y="166"/>
                  </a:cubicBezTo>
                  <a:cubicBezTo>
                    <a:pt x="40" y="143"/>
                    <a:pt x="40" y="143"/>
                    <a:pt x="40" y="143"/>
                  </a:cubicBezTo>
                  <a:cubicBezTo>
                    <a:pt x="40" y="141"/>
                    <a:pt x="37" y="140"/>
                    <a:pt x="35" y="140"/>
                  </a:cubicBezTo>
                  <a:cubicBezTo>
                    <a:pt x="35" y="140"/>
                    <a:pt x="35" y="140"/>
                    <a:pt x="35" y="140"/>
                  </a:cubicBezTo>
                  <a:cubicBezTo>
                    <a:pt x="13" y="146"/>
                    <a:pt x="13" y="146"/>
                    <a:pt x="13" y="146"/>
                  </a:cubicBezTo>
                  <a:cubicBezTo>
                    <a:pt x="27" y="121"/>
                    <a:pt x="27" y="121"/>
                    <a:pt x="27" y="121"/>
                  </a:cubicBezTo>
                  <a:cubicBezTo>
                    <a:pt x="27" y="122"/>
                    <a:pt x="27" y="122"/>
                    <a:pt x="27" y="122"/>
                  </a:cubicBezTo>
                  <a:cubicBezTo>
                    <a:pt x="37" y="131"/>
                    <a:pt x="48" y="137"/>
                    <a:pt x="61" y="140"/>
                  </a:cubicBezTo>
                  <a:cubicBezTo>
                    <a:pt x="46" y="166"/>
                    <a:pt x="46" y="166"/>
                    <a:pt x="46" y="166"/>
                  </a:cubicBezTo>
                  <a:close/>
                  <a:moveTo>
                    <a:pt x="78" y="128"/>
                  </a:moveTo>
                  <a:cubicBezTo>
                    <a:pt x="78" y="128"/>
                    <a:pt x="78" y="128"/>
                    <a:pt x="78" y="128"/>
                  </a:cubicBezTo>
                  <a:cubicBezTo>
                    <a:pt x="62" y="128"/>
                    <a:pt x="48" y="122"/>
                    <a:pt x="37" y="112"/>
                  </a:cubicBezTo>
                  <a:cubicBezTo>
                    <a:pt x="27" y="101"/>
                    <a:pt x="21" y="87"/>
                    <a:pt x="21" y="71"/>
                  </a:cubicBezTo>
                  <a:cubicBezTo>
                    <a:pt x="21" y="56"/>
                    <a:pt x="27" y="42"/>
                    <a:pt x="37" y="31"/>
                  </a:cubicBezTo>
                  <a:cubicBezTo>
                    <a:pt x="48" y="21"/>
                    <a:pt x="62" y="15"/>
                    <a:pt x="78" y="15"/>
                  </a:cubicBezTo>
                  <a:cubicBezTo>
                    <a:pt x="93" y="15"/>
                    <a:pt x="108" y="21"/>
                    <a:pt x="118" y="31"/>
                  </a:cubicBezTo>
                  <a:cubicBezTo>
                    <a:pt x="128" y="42"/>
                    <a:pt x="134" y="56"/>
                    <a:pt x="134" y="71"/>
                  </a:cubicBezTo>
                  <a:cubicBezTo>
                    <a:pt x="134" y="87"/>
                    <a:pt x="128" y="101"/>
                    <a:pt x="118" y="112"/>
                  </a:cubicBezTo>
                  <a:cubicBezTo>
                    <a:pt x="108" y="122"/>
                    <a:pt x="93" y="128"/>
                    <a:pt x="78" y="128"/>
                  </a:cubicBezTo>
                  <a:close/>
                  <a:moveTo>
                    <a:pt x="120" y="140"/>
                  </a:moveTo>
                  <a:cubicBezTo>
                    <a:pt x="120" y="140"/>
                    <a:pt x="120" y="140"/>
                    <a:pt x="120" y="140"/>
                  </a:cubicBezTo>
                  <a:cubicBezTo>
                    <a:pt x="120" y="140"/>
                    <a:pt x="120" y="140"/>
                    <a:pt x="120" y="140"/>
                  </a:cubicBezTo>
                  <a:cubicBezTo>
                    <a:pt x="118" y="140"/>
                    <a:pt x="115" y="141"/>
                    <a:pt x="115" y="143"/>
                  </a:cubicBezTo>
                  <a:cubicBezTo>
                    <a:pt x="109" y="166"/>
                    <a:pt x="109" y="166"/>
                    <a:pt x="109" y="166"/>
                  </a:cubicBezTo>
                  <a:cubicBezTo>
                    <a:pt x="94" y="140"/>
                    <a:pt x="94" y="140"/>
                    <a:pt x="94" y="140"/>
                  </a:cubicBezTo>
                  <a:cubicBezTo>
                    <a:pt x="107" y="137"/>
                    <a:pt x="119" y="131"/>
                    <a:pt x="128" y="122"/>
                  </a:cubicBezTo>
                  <a:cubicBezTo>
                    <a:pt x="128" y="121"/>
                    <a:pt x="128" y="121"/>
                    <a:pt x="128" y="121"/>
                  </a:cubicBezTo>
                  <a:cubicBezTo>
                    <a:pt x="143" y="146"/>
                    <a:pt x="143" y="146"/>
                    <a:pt x="143" y="146"/>
                  </a:cubicBezTo>
                  <a:cubicBezTo>
                    <a:pt x="120" y="140"/>
                    <a:pt x="120" y="140"/>
                    <a:pt x="120" y="140"/>
                  </a:cubicBezTo>
                  <a:close/>
                  <a:moveTo>
                    <a:pt x="107" y="42"/>
                  </a:moveTo>
                  <a:cubicBezTo>
                    <a:pt x="107" y="42"/>
                    <a:pt x="107" y="42"/>
                    <a:pt x="107" y="42"/>
                  </a:cubicBezTo>
                  <a:cubicBezTo>
                    <a:pt x="100" y="34"/>
                    <a:pt x="89" y="29"/>
                    <a:pt x="78" y="29"/>
                  </a:cubicBezTo>
                  <a:cubicBezTo>
                    <a:pt x="66" y="29"/>
                    <a:pt x="55" y="34"/>
                    <a:pt x="48" y="42"/>
                  </a:cubicBezTo>
                  <a:cubicBezTo>
                    <a:pt x="40" y="49"/>
                    <a:pt x="35" y="60"/>
                    <a:pt x="35" y="71"/>
                  </a:cubicBezTo>
                  <a:cubicBezTo>
                    <a:pt x="35" y="83"/>
                    <a:pt x="40" y="94"/>
                    <a:pt x="48" y="101"/>
                  </a:cubicBezTo>
                  <a:cubicBezTo>
                    <a:pt x="55" y="109"/>
                    <a:pt x="66" y="114"/>
                    <a:pt x="78" y="114"/>
                  </a:cubicBezTo>
                  <a:cubicBezTo>
                    <a:pt x="89" y="114"/>
                    <a:pt x="100" y="109"/>
                    <a:pt x="107" y="101"/>
                  </a:cubicBezTo>
                  <a:cubicBezTo>
                    <a:pt x="115" y="94"/>
                    <a:pt x="120" y="83"/>
                    <a:pt x="120" y="71"/>
                  </a:cubicBezTo>
                  <a:cubicBezTo>
                    <a:pt x="120" y="60"/>
                    <a:pt x="115" y="49"/>
                    <a:pt x="107" y="42"/>
                  </a:cubicBezTo>
                  <a:close/>
                  <a:moveTo>
                    <a:pt x="101" y="95"/>
                  </a:moveTo>
                  <a:cubicBezTo>
                    <a:pt x="101" y="95"/>
                    <a:pt x="101" y="95"/>
                    <a:pt x="101" y="95"/>
                  </a:cubicBezTo>
                  <a:cubicBezTo>
                    <a:pt x="95" y="101"/>
                    <a:pt x="87" y="105"/>
                    <a:pt x="78" y="105"/>
                  </a:cubicBezTo>
                  <a:cubicBezTo>
                    <a:pt x="68" y="105"/>
                    <a:pt x="60" y="101"/>
                    <a:pt x="54" y="95"/>
                  </a:cubicBezTo>
                  <a:cubicBezTo>
                    <a:pt x="48" y="89"/>
                    <a:pt x="44" y="81"/>
                    <a:pt x="44" y="71"/>
                  </a:cubicBezTo>
                  <a:cubicBezTo>
                    <a:pt x="44" y="62"/>
                    <a:pt x="48" y="54"/>
                    <a:pt x="54" y="48"/>
                  </a:cubicBezTo>
                  <a:cubicBezTo>
                    <a:pt x="60" y="41"/>
                    <a:pt x="68" y="38"/>
                    <a:pt x="78" y="38"/>
                  </a:cubicBezTo>
                  <a:cubicBezTo>
                    <a:pt x="87" y="38"/>
                    <a:pt x="95" y="41"/>
                    <a:pt x="101" y="48"/>
                  </a:cubicBezTo>
                  <a:cubicBezTo>
                    <a:pt x="108" y="54"/>
                    <a:pt x="111" y="62"/>
                    <a:pt x="111" y="71"/>
                  </a:cubicBezTo>
                  <a:cubicBezTo>
                    <a:pt x="111" y="81"/>
                    <a:pt x="108" y="89"/>
                    <a:pt x="101" y="95"/>
                  </a:cubicBezTo>
                  <a:close/>
                </a:path>
              </a:pathLst>
            </a:custGeom>
            <a:gradFill>
              <a:gsLst>
                <a:gs pos="0">
                  <a:srgbClr val="FEE8FE"/>
                </a:gs>
                <a:gs pos="100000">
                  <a:srgbClr val="FECDFE"/>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71">
              <a:extLst>
                <a:ext uri="{FF2B5EF4-FFF2-40B4-BE49-F238E27FC236}">
                  <a16:creationId xmlns:a16="http://schemas.microsoft.com/office/drawing/2014/main" id="{AD61F39C-0531-41C1-9F39-1687E408A736}"/>
                </a:ext>
              </a:extLst>
            </p:cNvPr>
            <p:cNvSpPr>
              <a:spLocks noEditPoints="1"/>
            </p:cNvSpPr>
            <p:nvPr/>
          </p:nvSpPr>
          <p:spPr bwMode="auto">
            <a:xfrm>
              <a:off x="10837525" y="2579945"/>
              <a:ext cx="270906" cy="264883"/>
            </a:xfrm>
            <a:custGeom>
              <a:avLst/>
              <a:gdLst>
                <a:gd name="T0" fmla="*/ 135 w 181"/>
                <a:gd name="T1" fmla="*/ 14 h 176"/>
                <a:gd name="T2" fmla="*/ 124 w 181"/>
                <a:gd name="T3" fmla="*/ 9 h 176"/>
                <a:gd name="T4" fmla="*/ 104 w 181"/>
                <a:gd name="T5" fmla="*/ 21 h 176"/>
                <a:gd name="T6" fmla="*/ 144 w 181"/>
                <a:gd name="T7" fmla="*/ 24 h 176"/>
                <a:gd name="T8" fmla="*/ 40 w 181"/>
                <a:gd name="T9" fmla="*/ 102 h 176"/>
                <a:gd name="T10" fmla="*/ 27 w 181"/>
                <a:gd name="T11" fmla="*/ 98 h 176"/>
                <a:gd name="T12" fmla="*/ 9 w 181"/>
                <a:gd name="T13" fmla="*/ 110 h 176"/>
                <a:gd name="T14" fmla="*/ 47 w 181"/>
                <a:gd name="T15" fmla="*/ 110 h 176"/>
                <a:gd name="T16" fmla="*/ 154 w 181"/>
                <a:gd name="T17" fmla="*/ 23 h 176"/>
                <a:gd name="T18" fmla="*/ 120 w 181"/>
                <a:gd name="T19" fmla="*/ 44 h 176"/>
                <a:gd name="T20" fmla="*/ 83 w 181"/>
                <a:gd name="T21" fmla="*/ 93 h 176"/>
                <a:gd name="T22" fmla="*/ 115 w 181"/>
                <a:gd name="T23" fmla="*/ 97 h 176"/>
                <a:gd name="T24" fmla="*/ 110 w 181"/>
                <a:gd name="T25" fmla="*/ 74 h 176"/>
                <a:gd name="T26" fmla="*/ 131 w 181"/>
                <a:gd name="T27" fmla="*/ 58 h 176"/>
                <a:gd name="T28" fmla="*/ 148 w 181"/>
                <a:gd name="T29" fmla="*/ 60 h 176"/>
                <a:gd name="T30" fmla="*/ 173 w 181"/>
                <a:gd name="T31" fmla="*/ 70 h 176"/>
                <a:gd name="T32" fmla="*/ 177 w 181"/>
                <a:gd name="T33" fmla="*/ 94 h 176"/>
                <a:gd name="T34" fmla="*/ 97 w 181"/>
                <a:gd name="T35" fmla="*/ 107 h 176"/>
                <a:gd name="T36" fmla="*/ 148 w 181"/>
                <a:gd name="T37" fmla="*/ 147 h 176"/>
                <a:gd name="T38" fmla="*/ 27 w 181"/>
                <a:gd name="T39" fmla="*/ 147 h 176"/>
                <a:gd name="T40" fmla="*/ 99 w 181"/>
                <a:gd name="T41" fmla="*/ 139 h 176"/>
                <a:gd name="T42" fmla="*/ 11 w 181"/>
                <a:gd name="T43" fmla="*/ 123 h 176"/>
                <a:gd name="T44" fmla="*/ 13 w 181"/>
                <a:gd name="T45" fmla="*/ 94 h 176"/>
                <a:gd name="T46" fmla="*/ 48 w 181"/>
                <a:gd name="T47" fmla="*/ 101 h 176"/>
                <a:gd name="T48" fmla="*/ 37 w 181"/>
                <a:gd name="T49" fmla="*/ 123 h 176"/>
                <a:gd name="T50" fmla="*/ 102 w 181"/>
                <a:gd name="T51" fmla="*/ 131 h 176"/>
                <a:gd name="T52" fmla="*/ 40 w 181"/>
                <a:gd name="T53" fmla="*/ 77 h 176"/>
                <a:gd name="T54" fmla="*/ 12 w 181"/>
                <a:gd name="T55" fmla="*/ 52 h 176"/>
                <a:gd name="T56" fmla="*/ 34 w 181"/>
                <a:gd name="T57" fmla="*/ 36 h 176"/>
                <a:gd name="T58" fmla="*/ 52 w 181"/>
                <a:gd name="T59" fmla="*/ 38 h 176"/>
                <a:gd name="T60" fmla="*/ 73 w 181"/>
                <a:gd name="T61" fmla="*/ 53 h 176"/>
                <a:gd name="T62" fmla="*/ 86 w 181"/>
                <a:gd name="T63" fmla="*/ 65 h 176"/>
                <a:gd name="T64" fmla="*/ 79 w 181"/>
                <a:gd name="T65" fmla="*/ 85 h 176"/>
                <a:gd name="T66" fmla="*/ 114 w 181"/>
                <a:gd name="T67" fmla="*/ 37 h 176"/>
                <a:gd name="T68" fmla="*/ 99 w 181"/>
                <a:gd name="T69" fmla="*/ 15 h 176"/>
                <a:gd name="T70" fmla="*/ 118 w 181"/>
                <a:gd name="T71" fmla="*/ 0 h 176"/>
                <a:gd name="T72" fmla="*/ 140 w 181"/>
                <a:gd name="T73" fmla="*/ 5 h 176"/>
                <a:gd name="T74" fmla="*/ 115 w 181"/>
                <a:gd name="T75" fmla="*/ 83 h 176"/>
                <a:gd name="T76" fmla="*/ 115 w 181"/>
                <a:gd name="T77" fmla="*/ 89 h 176"/>
                <a:gd name="T78" fmla="*/ 171 w 181"/>
                <a:gd name="T79" fmla="*/ 88 h 176"/>
                <a:gd name="T80" fmla="*/ 167 w 181"/>
                <a:gd name="T81" fmla="*/ 76 h 176"/>
                <a:gd name="T82" fmla="*/ 154 w 181"/>
                <a:gd name="T83" fmla="*/ 67 h 176"/>
                <a:gd name="T84" fmla="*/ 143 w 181"/>
                <a:gd name="T85" fmla="*/ 68 h 176"/>
                <a:gd name="T86" fmla="*/ 132 w 181"/>
                <a:gd name="T87" fmla="*/ 69 h 176"/>
                <a:gd name="T88" fmla="*/ 120 w 181"/>
                <a:gd name="T89" fmla="*/ 70 h 176"/>
                <a:gd name="T90" fmla="*/ 119 w 181"/>
                <a:gd name="T91" fmla="*/ 77 h 176"/>
                <a:gd name="T92" fmla="*/ 18 w 181"/>
                <a:gd name="T93" fmla="*/ 62 h 176"/>
                <a:gd name="T94" fmla="*/ 77 w 181"/>
                <a:gd name="T95" fmla="*/ 62 h 176"/>
                <a:gd name="T96" fmla="*/ 63 w 181"/>
                <a:gd name="T97" fmla="*/ 46 h 176"/>
                <a:gd name="T98" fmla="*/ 53 w 181"/>
                <a:gd name="T99" fmla="*/ 48 h 176"/>
                <a:gd name="T100" fmla="*/ 39 w 181"/>
                <a:gd name="T101" fmla="*/ 43 h 176"/>
                <a:gd name="T102" fmla="*/ 26 w 181"/>
                <a:gd name="T103" fmla="*/ 46 h 176"/>
                <a:gd name="T104" fmla="*/ 22 w 181"/>
                <a:gd name="T105" fmla="*/ 55 h 176"/>
                <a:gd name="T106" fmla="*/ 134 w 181"/>
                <a:gd name="T107"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76">
                  <a:moveTo>
                    <a:pt x="141" y="20"/>
                  </a:moveTo>
                  <a:cubicBezTo>
                    <a:pt x="141" y="20"/>
                    <a:pt x="141" y="20"/>
                    <a:pt x="141" y="20"/>
                  </a:cubicBezTo>
                  <a:cubicBezTo>
                    <a:pt x="137" y="20"/>
                    <a:pt x="135" y="18"/>
                    <a:pt x="135" y="14"/>
                  </a:cubicBezTo>
                  <a:cubicBezTo>
                    <a:pt x="135" y="14"/>
                    <a:pt x="135" y="14"/>
                    <a:pt x="135" y="14"/>
                  </a:cubicBezTo>
                  <a:cubicBezTo>
                    <a:pt x="135" y="14"/>
                    <a:pt x="135" y="14"/>
                    <a:pt x="135" y="14"/>
                  </a:cubicBezTo>
                  <a:cubicBezTo>
                    <a:pt x="135" y="13"/>
                    <a:pt x="135" y="13"/>
                    <a:pt x="135" y="13"/>
                  </a:cubicBezTo>
                  <a:cubicBezTo>
                    <a:pt x="135" y="12"/>
                    <a:pt x="135" y="11"/>
                    <a:pt x="134" y="11"/>
                  </a:cubicBezTo>
                  <a:cubicBezTo>
                    <a:pt x="134" y="10"/>
                    <a:pt x="132" y="10"/>
                    <a:pt x="131" y="11"/>
                  </a:cubicBezTo>
                  <a:cubicBezTo>
                    <a:pt x="129" y="12"/>
                    <a:pt x="127" y="11"/>
                    <a:pt x="125" y="10"/>
                  </a:cubicBezTo>
                  <a:cubicBezTo>
                    <a:pt x="125" y="9"/>
                    <a:pt x="125" y="9"/>
                    <a:pt x="124" y="9"/>
                  </a:cubicBezTo>
                  <a:cubicBezTo>
                    <a:pt x="124" y="8"/>
                    <a:pt x="123" y="8"/>
                    <a:pt x="122" y="8"/>
                  </a:cubicBezTo>
                  <a:cubicBezTo>
                    <a:pt x="120" y="8"/>
                    <a:pt x="118" y="11"/>
                    <a:pt x="116" y="10"/>
                  </a:cubicBezTo>
                  <a:cubicBezTo>
                    <a:pt x="114" y="10"/>
                    <a:pt x="113" y="12"/>
                    <a:pt x="113" y="14"/>
                  </a:cubicBezTo>
                  <a:cubicBezTo>
                    <a:pt x="113" y="19"/>
                    <a:pt x="113" y="20"/>
                    <a:pt x="106" y="20"/>
                  </a:cubicBezTo>
                  <a:cubicBezTo>
                    <a:pt x="106" y="20"/>
                    <a:pt x="105" y="20"/>
                    <a:pt x="104" y="21"/>
                  </a:cubicBezTo>
                  <a:cubicBezTo>
                    <a:pt x="104" y="21"/>
                    <a:pt x="104" y="22"/>
                    <a:pt x="104" y="23"/>
                  </a:cubicBezTo>
                  <a:cubicBezTo>
                    <a:pt x="104" y="23"/>
                    <a:pt x="104" y="24"/>
                    <a:pt x="104" y="24"/>
                  </a:cubicBezTo>
                  <a:cubicBezTo>
                    <a:pt x="105" y="25"/>
                    <a:pt x="106" y="25"/>
                    <a:pt x="106" y="25"/>
                  </a:cubicBezTo>
                  <a:cubicBezTo>
                    <a:pt x="143" y="25"/>
                    <a:pt x="143" y="25"/>
                    <a:pt x="143" y="25"/>
                  </a:cubicBezTo>
                  <a:cubicBezTo>
                    <a:pt x="143" y="25"/>
                    <a:pt x="144" y="25"/>
                    <a:pt x="144" y="24"/>
                  </a:cubicBezTo>
                  <a:cubicBezTo>
                    <a:pt x="145" y="24"/>
                    <a:pt x="145" y="23"/>
                    <a:pt x="145" y="23"/>
                  </a:cubicBezTo>
                  <a:cubicBezTo>
                    <a:pt x="145" y="20"/>
                    <a:pt x="143" y="20"/>
                    <a:pt x="141" y="20"/>
                  </a:cubicBezTo>
                  <a:close/>
                  <a:moveTo>
                    <a:pt x="47" y="110"/>
                  </a:moveTo>
                  <a:cubicBezTo>
                    <a:pt x="47" y="110"/>
                    <a:pt x="47" y="110"/>
                    <a:pt x="47" y="110"/>
                  </a:cubicBezTo>
                  <a:cubicBezTo>
                    <a:pt x="41" y="110"/>
                    <a:pt x="40" y="109"/>
                    <a:pt x="40" y="102"/>
                  </a:cubicBezTo>
                  <a:cubicBezTo>
                    <a:pt x="40" y="102"/>
                    <a:pt x="40" y="101"/>
                    <a:pt x="39" y="101"/>
                  </a:cubicBezTo>
                  <a:cubicBezTo>
                    <a:pt x="39" y="100"/>
                    <a:pt x="37" y="99"/>
                    <a:pt x="36" y="100"/>
                  </a:cubicBezTo>
                  <a:cubicBezTo>
                    <a:pt x="34" y="102"/>
                    <a:pt x="31" y="101"/>
                    <a:pt x="30" y="99"/>
                  </a:cubicBezTo>
                  <a:cubicBezTo>
                    <a:pt x="30" y="99"/>
                    <a:pt x="29" y="98"/>
                    <a:pt x="29" y="98"/>
                  </a:cubicBezTo>
                  <a:cubicBezTo>
                    <a:pt x="28" y="98"/>
                    <a:pt x="28" y="98"/>
                    <a:pt x="27" y="98"/>
                  </a:cubicBezTo>
                  <a:cubicBezTo>
                    <a:pt x="26" y="98"/>
                    <a:pt x="25" y="98"/>
                    <a:pt x="24" y="99"/>
                  </a:cubicBezTo>
                  <a:cubicBezTo>
                    <a:pt x="23" y="100"/>
                    <a:pt x="22" y="100"/>
                    <a:pt x="21" y="100"/>
                  </a:cubicBezTo>
                  <a:cubicBezTo>
                    <a:pt x="18" y="100"/>
                    <a:pt x="18" y="101"/>
                    <a:pt x="18" y="103"/>
                  </a:cubicBezTo>
                  <a:cubicBezTo>
                    <a:pt x="18" y="109"/>
                    <a:pt x="18" y="110"/>
                    <a:pt x="11" y="110"/>
                  </a:cubicBezTo>
                  <a:cubicBezTo>
                    <a:pt x="10" y="110"/>
                    <a:pt x="10" y="110"/>
                    <a:pt x="9" y="110"/>
                  </a:cubicBezTo>
                  <a:cubicBezTo>
                    <a:pt x="9" y="111"/>
                    <a:pt x="8" y="112"/>
                    <a:pt x="8" y="112"/>
                  </a:cubicBezTo>
                  <a:cubicBezTo>
                    <a:pt x="8" y="113"/>
                    <a:pt x="9" y="114"/>
                    <a:pt x="9" y="114"/>
                  </a:cubicBezTo>
                  <a:cubicBezTo>
                    <a:pt x="10" y="115"/>
                    <a:pt x="10" y="115"/>
                    <a:pt x="11" y="115"/>
                  </a:cubicBezTo>
                  <a:cubicBezTo>
                    <a:pt x="47" y="115"/>
                    <a:pt x="47" y="115"/>
                    <a:pt x="47" y="115"/>
                  </a:cubicBezTo>
                  <a:cubicBezTo>
                    <a:pt x="51" y="115"/>
                    <a:pt x="51" y="110"/>
                    <a:pt x="47" y="110"/>
                  </a:cubicBezTo>
                  <a:close/>
                  <a:moveTo>
                    <a:pt x="140" y="5"/>
                  </a:moveTo>
                  <a:cubicBezTo>
                    <a:pt x="140" y="5"/>
                    <a:pt x="140" y="5"/>
                    <a:pt x="140" y="5"/>
                  </a:cubicBezTo>
                  <a:cubicBezTo>
                    <a:pt x="142" y="7"/>
                    <a:pt x="143" y="9"/>
                    <a:pt x="144" y="12"/>
                  </a:cubicBezTo>
                  <a:cubicBezTo>
                    <a:pt x="146" y="12"/>
                    <a:pt x="149" y="13"/>
                    <a:pt x="150" y="15"/>
                  </a:cubicBezTo>
                  <a:cubicBezTo>
                    <a:pt x="152" y="17"/>
                    <a:pt x="154" y="20"/>
                    <a:pt x="154" y="23"/>
                  </a:cubicBezTo>
                  <a:cubicBezTo>
                    <a:pt x="154" y="26"/>
                    <a:pt x="152" y="28"/>
                    <a:pt x="150" y="30"/>
                  </a:cubicBezTo>
                  <a:cubicBezTo>
                    <a:pt x="148" y="32"/>
                    <a:pt x="146" y="34"/>
                    <a:pt x="143" y="34"/>
                  </a:cubicBezTo>
                  <a:cubicBezTo>
                    <a:pt x="127" y="34"/>
                    <a:pt x="127" y="34"/>
                    <a:pt x="127" y="34"/>
                  </a:cubicBezTo>
                  <a:cubicBezTo>
                    <a:pt x="127" y="34"/>
                    <a:pt x="127" y="34"/>
                    <a:pt x="127" y="34"/>
                  </a:cubicBezTo>
                  <a:cubicBezTo>
                    <a:pt x="125" y="37"/>
                    <a:pt x="123" y="41"/>
                    <a:pt x="120" y="44"/>
                  </a:cubicBezTo>
                  <a:cubicBezTo>
                    <a:pt x="120" y="44"/>
                    <a:pt x="120" y="44"/>
                    <a:pt x="120" y="44"/>
                  </a:cubicBezTo>
                  <a:cubicBezTo>
                    <a:pt x="118" y="46"/>
                    <a:pt x="114" y="48"/>
                    <a:pt x="111" y="48"/>
                  </a:cubicBezTo>
                  <a:cubicBezTo>
                    <a:pt x="106" y="48"/>
                    <a:pt x="102" y="49"/>
                    <a:pt x="100" y="51"/>
                  </a:cubicBezTo>
                  <a:cubicBezTo>
                    <a:pt x="97" y="55"/>
                    <a:pt x="96" y="60"/>
                    <a:pt x="97" y="69"/>
                  </a:cubicBezTo>
                  <a:cubicBezTo>
                    <a:pt x="100" y="85"/>
                    <a:pt x="90" y="91"/>
                    <a:pt x="83" y="93"/>
                  </a:cubicBezTo>
                  <a:cubicBezTo>
                    <a:pt x="83" y="94"/>
                    <a:pt x="83" y="95"/>
                    <a:pt x="83" y="95"/>
                  </a:cubicBezTo>
                  <a:cubicBezTo>
                    <a:pt x="84" y="98"/>
                    <a:pt x="85" y="101"/>
                    <a:pt x="87" y="102"/>
                  </a:cubicBezTo>
                  <a:cubicBezTo>
                    <a:pt x="91" y="98"/>
                    <a:pt x="98" y="95"/>
                    <a:pt x="113" y="103"/>
                  </a:cubicBezTo>
                  <a:cubicBezTo>
                    <a:pt x="124" y="109"/>
                    <a:pt x="132" y="103"/>
                    <a:pt x="137" y="97"/>
                  </a:cubicBezTo>
                  <a:cubicBezTo>
                    <a:pt x="115" y="97"/>
                    <a:pt x="115" y="97"/>
                    <a:pt x="115" y="97"/>
                  </a:cubicBezTo>
                  <a:cubicBezTo>
                    <a:pt x="112" y="97"/>
                    <a:pt x="109" y="96"/>
                    <a:pt x="107" y="94"/>
                  </a:cubicBezTo>
                  <a:cubicBezTo>
                    <a:pt x="105" y="92"/>
                    <a:pt x="104" y="89"/>
                    <a:pt x="104" y="86"/>
                  </a:cubicBezTo>
                  <a:cubicBezTo>
                    <a:pt x="104" y="83"/>
                    <a:pt x="105" y="80"/>
                    <a:pt x="107" y="78"/>
                  </a:cubicBezTo>
                  <a:cubicBezTo>
                    <a:pt x="108" y="77"/>
                    <a:pt x="109" y="77"/>
                    <a:pt x="110" y="76"/>
                  </a:cubicBezTo>
                  <a:cubicBezTo>
                    <a:pt x="110" y="75"/>
                    <a:pt x="110" y="74"/>
                    <a:pt x="110" y="74"/>
                  </a:cubicBezTo>
                  <a:cubicBezTo>
                    <a:pt x="110" y="70"/>
                    <a:pt x="111" y="66"/>
                    <a:pt x="114" y="64"/>
                  </a:cubicBezTo>
                  <a:cubicBezTo>
                    <a:pt x="116" y="61"/>
                    <a:pt x="120" y="60"/>
                    <a:pt x="124" y="60"/>
                  </a:cubicBezTo>
                  <a:cubicBezTo>
                    <a:pt x="125" y="60"/>
                    <a:pt x="127" y="60"/>
                    <a:pt x="128" y="60"/>
                  </a:cubicBezTo>
                  <a:cubicBezTo>
                    <a:pt x="128" y="61"/>
                    <a:pt x="128" y="61"/>
                    <a:pt x="128" y="61"/>
                  </a:cubicBezTo>
                  <a:cubicBezTo>
                    <a:pt x="129" y="60"/>
                    <a:pt x="130" y="59"/>
                    <a:pt x="131" y="58"/>
                  </a:cubicBezTo>
                  <a:cubicBezTo>
                    <a:pt x="131" y="58"/>
                    <a:pt x="131" y="58"/>
                    <a:pt x="131" y="58"/>
                  </a:cubicBezTo>
                  <a:cubicBezTo>
                    <a:pt x="133" y="57"/>
                    <a:pt x="136" y="56"/>
                    <a:pt x="138" y="56"/>
                  </a:cubicBezTo>
                  <a:cubicBezTo>
                    <a:pt x="141" y="56"/>
                    <a:pt x="143" y="57"/>
                    <a:pt x="145" y="59"/>
                  </a:cubicBezTo>
                  <a:cubicBezTo>
                    <a:pt x="146" y="59"/>
                    <a:pt x="147" y="60"/>
                    <a:pt x="147" y="60"/>
                  </a:cubicBezTo>
                  <a:cubicBezTo>
                    <a:pt x="148" y="60"/>
                    <a:pt x="148" y="60"/>
                    <a:pt x="148" y="60"/>
                  </a:cubicBezTo>
                  <a:cubicBezTo>
                    <a:pt x="149" y="60"/>
                    <a:pt x="149" y="60"/>
                    <a:pt x="149" y="60"/>
                  </a:cubicBezTo>
                  <a:cubicBezTo>
                    <a:pt x="150" y="59"/>
                    <a:pt x="152" y="58"/>
                    <a:pt x="154" y="58"/>
                  </a:cubicBezTo>
                  <a:cubicBezTo>
                    <a:pt x="158" y="58"/>
                    <a:pt x="161" y="60"/>
                    <a:pt x="163" y="62"/>
                  </a:cubicBezTo>
                  <a:cubicBezTo>
                    <a:pt x="165" y="63"/>
                    <a:pt x="166" y="65"/>
                    <a:pt x="167" y="66"/>
                  </a:cubicBezTo>
                  <a:cubicBezTo>
                    <a:pt x="169" y="67"/>
                    <a:pt x="171" y="68"/>
                    <a:pt x="173" y="70"/>
                  </a:cubicBezTo>
                  <a:cubicBezTo>
                    <a:pt x="174" y="71"/>
                    <a:pt x="176" y="74"/>
                    <a:pt x="176" y="77"/>
                  </a:cubicBezTo>
                  <a:cubicBezTo>
                    <a:pt x="177" y="77"/>
                    <a:pt x="178" y="78"/>
                    <a:pt x="179" y="79"/>
                  </a:cubicBezTo>
                  <a:cubicBezTo>
                    <a:pt x="180" y="81"/>
                    <a:pt x="181" y="83"/>
                    <a:pt x="181" y="86"/>
                  </a:cubicBezTo>
                  <a:cubicBezTo>
                    <a:pt x="181" y="89"/>
                    <a:pt x="179" y="92"/>
                    <a:pt x="177" y="94"/>
                  </a:cubicBezTo>
                  <a:cubicBezTo>
                    <a:pt x="177" y="94"/>
                    <a:pt x="177" y="94"/>
                    <a:pt x="177" y="94"/>
                  </a:cubicBezTo>
                  <a:cubicBezTo>
                    <a:pt x="175" y="96"/>
                    <a:pt x="172" y="97"/>
                    <a:pt x="169" y="97"/>
                  </a:cubicBezTo>
                  <a:cubicBezTo>
                    <a:pt x="160" y="97"/>
                    <a:pt x="153" y="97"/>
                    <a:pt x="147" y="97"/>
                  </a:cubicBezTo>
                  <a:cubicBezTo>
                    <a:pt x="143" y="104"/>
                    <a:pt x="130" y="122"/>
                    <a:pt x="109" y="110"/>
                  </a:cubicBezTo>
                  <a:cubicBezTo>
                    <a:pt x="102" y="107"/>
                    <a:pt x="98" y="106"/>
                    <a:pt x="96" y="107"/>
                  </a:cubicBezTo>
                  <a:cubicBezTo>
                    <a:pt x="97" y="107"/>
                    <a:pt x="97" y="107"/>
                    <a:pt x="97" y="107"/>
                  </a:cubicBezTo>
                  <a:cubicBezTo>
                    <a:pt x="109" y="111"/>
                    <a:pt x="120" y="114"/>
                    <a:pt x="119" y="139"/>
                  </a:cubicBezTo>
                  <a:cubicBezTo>
                    <a:pt x="119" y="140"/>
                    <a:pt x="118" y="141"/>
                    <a:pt x="118" y="142"/>
                  </a:cubicBezTo>
                  <a:cubicBezTo>
                    <a:pt x="144" y="142"/>
                    <a:pt x="144" y="142"/>
                    <a:pt x="144" y="142"/>
                  </a:cubicBezTo>
                  <a:cubicBezTo>
                    <a:pt x="146" y="142"/>
                    <a:pt x="148" y="144"/>
                    <a:pt x="148" y="146"/>
                  </a:cubicBezTo>
                  <a:cubicBezTo>
                    <a:pt x="148" y="147"/>
                    <a:pt x="148" y="147"/>
                    <a:pt x="148" y="147"/>
                  </a:cubicBezTo>
                  <a:cubicBezTo>
                    <a:pt x="142" y="173"/>
                    <a:pt x="142" y="173"/>
                    <a:pt x="142" y="173"/>
                  </a:cubicBezTo>
                  <a:cubicBezTo>
                    <a:pt x="141" y="175"/>
                    <a:pt x="140" y="176"/>
                    <a:pt x="138" y="176"/>
                  </a:cubicBezTo>
                  <a:cubicBezTo>
                    <a:pt x="38" y="176"/>
                    <a:pt x="38" y="176"/>
                    <a:pt x="38" y="176"/>
                  </a:cubicBezTo>
                  <a:cubicBezTo>
                    <a:pt x="36" y="176"/>
                    <a:pt x="34" y="174"/>
                    <a:pt x="34" y="172"/>
                  </a:cubicBezTo>
                  <a:cubicBezTo>
                    <a:pt x="27" y="147"/>
                    <a:pt x="27" y="147"/>
                    <a:pt x="27" y="147"/>
                  </a:cubicBezTo>
                  <a:cubicBezTo>
                    <a:pt x="27" y="145"/>
                    <a:pt x="28" y="143"/>
                    <a:pt x="31" y="142"/>
                  </a:cubicBezTo>
                  <a:cubicBezTo>
                    <a:pt x="31" y="142"/>
                    <a:pt x="31" y="142"/>
                    <a:pt x="32" y="142"/>
                  </a:cubicBezTo>
                  <a:cubicBezTo>
                    <a:pt x="105" y="142"/>
                    <a:pt x="105" y="142"/>
                    <a:pt x="105" y="142"/>
                  </a:cubicBezTo>
                  <a:cubicBezTo>
                    <a:pt x="105" y="141"/>
                    <a:pt x="105" y="141"/>
                    <a:pt x="105" y="141"/>
                  </a:cubicBezTo>
                  <a:cubicBezTo>
                    <a:pt x="104" y="141"/>
                    <a:pt x="102" y="140"/>
                    <a:pt x="99" y="139"/>
                  </a:cubicBezTo>
                  <a:cubicBezTo>
                    <a:pt x="94" y="137"/>
                    <a:pt x="87" y="136"/>
                    <a:pt x="77" y="136"/>
                  </a:cubicBezTo>
                  <a:cubicBezTo>
                    <a:pt x="72" y="135"/>
                    <a:pt x="67" y="136"/>
                    <a:pt x="62" y="136"/>
                  </a:cubicBezTo>
                  <a:cubicBezTo>
                    <a:pt x="58" y="136"/>
                    <a:pt x="54" y="136"/>
                    <a:pt x="51" y="136"/>
                  </a:cubicBezTo>
                  <a:cubicBezTo>
                    <a:pt x="39" y="136"/>
                    <a:pt x="29" y="134"/>
                    <a:pt x="27" y="123"/>
                  </a:cubicBezTo>
                  <a:cubicBezTo>
                    <a:pt x="11" y="123"/>
                    <a:pt x="11" y="123"/>
                    <a:pt x="11" y="123"/>
                  </a:cubicBezTo>
                  <a:cubicBezTo>
                    <a:pt x="8" y="123"/>
                    <a:pt x="5" y="122"/>
                    <a:pt x="3" y="120"/>
                  </a:cubicBezTo>
                  <a:cubicBezTo>
                    <a:pt x="1" y="118"/>
                    <a:pt x="0" y="115"/>
                    <a:pt x="0" y="112"/>
                  </a:cubicBezTo>
                  <a:cubicBezTo>
                    <a:pt x="0" y="109"/>
                    <a:pt x="1" y="107"/>
                    <a:pt x="3" y="104"/>
                  </a:cubicBezTo>
                  <a:cubicBezTo>
                    <a:pt x="5" y="103"/>
                    <a:pt x="7" y="102"/>
                    <a:pt x="9" y="101"/>
                  </a:cubicBezTo>
                  <a:cubicBezTo>
                    <a:pt x="10" y="98"/>
                    <a:pt x="11" y="96"/>
                    <a:pt x="13" y="94"/>
                  </a:cubicBezTo>
                  <a:cubicBezTo>
                    <a:pt x="15" y="92"/>
                    <a:pt x="18" y="91"/>
                    <a:pt x="20" y="91"/>
                  </a:cubicBezTo>
                  <a:cubicBezTo>
                    <a:pt x="25" y="89"/>
                    <a:pt x="30" y="89"/>
                    <a:pt x="34" y="92"/>
                  </a:cubicBezTo>
                  <a:cubicBezTo>
                    <a:pt x="35" y="92"/>
                    <a:pt x="36" y="91"/>
                    <a:pt x="37" y="91"/>
                  </a:cubicBezTo>
                  <a:cubicBezTo>
                    <a:pt x="40" y="91"/>
                    <a:pt x="43" y="93"/>
                    <a:pt x="45" y="95"/>
                  </a:cubicBezTo>
                  <a:cubicBezTo>
                    <a:pt x="47" y="96"/>
                    <a:pt x="48" y="99"/>
                    <a:pt x="48" y="101"/>
                  </a:cubicBezTo>
                  <a:cubicBezTo>
                    <a:pt x="51" y="102"/>
                    <a:pt x="53" y="103"/>
                    <a:pt x="55" y="104"/>
                  </a:cubicBezTo>
                  <a:cubicBezTo>
                    <a:pt x="57" y="107"/>
                    <a:pt x="58" y="109"/>
                    <a:pt x="58" y="112"/>
                  </a:cubicBezTo>
                  <a:cubicBezTo>
                    <a:pt x="58" y="115"/>
                    <a:pt x="57" y="118"/>
                    <a:pt x="55" y="120"/>
                  </a:cubicBezTo>
                  <a:cubicBezTo>
                    <a:pt x="53" y="122"/>
                    <a:pt x="50" y="123"/>
                    <a:pt x="47" y="123"/>
                  </a:cubicBezTo>
                  <a:cubicBezTo>
                    <a:pt x="37" y="123"/>
                    <a:pt x="37" y="123"/>
                    <a:pt x="37" y="123"/>
                  </a:cubicBezTo>
                  <a:cubicBezTo>
                    <a:pt x="38" y="127"/>
                    <a:pt x="44" y="128"/>
                    <a:pt x="51" y="128"/>
                  </a:cubicBezTo>
                  <a:cubicBezTo>
                    <a:pt x="55" y="128"/>
                    <a:pt x="58" y="128"/>
                    <a:pt x="61" y="128"/>
                  </a:cubicBezTo>
                  <a:cubicBezTo>
                    <a:pt x="62" y="128"/>
                    <a:pt x="62" y="128"/>
                    <a:pt x="62" y="128"/>
                  </a:cubicBezTo>
                  <a:cubicBezTo>
                    <a:pt x="67" y="127"/>
                    <a:pt x="72" y="127"/>
                    <a:pt x="78" y="127"/>
                  </a:cubicBezTo>
                  <a:cubicBezTo>
                    <a:pt x="88" y="128"/>
                    <a:pt x="96" y="129"/>
                    <a:pt x="102" y="131"/>
                  </a:cubicBezTo>
                  <a:cubicBezTo>
                    <a:pt x="103" y="131"/>
                    <a:pt x="104" y="132"/>
                    <a:pt x="104" y="132"/>
                  </a:cubicBezTo>
                  <a:cubicBezTo>
                    <a:pt x="103" y="124"/>
                    <a:pt x="98" y="122"/>
                    <a:pt x="93" y="121"/>
                  </a:cubicBezTo>
                  <a:cubicBezTo>
                    <a:pt x="83" y="118"/>
                    <a:pt x="73" y="115"/>
                    <a:pt x="70" y="98"/>
                  </a:cubicBezTo>
                  <a:cubicBezTo>
                    <a:pt x="67" y="87"/>
                    <a:pt x="44" y="79"/>
                    <a:pt x="44" y="79"/>
                  </a:cubicBezTo>
                  <a:cubicBezTo>
                    <a:pt x="42" y="78"/>
                    <a:pt x="41" y="78"/>
                    <a:pt x="40" y="77"/>
                  </a:cubicBezTo>
                  <a:cubicBezTo>
                    <a:pt x="18" y="77"/>
                    <a:pt x="18" y="77"/>
                    <a:pt x="18" y="77"/>
                  </a:cubicBezTo>
                  <a:cubicBezTo>
                    <a:pt x="11" y="77"/>
                    <a:pt x="6" y="71"/>
                    <a:pt x="6" y="65"/>
                  </a:cubicBezTo>
                  <a:cubicBezTo>
                    <a:pt x="6" y="62"/>
                    <a:pt x="7" y="59"/>
                    <a:pt x="9" y="57"/>
                  </a:cubicBezTo>
                  <a:cubicBezTo>
                    <a:pt x="10" y="56"/>
                    <a:pt x="11" y="55"/>
                    <a:pt x="12" y="55"/>
                  </a:cubicBezTo>
                  <a:cubicBezTo>
                    <a:pt x="12" y="54"/>
                    <a:pt x="12" y="53"/>
                    <a:pt x="12" y="52"/>
                  </a:cubicBezTo>
                  <a:cubicBezTo>
                    <a:pt x="12" y="48"/>
                    <a:pt x="14" y="44"/>
                    <a:pt x="16" y="42"/>
                  </a:cubicBezTo>
                  <a:cubicBezTo>
                    <a:pt x="19" y="39"/>
                    <a:pt x="22" y="38"/>
                    <a:pt x="26" y="38"/>
                  </a:cubicBezTo>
                  <a:cubicBezTo>
                    <a:pt x="28" y="38"/>
                    <a:pt x="30" y="38"/>
                    <a:pt x="31" y="38"/>
                  </a:cubicBezTo>
                  <a:cubicBezTo>
                    <a:pt x="31" y="38"/>
                    <a:pt x="31" y="38"/>
                    <a:pt x="31" y="38"/>
                  </a:cubicBezTo>
                  <a:cubicBezTo>
                    <a:pt x="32" y="38"/>
                    <a:pt x="33" y="37"/>
                    <a:pt x="34" y="36"/>
                  </a:cubicBezTo>
                  <a:cubicBezTo>
                    <a:pt x="36" y="35"/>
                    <a:pt x="39" y="34"/>
                    <a:pt x="42" y="34"/>
                  </a:cubicBezTo>
                  <a:cubicBezTo>
                    <a:pt x="44" y="34"/>
                    <a:pt x="47" y="35"/>
                    <a:pt x="49" y="36"/>
                  </a:cubicBezTo>
                  <a:cubicBezTo>
                    <a:pt x="50" y="37"/>
                    <a:pt x="50" y="37"/>
                    <a:pt x="50" y="37"/>
                  </a:cubicBezTo>
                  <a:cubicBezTo>
                    <a:pt x="50" y="37"/>
                    <a:pt x="51" y="38"/>
                    <a:pt x="51" y="38"/>
                  </a:cubicBezTo>
                  <a:cubicBezTo>
                    <a:pt x="52" y="38"/>
                    <a:pt x="52" y="38"/>
                    <a:pt x="52" y="38"/>
                  </a:cubicBezTo>
                  <a:cubicBezTo>
                    <a:pt x="54" y="37"/>
                    <a:pt x="56" y="36"/>
                    <a:pt x="59" y="36"/>
                  </a:cubicBezTo>
                  <a:cubicBezTo>
                    <a:pt x="63" y="36"/>
                    <a:pt x="66" y="38"/>
                    <a:pt x="69" y="40"/>
                  </a:cubicBezTo>
                  <a:cubicBezTo>
                    <a:pt x="69" y="41"/>
                    <a:pt x="69" y="41"/>
                    <a:pt x="69" y="41"/>
                  </a:cubicBezTo>
                  <a:cubicBezTo>
                    <a:pt x="72" y="43"/>
                    <a:pt x="73" y="47"/>
                    <a:pt x="73" y="50"/>
                  </a:cubicBezTo>
                  <a:cubicBezTo>
                    <a:pt x="73" y="51"/>
                    <a:pt x="73" y="52"/>
                    <a:pt x="73" y="53"/>
                  </a:cubicBezTo>
                  <a:cubicBezTo>
                    <a:pt x="73" y="53"/>
                    <a:pt x="73" y="53"/>
                    <a:pt x="73" y="53"/>
                  </a:cubicBezTo>
                  <a:cubicBezTo>
                    <a:pt x="74" y="53"/>
                    <a:pt x="74" y="53"/>
                    <a:pt x="74" y="53"/>
                  </a:cubicBezTo>
                  <a:cubicBezTo>
                    <a:pt x="75" y="53"/>
                    <a:pt x="75" y="53"/>
                    <a:pt x="75" y="53"/>
                  </a:cubicBezTo>
                  <a:cubicBezTo>
                    <a:pt x="78" y="53"/>
                    <a:pt x="81" y="54"/>
                    <a:pt x="83" y="56"/>
                  </a:cubicBezTo>
                  <a:cubicBezTo>
                    <a:pt x="85" y="59"/>
                    <a:pt x="86" y="62"/>
                    <a:pt x="86" y="65"/>
                  </a:cubicBezTo>
                  <a:cubicBezTo>
                    <a:pt x="86" y="68"/>
                    <a:pt x="85" y="71"/>
                    <a:pt x="83" y="73"/>
                  </a:cubicBezTo>
                  <a:cubicBezTo>
                    <a:pt x="83" y="73"/>
                    <a:pt x="83" y="73"/>
                    <a:pt x="83" y="73"/>
                  </a:cubicBezTo>
                  <a:cubicBezTo>
                    <a:pt x="80" y="75"/>
                    <a:pt x="78" y="76"/>
                    <a:pt x="75" y="76"/>
                  </a:cubicBezTo>
                  <a:cubicBezTo>
                    <a:pt x="69" y="76"/>
                    <a:pt x="69" y="76"/>
                    <a:pt x="69" y="76"/>
                  </a:cubicBezTo>
                  <a:cubicBezTo>
                    <a:pt x="73" y="79"/>
                    <a:pt x="76" y="82"/>
                    <a:pt x="79" y="85"/>
                  </a:cubicBezTo>
                  <a:cubicBezTo>
                    <a:pt x="84" y="84"/>
                    <a:pt x="90" y="81"/>
                    <a:pt x="89" y="71"/>
                  </a:cubicBezTo>
                  <a:cubicBezTo>
                    <a:pt x="87" y="58"/>
                    <a:pt x="89" y="51"/>
                    <a:pt x="93" y="46"/>
                  </a:cubicBezTo>
                  <a:cubicBezTo>
                    <a:pt x="98" y="41"/>
                    <a:pt x="104" y="39"/>
                    <a:pt x="111" y="39"/>
                  </a:cubicBezTo>
                  <a:cubicBezTo>
                    <a:pt x="112" y="39"/>
                    <a:pt x="113" y="38"/>
                    <a:pt x="114" y="37"/>
                  </a:cubicBezTo>
                  <a:cubicBezTo>
                    <a:pt x="114" y="37"/>
                    <a:pt x="114" y="37"/>
                    <a:pt x="114" y="37"/>
                  </a:cubicBezTo>
                  <a:cubicBezTo>
                    <a:pt x="116" y="36"/>
                    <a:pt x="117" y="35"/>
                    <a:pt x="118" y="34"/>
                  </a:cubicBezTo>
                  <a:cubicBezTo>
                    <a:pt x="106" y="34"/>
                    <a:pt x="106" y="34"/>
                    <a:pt x="106" y="34"/>
                  </a:cubicBezTo>
                  <a:cubicBezTo>
                    <a:pt x="103" y="34"/>
                    <a:pt x="101" y="32"/>
                    <a:pt x="99" y="30"/>
                  </a:cubicBezTo>
                  <a:cubicBezTo>
                    <a:pt x="97" y="28"/>
                    <a:pt x="95" y="26"/>
                    <a:pt x="95" y="23"/>
                  </a:cubicBezTo>
                  <a:cubicBezTo>
                    <a:pt x="95" y="20"/>
                    <a:pt x="97" y="17"/>
                    <a:pt x="99" y="15"/>
                  </a:cubicBezTo>
                  <a:cubicBezTo>
                    <a:pt x="100" y="13"/>
                    <a:pt x="102" y="12"/>
                    <a:pt x="105" y="12"/>
                  </a:cubicBezTo>
                  <a:cubicBezTo>
                    <a:pt x="105" y="9"/>
                    <a:pt x="106" y="7"/>
                    <a:pt x="108" y="5"/>
                  </a:cubicBezTo>
                  <a:cubicBezTo>
                    <a:pt x="110" y="3"/>
                    <a:pt x="113" y="2"/>
                    <a:pt x="116" y="2"/>
                  </a:cubicBezTo>
                  <a:cubicBezTo>
                    <a:pt x="116" y="1"/>
                    <a:pt x="117" y="1"/>
                    <a:pt x="118" y="1"/>
                  </a:cubicBezTo>
                  <a:cubicBezTo>
                    <a:pt x="118" y="0"/>
                    <a:pt x="118" y="0"/>
                    <a:pt x="118" y="0"/>
                  </a:cubicBezTo>
                  <a:cubicBezTo>
                    <a:pt x="119" y="0"/>
                    <a:pt x="121" y="0"/>
                    <a:pt x="122" y="0"/>
                  </a:cubicBezTo>
                  <a:cubicBezTo>
                    <a:pt x="124" y="0"/>
                    <a:pt x="126" y="0"/>
                    <a:pt x="128" y="1"/>
                  </a:cubicBezTo>
                  <a:cubicBezTo>
                    <a:pt x="128" y="1"/>
                    <a:pt x="129" y="2"/>
                    <a:pt x="130" y="2"/>
                  </a:cubicBezTo>
                  <a:cubicBezTo>
                    <a:pt x="131" y="2"/>
                    <a:pt x="132" y="2"/>
                    <a:pt x="133" y="2"/>
                  </a:cubicBezTo>
                  <a:cubicBezTo>
                    <a:pt x="136" y="2"/>
                    <a:pt x="139" y="3"/>
                    <a:pt x="140" y="5"/>
                  </a:cubicBezTo>
                  <a:close/>
                  <a:moveTo>
                    <a:pt x="119" y="77"/>
                  </a:moveTo>
                  <a:cubicBezTo>
                    <a:pt x="119" y="77"/>
                    <a:pt x="119" y="77"/>
                    <a:pt x="119" y="77"/>
                  </a:cubicBezTo>
                  <a:cubicBezTo>
                    <a:pt x="120" y="77"/>
                    <a:pt x="120" y="78"/>
                    <a:pt x="120" y="79"/>
                  </a:cubicBezTo>
                  <a:cubicBezTo>
                    <a:pt x="120" y="81"/>
                    <a:pt x="118" y="83"/>
                    <a:pt x="116" y="83"/>
                  </a:cubicBezTo>
                  <a:cubicBezTo>
                    <a:pt x="115" y="83"/>
                    <a:pt x="115" y="83"/>
                    <a:pt x="115" y="83"/>
                  </a:cubicBezTo>
                  <a:cubicBezTo>
                    <a:pt x="115" y="83"/>
                    <a:pt x="114" y="83"/>
                    <a:pt x="113" y="84"/>
                  </a:cubicBezTo>
                  <a:cubicBezTo>
                    <a:pt x="113" y="84"/>
                    <a:pt x="113" y="84"/>
                    <a:pt x="113" y="84"/>
                  </a:cubicBezTo>
                  <a:cubicBezTo>
                    <a:pt x="113" y="84"/>
                    <a:pt x="113" y="85"/>
                    <a:pt x="113" y="86"/>
                  </a:cubicBezTo>
                  <a:cubicBezTo>
                    <a:pt x="113" y="87"/>
                    <a:pt x="113" y="87"/>
                    <a:pt x="113" y="88"/>
                  </a:cubicBezTo>
                  <a:cubicBezTo>
                    <a:pt x="114" y="88"/>
                    <a:pt x="115" y="89"/>
                    <a:pt x="115" y="89"/>
                  </a:cubicBezTo>
                  <a:cubicBezTo>
                    <a:pt x="128" y="89"/>
                    <a:pt x="135" y="89"/>
                    <a:pt x="142" y="89"/>
                  </a:cubicBezTo>
                  <a:cubicBezTo>
                    <a:pt x="151" y="89"/>
                    <a:pt x="160" y="89"/>
                    <a:pt x="169" y="89"/>
                  </a:cubicBezTo>
                  <a:cubicBezTo>
                    <a:pt x="170" y="89"/>
                    <a:pt x="171" y="88"/>
                    <a:pt x="171" y="88"/>
                  </a:cubicBezTo>
                  <a:cubicBezTo>
                    <a:pt x="171" y="88"/>
                    <a:pt x="171" y="88"/>
                    <a:pt x="171" y="88"/>
                  </a:cubicBezTo>
                  <a:cubicBezTo>
                    <a:pt x="171" y="88"/>
                    <a:pt x="171" y="88"/>
                    <a:pt x="171" y="88"/>
                  </a:cubicBezTo>
                  <a:cubicBezTo>
                    <a:pt x="172" y="87"/>
                    <a:pt x="172" y="87"/>
                    <a:pt x="172" y="86"/>
                  </a:cubicBezTo>
                  <a:cubicBezTo>
                    <a:pt x="172" y="85"/>
                    <a:pt x="172" y="85"/>
                    <a:pt x="172" y="84"/>
                  </a:cubicBezTo>
                  <a:cubicBezTo>
                    <a:pt x="171" y="84"/>
                    <a:pt x="171" y="83"/>
                    <a:pt x="170" y="83"/>
                  </a:cubicBezTo>
                  <a:cubicBezTo>
                    <a:pt x="169" y="83"/>
                    <a:pt x="168" y="82"/>
                    <a:pt x="168" y="81"/>
                  </a:cubicBezTo>
                  <a:cubicBezTo>
                    <a:pt x="167" y="79"/>
                    <a:pt x="168" y="77"/>
                    <a:pt x="167" y="76"/>
                  </a:cubicBezTo>
                  <a:cubicBezTo>
                    <a:pt x="166" y="75"/>
                    <a:pt x="165" y="75"/>
                    <a:pt x="164" y="75"/>
                  </a:cubicBezTo>
                  <a:cubicBezTo>
                    <a:pt x="164" y="75"/>
                    <a:pt x="164" y="75"/>
                    <a:pt x="164" y="75"/>
                  </a:cubicBezTo>
                  <a:cubicBezTo>
                    <a:pt x="162" y="75"/>
                    <a:pt x="160" y="73"/>
                    <a:pt x="160" y="71"/>
                  </a:cubicBezTo>
                  <a:cubicBezTo>
                    <a:pt x="159" y="70"/>
                    <a:pt x="159" y="69"/>
                    <a:pt x="158" y="68"/>
                  </a:cubicBezTo>
                  <a:cubicBezTo>
                    <a:pt x="157" y="67"/>
                    <a:pt x="156" y="67"/>
                    <a:pt x="154" y="67"/>
                  </a:cubicBezTo>
                  <a:cubicBezTo>
                    <a:pt x="154" y="67"/>
                    <a:pt x="153" y="67"/>
                    <a:pt x="152" y="67"/>
                  </a:cubicBezTo>
                  <a:cubicBezTo>
                    <a:pt x="152" y="67"/>
                    <a:pt x="152" y="67"/>
                    <a:pt x="152" y="67"/>
                  </a:cubicBezTo>
                  <a:cubicBezTo>
                    <a:pt x="151" y="68"/>
                    <a:pt x="151" y="68"/>
                    <a:pt x="150" y="69"/>
                  </a:cubicBezTo>
                  <a:cubicBezTo>
                    <a:pt x="150" y="69"/>
                    <a:pt x="149" y="70"/>
                    <a:pt x="149" y="70"/>
                  </a:cubicBezTo>
                  <a:cubicBezTo>
                    <a:pt x="146" y="71"/>
                    <a:pt x="144" y="70"/>
                    <a:pt x="143" y="68"/>
                  </a:cubicBezTo>
                  <a:cubicBezTo>
                    <a:pt x="143" y="67"/>
                    <a:pt x="142" y="66"/>
                    <a:pt x="141" y="66"/>
                  </a:cubicBezTo>
                  <a:cubicBezTo>
                    <a:pt x="140" y="65"/>
                    <a:pt x="139" y="65"/>
                    <a:pt x="138" y="65"/>
                  </a:cubicBezTo>
                  <a:cubicBezTo>
                    <a:pt x="137" y="65"/>
                    <a:pt x="136" y="65"/>
                    <a:pt x="135" y="66"/>
                  </a:cubicBezTo>
                  <a:cubicBezTo>
                    <a:pt x="135" y="66"/>
                    <a:pt x="135" y="66"/>
                    <a:pt x="135" y="66"/>
                  </a:cubicBezTo>
                  <a:cubicBezTo>
                    <a:pt x="134" y="67"/>
                    <a:pt x="133" y="68"/>
                    <a:pt x="132" y="69"/>
                  </a:cubicBezTo>
                  <a:cubicBezTo>
                    <a:pt x="130" y="70"/>
                    <a:pt x="128" y="70"/>
                    <a:pt x="127" y="69"/>
                  </a:cubicBezTo>
                  <a:cubicBezTo>
                    <a:pt x="127" y="69"/>
                    <a:pt x="126" y="69"/>
                    <a:pt x="126" y="68"/>
                  </a:cubicBezTo>
                  <a:cubicBezTo>
                    <a:pt x="126" y="68"/>
                    <a:pt x="126" y="68"/>
                    <a:pt x="126" y="68"/>
                  </a:cubicBezTo>
                  <a:cubicBezTo>
                    <a:pt x="125" y="68"/>
                    <a:pt x="124" y="68"/>
                    <a:pt x="124" y="68"/>
                  </a:cubicBezTo>
                  <a:cubicBezTo>
                    <a:pt x="122" y="68"/>
                    <a:pt x="121" y="69"/>
                    <a:pt x="120" y="70"/>
                  </a:cubicBezTo>
                  <a:cubicBezTo>
                    <a:pt x="119" y="71"/>
                    <a:pt x="118" y="72"/>
                    <a:pt x="118" y="74"/>
                  </a:cubicBezTo>
                  <a:cubicBezTo>
                    <a:pt x="118" y="74"/>
                    <a:pt x="118" y="74"/>
                    <a:pt x="119" y="75"/>
                  </a:cubicBezTo>
                  <a:cubicBezTo>
                    <a:pt x="119" y="75"/>
                    <a:pt x="119" y="75"/>
                    <a:pt x="119" y="75"/>
                  </a:cubicBezTo>
                  <a:cubicBezTo>
                    <a:pt x="119" y="76"/>
                    <a:pt x="119" y="76"/>
                    <a:pt x="119" y="77"/>
                  </a:cubicBezTo>
                  <a:cubicBezTo>
                    <a:pt x="119" y="77"/>
                    <a:pt x="119" y="77"/>
                    <a:pt x="119" y="77"/>
                  </a:cubicBezTo>
                  <a:close/>
                  <a:moveTo>
                    <a:pt x="22" y="55"/>
                  </a:moveTo>
                  <a:cubicBezTo>
                    <a:pt x="22" y="55"/>
                    <a:pt x="22" y="55"/>
                    <a:pt x="22" y="55"/>
                  </a:cubicBezTo>
                  <a:cubicBezTo>
                    <a:pt x="22" y="56"/>
                    <a:pt x="22" y="57"/>
                    <a:pt x="22" y="58"/>
                  </a:cubicBezTo>
                  <a:cubicBezTo>
                    <a:pt x="22" y="60"/>
                    <a:pt x="20" y="62"/>
                    <a:pt x="18" y="62"/>
                  </a:cubicBezTo>
                  <a:cubicBezTo>
                    <a:pt x="18" y="62"/>
                    <a:pt x="18" y="62"/>
                    <a:pt x="18" y="62"/>
                  </a:cubicBezTo>
                  <a:cubicBezTo>
                    <a:pt x="13" y="62"/>
                    <a:pt x="14" y="68"/>
                    <a:pt x="18" y="68"/>
                  </a:cubicBezTo>
                  <a:cubicBezTo>
                    <a:pt x="29" y="68"/>
                    <a:pt x="36" y="68"/>
                    <a:pt x="44" y="68"/>
                  </a:cubicBezTo>
                  <a:cubicBezTo>
                    <a:pt x="56" y="68"/>
                    <a:pt x="69" y="68"/>
                    <a:pt x="75" y="68"/>
                  </a:cubicBezTo>
                  <a:cubicBezTo>
                    <a:pt x="76" y="68"/>
                    <a:pt x="78" y="67"/>
                    <a:pt x="78" y="65"/>
                  </a:cubicBezTo>
                  <a:cubicBezTo>
                    <a:pt x="78" y="64"/>
                    <a:pt x="77" y="63"/>
                    <a:pt x="77" y="62"/>
                  </a:cubicBezTo>
                  <a:cubicBezTo>
                    <a:pt x="76" y="61"/>
                    <a:pt x="73" y="62"/>
                    <a:pt x="73" y="62"/>
                  </a:cubicBezTo>
                  <a:cubicBezTo>
                    <a:pt x="71" y="62"/>
                    <a:pt x="69" y="62"/>
                    <a:pt x="68" y="60"/>
                  </a:cubicBezTo>
                  <a:cubicBezTo>
                    <a:pt x="68" y="59"/>
                    <a:pt x="67" y="59"/>
                    <a:pt x="67" y="58"/>
                  </a:cubicBezTo>
                  <a:cubicBezTo>
                    <a:pt x="64" y="57"/>
                    <a:pt x="63" y="55"/>
                    <a:pt x="64" y="53"/>
                  </a:cubicBezTo>
                  <a:cubicBezTo>
                    <a:pt x="65" y="51"/>
                    <a:pt x="65" y="48"/>
                    <a:pt x="63" y="46"/>
                  </a:cubicBezTo>
                  <a:cubicBezTo>
                    <a:pt x="63" y="46"/>
                    <a:pt x="63" y="46"/>
                    <a:pt x="63" y="46"/>
                  </a:cubicBezTo>
                  <a:cubicBezTo>
                    <a:pt x="62" y="45"/>
                    <a:pt x="60" y="45"/>
                    <a:pt x="59" y="45"/>
                  </a:cubicBezTo>
                  <a:cubicBezTo>
                    <a:pt x="58" y="45"/>
                    <a:pt x="57" y="45"/>
                    <a:pt x="56" y="45"/>
                  </a:cubicBezTo>
                  <a:cubicBezTo>
                    <a:pt x="55" y="45"/>
                    <a:pt x="55" y="46"/>
                    <a:pt x="54" y="47"/>
                  </a:cubicBezTo>
                  <a:cubicBezTo>
                    <a:pt x="54" y="47"/>
                    <a:pt x="53" y="48"/>
                    <a:pt x="53" y="48"/>
                  </a:cubicBezTo>
                  <a:cubicBezTo>
                    <a:pt x="50" y="49"/>
                    <a:pt x="48" y="48"/>
                    <a:pt x="47" y="46"/>
                  </a:cubicBezTo>
                  <a:cubicBezTo>
                    <a:pt x="46" y="45"/>
                    <a:pt x="46" y="44"/>
                    <a:pt x="45" y="44"/>
                  </a:cubicBezTo>
                  <a:cubicBezTo>
                    <a:pt x="45" y="43"/>
                    <a:pt x="45" y="43"/>
                    <a:pt x="45" y="43"/>
                  </a:cubicBezTo>
                  <a:cubicBezTo>
                    <a:pt x="44" y="43"/>
                    <a:pt x="43" y="43"/>
                    <a:pt x="42" y="43"/>
                  </a:cubicBezTo>
                  <a:cubicBezTo>
                    <a:pt x="40" y="43"/>
                    <a:pt x="39" y="43"/>
                    <a:pt x="39" y="43"/>
                  </a:cubicBezTo>
                  <a:cubicBezTo>
                    <a:pt x="38" y="44"/>
                    <a:pt x="37" y="45"/>
                    <a:pt x="36" y="46"/>
                  </a:cubicBezTo>
                  <a:cubicBezTo>
                    <a:pt x="36" y="46"/>
                    <a:pt x="36" y="46"/>
                    <a:pt x="36" y="46"/>
                  </a:cubicBezTo>
                  <a:cubicBezTo>
                    <a:pt x="35" y="48"/>
                    <a:pt x="32" y="49"/>
                    <a:pt x="30" y="47"/>
                  </a:cubicBezTo>
                  <a:cubicBezTo>
                    <a:pt x="30" y="47"/>
                    <a:pt x="29" y="46"/>
                    <a:pt x="28" y="46"/>
                  </a:cubicBezTo>
                  <a:cubicBezTo>
                    <a:pt x="28" y="46"/>
                    <a:pt x="27" y="46"/>
                    <a:pt x="26" y="46"/>
                  </a:cubicBezTo>
                  <a:cubicBezTo>
                    <a:pt x="25" y="46"/>
                    <a:pt x="23" y="47"/>
                    <a:pt x="22" y="48"/>
                  </a:cubicBezTo>
                  <a:cubicBezTo>
                    <a:pt x="21" y="49"/>
                    <a:pt x="21" y="50"/>
                    <a:pt x="21" y="52"/>
                  </a:cubicBezTo>
                  <a:cubicBezTo>
                    <a:pt x="21" y="52"/>
                    <a:pt x="21" y="53"/>
                    <a:pt x="21" y="54"/>
                  </a:cubicBezTo>
                  <a:cubicBezTo>
                    <a:pt x="21" y="54"/>
                    <a:pt x="21" y="54"/>
                    <a:pt x="21" y="54"/>
                  </a:cubicBezTo>
                  <a:cubicBezTo>
                    <a:pt x="21" y="54"/>
                    <a:pt x="21" y="55"/>
                    <a:pt x="22" y="55"/>
                  </a:cubicBezTo>
                  <a:close/>
                  <a:moveTo>
                    <a:pt x="139" y="150"/>
                  </a:moveTo>
                  <a:cubicBezTo>
                    <a:pt x="139" y="150"/>
                    <a:pt x="139" y="150"/>
                    <a:pt x="139" y="150"/>
                  </a:cubicBezTo>
                  <a:cubicBezTo>
                    <a:pt x="37" y="150"/>
                    <a:pt x="37" y="150"/>
                    <a:pt x="37" y="150"/>
                  </a:cubicBezTo>
                  <a:cubicBezTo>
                    <a:pt x="41" y="167"/>
                    <a:pt x="41" y="167"/>
                    <a:pt x="41" y="167"/>
                  </a:cubicBezTo>
                  <a:cubicBezTo>
                    <a:pt x="134" y="167"/>
                    <a:pt x="134" y="167"/>
                    <a:pt x="134" y="167"/>
                  </a:cubicBezTo>
                  <a:cubicBezTo>
                    <a:pt x="139" y="150"/>
                    <a:pt x="139" y="150"/>
                    <a:pt x="139" y="150"/>
                  </a:cubicBezTo>
                  <a:close/>
                </a:path>
              </a:pathLst>
            </a:custGeom>
            <a:gradFill>
              <a:gsLst>
                <a:gs pos="0">
                  <a:srgbClr val="FEE8FE"/>
                </a:gs>
                <a:gs pos="100000">
                  <a:srgbClr val="FECDFE"/>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80">
              <a:extLst>
                <a:ext uri="{FF2B5EF4-FFF2-40B4-BE49-F238E27FC236}">
                  <a16:creationId xmlns:a16="http://schemas.microsoft.com/office/drawing/2014/main" id="{10443211-0456-4FEA-917A-3CDE3BBB9AB6}"/>
                </a:ext>
              </a:extLst>
            </p:cNvPr>
            <p:cNvSpPr>
              <a:spLocks noEditPoints="1"/>
            </p:cNvSpPr>
            <p:nvPr/>
          </p:nvSpPr>
          <p:spPr bwMode="auto">
            <a:xfrm>
              <a:off x="4495912" y="5322351"/>
              <a:ext cx="326180" cy="302372"/>
            </a:xfrm>
            <a:custGeom>
              <a:avLst/>
              <a:gdLst>
                <a:gd name="T0" fmla="*/ 66 w 184"/>
                <a:gd name="T1" fmla="*/ 150 h 171"/>
                <a:gd name="T2" fmla="*/ 75 w 184"/>
                <a:gd name="T3" fmla="*/ 142 h 171"/>
                <a:gd name="T4" fmla="*/ 82 w 184"/>
                <a:gd name="T5" fmla="*/ 138 h 171"/>
                <a:gd name="T6" fmla="*/ 82 w 184"/>
                <a:gd name="T7" fmla="*/ 154 h 171"/>
                <a:gd name="T8" fmla="*/ 82 w 184"/>
                <a:gd name="T9" fmla="*/ 138 h 171"/>
                <a:gd name="T10" fmla="*/ 180 w 184"/>
                <a:gd name="T11" fmla="*/ 63 h 171"/>
                <a:gd name="T12" fmla="*/ 131 w 184"/>
                <a:gd name="T13" fmla="*/ 8 h 171"/>
                <a:gd name="T14" fmla="*/ 112 w 184"/>
                <a:gd name="T15" fmla="*/ 1 h 171"/>
                <a:gd name="T16" fmla="*/ 7 w 184"/>
                <a:gd name="T17" fmla="*/ 62 h 171"/>
                <a:gd name="T18" fmla="*/ 2 w 184"/>
                <a:gd name="T19" fmla="*/ 82 h 171"/>
                <a:gd name="T20" fmla="*/ 39 w 184"/>
                <a:gd name="T21" fmla="*/ 167 h 171"/>
                <a:gd name="T22" fmla="*/ 180 w 184"/>
                <a:gd name="T23" fmla="*/ 167 h 171"/>
                <a:gd name="T24" fmla="*/ 180 w 184"/>
                <a:gd name="T25" fmla="*/ 64 h 171"/>
                <a:gd name="T26" fmla="*/ 35 w 184"/>
                <a:gd name="T27" fmla="*/ 111 h 171"/>
                <a:gd name="T28" fmla="*/ 14 w 184"/>
                <a:gd name="T29" fmla="*/ 74 h 171"/>
                <a:gd name="T30" fmla="*/ 118 w 184"/>
                <a:gd name="T31" fmla="*/ 14 h 171"/>
                <a:gd name="T32" fmla="*/ 144 w 184"/>
                <a:gd name="T33" fmla="*/ 59 h 171"/>
                <a:gd name="T34" fmla="*/ 170 w 184"/>
                <a:gd name="T35" fmla="*/ 157 h 171"/>
                <a:gd name="T36" fmla="*/ 50 w 184"/>
                <a:gd name="T37" fmla="*/ 157 h 171"/>
                <a:gd name="T38" fmla="*/ 49 w 184"/>
                <a:gd name="T39" fmla="*/ 73 h 171"/>
                <a:gd name="T40" fmla="*/ 50 w 184"/>
                <a:gd name="T41" fmla="*/ 73 h 171"/>
                <a:gd name="T42" fmla="*/ 50 w 184"/>
                <a:gd name="T43" fmla="*/ 73 h 171"/>
                <a:gd name="T44" fmla="*/ 50 w 184"/>
                <a:gd name="T45" fmla="*/ 73 h 171"/>
                <a:gd name="T46" fmla="*/ 50 w 184"/>
                <a:gd name="T47" fmla="*/ 73 h 171"/>
                <a:gd name="T48" fmla="*/ 169 w 184"/>
                <a:gd name="T49" fmla="*/ 73 h 171"/>
                <a:gd name="T50" fmla="*/ 59 w 184"/>
                <a:gd name="T51" fmla="*/ 138 h 171"/>
                <a:gd name="T52" fmla="*/ 54 w 184"/>
                <a:gd name="T53" fmla="*/ 150 h 171"/>
                <a:gd name="T54" fmla="*/ 63 w 184"/>
                <a:gd name="T55" fmla="*/ 142 h 171"/>
                <a:gd name="T56" fmla="*/ 122 w 184"/>
                <a:gd name="T57" fmla="*/ 138 h 171"/>
                <a:gd name="T58" fmla="*/ 122 w 184"/>
                <a:gd name="T59" fmla="*/ 154 h 171"/>
                <a:gd name="T60" fmla="*/ 122 w 184"/>
                <a:gd name="T61" fmla="*/ 138 h 171"/>
                <a:gd name="T62" fmla="*/ 135 w 184"/>
                <a:gd name="T63" fmla="*/ 142 h 171"/>
                <a:gd name="T64" fmla="*/ 143 w 184"/>
                <a:gd name="T65" fmla="*/ 150 h 171"/>
                <a:gd name="T66" fmla="*/ 151 w 184"/>
                <a:gd name="T67" fmla="*/ 138 h 171"/>
                <a:gd name="T68" fmla="*/ 146 w 184"/>
                <a:gd name="T69" fmla="*/ 150 h 171"/>
                <a:gd name="T70" fmla="*/ 155 w 184"/>
                <a:gd name="T71" fmla="*/ 142 h 171"/>
                <a:gd name="T72" fmla="*/ 162 w 184"/>
                <a:gd name="T73" fmla="*/ 138 h 171"/>
                <a:gd name="T74" fmla="*/ 162 w 184"/>
                <a:gd name="T75" fmla="*/ 154 h 171"/>
                <a:gd name="T76" fmla="*/ 162 w 184"/>
                <a:gd name="T77" fmla="*/ 138 h 171"/>
                <a:gd name="T78" fmla="*/ 95 w 184"/>
                <a:gd name="T79" fmla="*/ 142 h 171"/>
                <a:gd name="T80" fmla="*/ 103 w 184"/>
                <a:gd name="T81" fmla="*/ 150 h 171"/>
                <a:gd name="T82" fmla="*/ 110 w 184"/>
                <a:gd name="T83" fmla="*/ 138 h 171"/>
                <a:gd name="T84" fmla="*/ 106 w 184"/>
                <a:gd name="T85" fmla="*/ 150 h 171"/>
                <a:gd name="T86" fmla="*/ 115 w 184"/>
                <a:gd name="T87" fmla="*/ 142 h 171"/>
                <a:gd name="T88" fmla="*/ 86 w 184"/>
                <a:gd name="T89" fmla="*/ 94 h 171"/>
                <a:gd name="T90" fmla="*/ 55 w 184"/>
                <a:gd name="T91" fmla="*/ 126 h 171"/>
                <a:gd name="T92" fmla="*/ 90 w 184"/>
                <a:gd name="T93" fmla="*/ 126 h 171"/>
                <a:gd name="T94" fmla="*/ 82 w 184"/>
                <a:gd name="T95" fmla="*/ 121 h 171"/>
                <a:gd name="T96" fmla="*/ 63 w 184"/>
                <a:gd name="T97" fmla="*/ 10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 h="171">
                  <a:moveTo>
                    <a:pt x="71" y="138"/>
                  </a:moveTo>
                  <a:cubicBezTo>
                    <a:pt x="68" y="138"/>
                    <a:pt x="66" y="140"/>
                    <a:pt x="66" y="142"/>
                  </a:cubicBezTo>
                  <a:cubicBezTo>
                    <a:pt x="66" y="150"/>
                    <a:pt x="66" y="150"/>
                    <a:pt x="66" y="150"/>
                  </a:cubicBezTo>
                  <a:cubicBezTo>
                    <a:pt x="66" y="152"/>
                    <a:pt x="68" y="154"/>
                    <a:pt x="71" y="154"/>
                  </a:cubicBezTo>
                  <a:cubicBezTo>
                    <a:pt x="73" y="154"/>
                    <a:pt x="75" y="152"/>
                    <a:pt x="75" y="150"/>
                  </a:cubicBezTo>
                  <a:cubicBezTo>
                    <a:pt x="75" y="142"/>
                    <a:pt x="75" y="142"/>
                    <a:pt x="75" y="142"/>
                  </a:cubicBezTo>
                  <a:cubicBezTo>
                    <a:pt x="75" y="140"/>
                    <a:pt x="73" y="138"/>
                    <a:pt x="71" y="138"/>
                  </a:cubicBezTo>
                  <a:close/>
                  <a:moveTo>
                    <a:pt x="82" y="138"/>
                  </a:moveTo>
                  <a:cubicBezTo>
                    <a:pt x="82" y="138"/>
                    <a:pt x="82" y="138"/>
                    <a:pt x="82" y="138"/>
                  </a:cubicBezTo>
                  <a:cubicBezTo>
                    <a:pt x="80" y="138"/>
                    <a:pt x="78" y="140"/>
                    <a:pt x="78" y="142"/>
                  </a:cubicBezTo>
                  <a:cubicBezTo>
                    <a:pt x="78" y="150"/>
                    <a:pt x="78" y="150"/>
                    <a:pt x="78" y="150"/>
                  </a:cubicBezTo>
                  <a:cubicBezTo>
                    <a:pt x="78" y="152"/>
                    <a:pt x="80" y="154"/>
                    <a:pt x="82" y="154"/>
                  </a:cubicBezTo>
                  <a:cubicBezTo>
                    <a:pt x="85" y="154"/>
                    <a:pt x="86" y="152"/>
                    <a:pt x="86" y="150"/>
                  </a:cubicBezTo>
                  <a:cubicBezTo>
                    <a:pt x="86" y="142"/>
                    <a:pt x="86" y="142"/>
                    <a:pt x="86" y="142"/>
                  </a:cubicBezTo>
                  <a:cubicBezTo>
                    <a:pt x="86" y="140"/>
                    <a:pt x="85" y="138"/>
                    <a:pt x="82" y="138"/>
                  </a:cubicBezTo>
                  <a:close/>
                  <a:moveTo>
                    <a:pt x="180" y="64"/>
                  </a:moveTo>
                  <a:cubicBezTo>
                    <a:pt x="180" y="64"/>
                    <a:pt x="180" y="64"/>
                    <a:pt x="180" y="64"/>
                  </a:cubicBezTo>
                  <a:cubicBezTo>
                    <a:pt x="180" y="63"/>
                    <a:pt x="180" y="63"/>
                    <a:pt x="180" y="63"/>
                  </a:cubicBezTo>
                  <a:cubicBezTo>
                    <a:pt x="177" y="61"/>
                    <a:pt x="174" y="59"/>
                    <a:pt x="170" y="59"/>
                  </a:cubicBezTo>
                  <a:cubicBezTo>
                    <a:pt x="161" y="59"/>
                    <a:pt x="161" y="59"/>
                    <a:pt x="161" y="59"/>
                  </a:cubicBezTo>
                  <a:cubicBezTo>
                    <a:pt x="131" y="8"/>
                    <a:pt x="131" y="8"/>
                    <a:pt x="131" y="8"/>
                  </a:cubicBezTo>
                  <a:cubicBezTo>
                    <a:pt x="131" y="8"/>
                    <a:pt x="131" y="7"/>
                    <a:pt x="131" y="7"/>
                  </a:cubicBezTo>
                  <a:cubicBezTo>
                    <a:pt x="129" y="4"/>
                    <a:pt x="126" y="2"/>
                    <a:pt x="122" y="1"/>
                  </a:cubicBezTo>
                  <a:cubicBezTo>
                    <a:pt x="119" y="0"/>
                    <a:pt x="115" y="0"/>
                    <a:pt x="112" y="1"/>
                  </a:cubicBezTo>
                  <a:cubicBezTo>
                    <a:pt x="111" y="2"/>
                    <a:pt x="111" y="2"/>
                    <a:pt x="111" y="2"/>
                  </a:cubicBezTo>
                  <a:cubicBezTo>
                    <a:pt x="8" y="62"/>
                    <a:pt x="8" y="62"/>
                    <a:pt x="8" y="62"/>
                  </a:cubicBezTo>
                  <a:cubicBezTo>
                    <a:pt x="7" y="62"/>
                    <a:pt x="7" y="62"/>
                    <a:pt x="7" y="62"/>
                  </a:cubicBezTo>
                  <a:cubicBezTo>
                    <a:pt x="4" y="64"/>
                    <a:pt x="2" y="67"/>
                    <a:pt x="1" y="71"/>
                  </a:cubicBezTo>
                  <a:cubicBezTo>
                    <a:pt x="1" y="71"/>
                    <a:pt x="1" y="71"/>
                    <a:pt x="1" y="71"/>
                  </a:cubicBezTo>
                  <a:cubicBezTo>
                    <a:pt x="0" y="75"/>
                    <a:pt x="1" y="78"/>
                    <a:pt x="2" y="82"/>
                  </a:cubicBezTo>
                  <a:cubicBezTo>
                    <a:pt x="35" y="139"/>
                    <a:pt x="35" y="139"/>
                    <a:pt x="35" y="139"/>
                  </a:cubicBezTo>
                  <a:cubicBezTo>
                    <a:pt x="35" y="157"/>
                    <a:pt x="35" y="157"/>
                    <a:pt x="35" y="157"/>
                  </a:cubicBezTo>
                  <a:cubicBezTo>
                    <a:pt x="35" y="161"/>
                    <a:pt x="37" y="164"/>
                    <a:pt x="39" y="167"/>
                  </a:cubicBezTo>
                  <a:cubicBezTo>
                    <a:pt x="42" y="170"/>
                    <a:pt x="45" y="171"/>
                    <a:pt x="50" y="171"/>
                  </a:cubicBezTo>
                  <a:cubicBezTo>
                    <a:pt x="170" y="171"/>
                    <a:pt x="170" y="171"/>
                    <a:pt x="170" y="171"/>
                  </a:cubicBezTo>
                  <a:cubicBezTo>
                    <a:pt x="174" y="171"/>
                    <a:pt x="177" y="170"/>
                    <a:pt x="180" y="167"/>
                  </a:cubicBezTo>
                  <a:cubicBezTo>
                    <a:pt x="182" y="164"/>
                    <a:pt x="184" y="161"/>
                    <a:pt x="184" y="157"/>
                  </a:cubicBezTo>
                  <a:cubicBezTo>
                    <a:pt x="184" y="74"/>
                    <a:pt x="184" y="74"/>
                    <a:pt x="184" y="74"/>
                  </a:cubicBezTo>
                  <a:cubicBezTo>
                    <a:pt x="184" y="70"/>
                    <a:pt x="182" y="66"/>
                    <a:pt x="180" y="64"/>
                  </a:cubicBezTo>
                  <a:close/>
                  <a:moveTo>
                    <a:pt x="35" y="74"/>
                  </a:moveTo>
                  <a:cubicBezTo>
                    <a:pt x="35" y="74"/>
                    <a:pt x="35" y="74"/>
                    <a:pt x="35" y="74"/>
                  </a:cubicBezTo>
                  <a:cubicBezTo>
                    <a:pt x="35" y="111"/>
                    <a:pt x="35" y="111"/>
                    <a:pt x="35" y="111"/>
                  </a:cubicBezTo>
                  <a:cubicBezTo>
                    <a:pt x="15" y="75"/>
                    <a:pt x="15" y="75"/>
                    <a:pt x="15" y="75"/>
                  </a:cubicBezTo>
                  <a:cubicBezTo>
                    <a:pt x="15" y="75"/>
                    <a:pt x="15" y="74"/>
                    <a:pt x="15" y="74"/>
                  </a:cubicBezTo>
                  <a:cubicBezTo>
                    <a:pt x="14" y="74"/>
                    <a:pt x="14" y="74"/>
                    <a:pt x="14" y="74"/>
                  </a:cubicBezTo>
                  <a:cubicBezTo>
                    <a:pt x="15" y="74"/>
                    <a:pt x="15" y="74"/>
                    <a:pt x="15" y="74"/>
                  </a:cubicBezTo>
                  <a:cubicBezTo>
                    <a:pt x="15" y="74"/>
                    <a:pt x="15" y="74"/>
                    <a:pt x="15" y="74"/>
                  </a:cubicBezTo>
                  <a:cubicBezTo>
                    <a:pt x="118" y="14"/>
                    <a:pt x="118" y="14"/>
                    <a:pt x="118" y="14"/>
                  </a:cubicBezTo>
                  <a:cubicBezTo>
                    <a:pt x="118" y="14"/>
                    <a:pt x="119" y="14"/>
                    <a:pt x="119" y="15"/>
                  </a:cubicBezTo>
                  <a:cubicBezTo>
                    <a:pt x="119" y="15"/>
                    <a:pt x="119" y="15"/>
                    <a:pt x="119" y="15"/>
                  </a:cubicBezTo>
                  <a:cubicBezTo>
                    <a:pt x="144" y="59"/>
                    <a:pt x="144" y="59"/>
                    <a:pt x="144" y="59"/>
                  </a:cubicBezTo>
                  <a:cubicBezTo>
                    <a:pt x="50" y="59"/>
                    <a:pt x="50" y="59"/>
                    <a:pt x="50" y="59"/>
                  </a:cubicBezTo>
                  <a:cubicBezTo>
                    <a:pt x="42" y="59"/>
                    <a:pt x="35" y="66"/>
                    <a:pt x="35" y="74"/>
                  </a:cubicBezTo>
                  <a:close/>
                  <a:moveTo>
                    <a:pt x="170" y="157"/>
                  </a:moveTo>
                  <a:cubicBezTo>
                    <a:pt x="170" y="157"/>
                    <a:pt x="170" y="157"/>
                    <a:pt x="170" y="157"/>
                  </a:cubicBezTo>
                  <a:cubicBezTo>
                    <a:pt x="170" y="157"/>
                    <a:pt x="170" y="157"/>
                    <a:pt x="169" y="157"/>
                  </a:cubicBezTo>
                  <a:cubicBezTo>
                    <a:pt x="50" y="157"/>
                    <a:pt x="50" y="157"/>
                    <a:pt x="50" y="157"/>
                  </a:cubicBezTo>
                  <a:cubicBezTo>
                    <a:pt x="50" y="157"/>
                    <a:pt x="49" y="157"/>
                    <a:pt x="49" y="157"/>
                  </a:cubicBezTo>
                  <a:cubicBezTo>
                    <a:pt x="49" y="74"/>
                    <a:pt x="49" y="74"/>
                    <a:pt x="49" y="74"/>
                  </a:cubicBezTo>
                  <a:cubicBezTo>
                    <a:pt x="49" y="73"/>
                    <a:pt x="49" y="73"/>
                    <a:pt x="49" y="73"/>
                  </a:cubicBezTo>
                  <a:cubicBezTo>
                    <a:pt x="49" y="73"/>
                    <a:pt x="49" y="73"/>
                    <a:pt x="49" y="73"/>
                  </a:cubicBezTo>
                  <a:cubicBezTo>
                    <a:pt x="49" y="73"/>
                    <a:pt x="49" y="73"/>
                    <a:pt x="49"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50" y="73"/>
                    <a:pt x="50" y="73"/>
                    <a:pt x="50" y="73"/>
                  </a:cubicBezTo>
                  <a:cubicBezTo>
                    <a:pt x="169" y="73"/>
                    <a:pt x="169" y="73"/>
                    <a:pt x="169" y="73"/>
                  </a:cubicBezTo>
                  <a:cubicBezTo>
                    <a:pt x="170" y="73"/>
                    <a:pt x="170" y="73"/>
                    <a:pt x="170" y="74"/>
                  </a:cubicBezTo>
                  <a:cubicBezTo>
                    <a:pt x="170" y="157"/>
                    <a:pt x="170" y="157"/>
                    <a:pt x="170" y="157"/>
                  </a:cubicBezTo>
                  <a:close/>
                  <a:moveTo>
                    <a:pt x="59" y="138"/>
                  </a:moveTo>
                  <a:cubicBezTo>
                    <a:pt x="59" y="138"/>
                    <a:pt x="59" y="138"/>
                    <a:pt x="59" y="138"/>
                  </a:cubicBezTo>
                  <a:cubicBezTo>
                    <a:pt x="56" y="138"/>
                    <a:pt x="54" y="140"/>
                    <a:pt x="54" y="142"/>
                  </a:cubicBezTo>
                  <a:cubicBezTo>
                    <a:pt x="54" y="150"/>
                    <a:pt x="54" y="150"/>
                    <a:pt x="54" y="150"/>
                  </a:cubicBezTo>
                  <a:cubicBezTo>
                    <a:pt x="54" y="152"/>
                    <a:pt x="56" y="154"/>
                    <a:pt x="59" y="154"/>
                  </a:cubicBezTo>
                  <a:cubicBezTo>
                    <a:pt x="61" y="154"/>
                    <a:pt x="63" y="152"/>
                    <a:pt x="63" y="150"/>
                  </a:cubicBezTo>
                  <a:cubicBezTo>
                    <a:pt x="63" y="142"/>
                    <a:pt x="63" y="142"/>
                    <a:pt x="63" y="142"/>
                  </a:cubicBezTo>
                  <a:cubicBezTo>
                    <a:pt x="63" y="140"/>
                    <a:pt x="61" y="138"/>
                    <a:pt x="59" y="138"/>
                  </a:cubicBezTo>
                  <a:close/>
                  <a:moveTo>
                    <a:pt x="122" y="138"/>
                  </a:moveTo>
                  <a:cubicBezTo>
                    <a:pt x="122" y="138"/>
                    <a:pt x="122" y="138"/>
                    <a:pt x="122" y="138"/>
                  </a:cubicBezTo>
                  <a:cubicBezTo>
                    <a:pt x="120" y="138"/>
                    <a:pt x="118" y="140"/>
                    <a:pt x="118" y="142"/>
                  </a:cubicBezTo>
                  <a:cubicBezTo>
                    <a:pt x="118" y="150"/>
                    <a:pt x="118" y="150"/>
                    <a:pt x="118" y="150"/>
                  </a:cubicBezTo>
                  <a:cubicBezTo>
                    <a:pt x="118" y="152"/>
                    <a:pt x="120" y="154"/>
                    <a:pt x="122" y="154"/>
                  </a:cubicBezTo>
                  <a:cubicBezTo>
                    <a:pt x="125" y="154"/>
                    <a:pt x="127" y="152"/>
                    <a:pt x="127" y="150"/>
                  </a:cubicBezTo>
                  <a:cubicBezTo>
                    <a:pt x="127" y="142"/>
                    <a:pt x="127" y="142"/>
                    <a:pt x="127" y="142"/>
                  </a:cubicBezTo>
                  <a:cubicBezTo>
                    <a:pt x="127" y="140"/>
                    <a:pt x="125" y="138"/>
                    <a:pt x="122" y="138"/>
                  </a:cubicBezTo>
                  <a:close/>
                  <a:moveTo>
                    <a:pt x="139" y="138"/>
                  </a:moveTo>
                  <a:cubicBezTo>
                    <a:pt x="139" y="138"/>
                    <a:pt x="139" y="138"/>
                    <a:pt x="139" y="138"/>
                  </a:cubicBezTo>
                  <a:cubicBezTo>
                    <a:pt x="136" y="138"/>
                    <a:pt x="135" y="140"/>
                    <a:pt x="135" y="142"/>
                  </a:cubicBezTo>
                  <a:cubicBezTo>
                    <a:pt x="135" y="150"/>
                    <a:pt x="135" y="150"/>
                    <a:pt x="135" y="150"/>
                  </a:cubicBezTo>
                  <a:cubicBezTo>
                    <a:pt x="135" y="152"/>
                    <a:pt x="136" y="154"/>
                    <a:pt x="139" y="154"/>
                  </a:cubicBezTo>
                  <a:cubicBezTo>
                    <a:pt x="141" y="154"/>
                    <a:pt x="143" y="152"/>
                    <a:pt x="143" y="150"/>
                  </a:cubicBezTo>
                  <a:cubicBezTo>
                    <a:pt x="143" y="142"/>
                    <a:pt x="143" y="142"/>
                    <a:pt x="143" y="142"/>
                  </a:cubicBezTo>
                  <a:cubicBezTo>
                    <a:pt x="143" y="140"/>
                    <a:pt x="141" y="138"/>
                    <a:pt x="139" y="138"/>
                  </a:cubicBezTo>
                  <a:close/>
                  <a:moveTo>
                    <a:pt x="151" y="138"/>
                  </a:moveTo>
                  <a:cubicBezTo>
                    <a:pt x="151" y="138"/>
                    <a:pt x="151" y="138"/>
                    <a:pt x="151" y="138"/>
                  </a:cubicBezTo>
                  <a:cubicBezTo>
                    <a:pt x="148" y="138"/>
                    <a:pt x="146" y="140"/>
                    <a:pt x="146" y="142"/>
                  </a:cubicBezTo>
                  <a:cubicBezTo>
                    <a:pt x="146" y="150"/>
                    <a:pt x="146" y="150"/>
                    <a:pt x="146" y="150"/>
                  </a:cubicBezTo>
                  <a:cubicBezTo>
                    <a:pt x="146" y="152"/>
                    <a:pt x="148" y="154"/>
                    <a:pt x="151" y="154"/>
                  </a:cubicBezTo>
                  <a:cubicBezTo>
                    <a:pt x="153" y="154"/>
                    <a:pt x="155" y="152"/>
                    <a:pt x="155" y="150"/>
                  </a:cubicBezTo>
                  <a:cubicBezTo>
                    <a:pt x="155" y="142"/>
                    <a:pt x="155" y="142"/>
                    <a:pt x="155" y="142"/>
                  </a:cubicBezTo>
                  <a:cubicBezTo>
                    <a:pt x="155" y="140"/>
                    <a:pt x="153" y="138"/>
                    <a:pt x="151" y="138"/>
                  </a:cubicBezTo>
                  <a:close/>
                  <a:moveTo>
                    <a:pt x="162" y="138"/>
                  </a:moveTo>
                  <a:cubicBezTo>
                    <a:pt x="162" y="138"/>
                    <a:pt x="162" y="138"/>
                    <a:pt x="162" y="138"/>
                  </a:cubicBezTo>
                  <a:cubicBezTo>
                    <a:pt x="160" y="138"/>
                    <a:pt x="158" y="140"/>
                    <a:pt x="158" y="142"/>
                  </a:cubicBezTo>
                  <a:cubicBezTo>
                    <a:pt x="158" y="150"/>
                    <a:pt x="158" y="150"/>
                    <a:pt x="158" y="150"/>
                  </a:cubicBezTo>
                  <a:cubicBezTo>
                    <a:pt x="158" y="152"/>
                    <a:pt x="160" y="154"/>
                    <a:pt x="162" y="154"/>
                  </a:cubicBezTo>
                  <a:cubicBezTo>
                    <a:pt x="165" y="154"/>
                    <a:pt x="167" y="152"/>
                    <a:pt x="167" y="150"/>
                  </a:cubicBezTo>
                  <a:cubicBezTo>
                    <a:pt x="167" y="142"/>
                    <a:pt x="167" y="142"/>
                    <a:pt x="167" y="142"/>
                  </a:cubicBezTo>
                  <a:cubicBezTo>
                    <a:pt x="167" y="140"/>
                    <a:pt x="165" y="138"/>
                    <a:pt x="162" y="138"/>
                  </a:cubicBezTo>
                  <a:close/>
                  <a:moveTo>
                    <a:pt x="99" y="138"/>
                  </a:moveTo>
                  <a:cubicBezTo>
                    <a:pt x="99" y="138"/>
                    <a:pt x="99" y="138"/>
                    <a:pt x="99" y="138"/>
                  </a:cubicBezTo>
                  <a:cubicBezTo>
                    <a:pt x="96" y="138"/>
                    <a:pt x="95" y="140"/>
                    <a:pt x="95" y="142"/>
                  </a:cubicBezTo>
                  <a:cubicBezTo>
                    <a:pt x="95" y="150"/>
                    <a:pt x="95" y="150"/>
                    <a:pt x="95" y="150"/>
                  </a:cubicBezTo>
                  <a:cubicBezTo>
                    <a:pt x="95" y="152"/>
                    <a:pt x="96" y="154"/>
                    <a:pt x="99" y="154"/>
                  </a:cubicBezTo>
                  <a:cubicBezTo>
                    <a:pt x="101" y="154"/>
                    <a:pt x="103" y="152"/>
                    <a:pt x="103" y="150"/>
                  </a:cubicBezTo>
                  <a:cubicBezTo>
                    <a:pt x="103" y="142"/>
                    <a:pt x="103" y="142"/>
                    <a:pt x="103" y="142"/>
                  </a:cubicBezTo>
                  <a:cubicBezTo>
                    <a:pt x="103" y="140"/>
                    <a:pt x="101" y="138"/>
                    <a:pt x="99" y="138"/>
                  </a:cubicBezTo>
                  <a:close/>
                  <a:moveTo>
                    <a:pt x="110" y="138"/>
                  </a:moveTo>
                  <a:cubicBezTo>
                    <a:pt x="110" y="138"/>
                    <a:pt x="110" y="138"/>
                    <a:pt x="110" y="138"/>
                  </a:cubicBezTo>
                  <a:cubicBezTo>
                    <a:pt x="108" y="138"/>
                    <a:pt x="106" y="140"/>
                    <a:pt x="106" y="142"/>
                  </a:cubicBezTo>
                  <a:cubicBezTo>
                    <a:pt x="106" y="150"/>
                    <a:pt x="106" y="150"/>
                    <a:pt x="106" y="150"/>
                  </a:cubicBezTo>
                  <a:cubicBezTo>
                    <a:pt x="106" y="152"/>
                    <a:pt x="108" y="154"/>
                    <a:pt x="110" y="154"/>
                  </a:cubicBezTo>
                  <a:cubicBezTo>
                    <a:pt x="113" y="154"/>
                    <a:pt x="115" y="152"/>
                    <a:pt x="115" y="150"/>
                  </a:cubicBezTo>
                  <a:cubicBezTo>
                    <a:pt x="115" y="142"/>
                    <a:pt x="115" y="142"/>
                    <a:pt x="115" y="142"/>
                  </a:cubicBezTo>
                  <a:cubicBezTo>
                    <a:pt x="115" y="140"/>
                    <a:pt x="113" y="138"/>
                    <a:pt x="110" y="138"/>
                  </a:cubicBezTo>
                  <a:close/>
                  <a:moveTo>
                    <a:pt x="86" y="94"/>
                  </a:moveTo>
                  <a:cubicBezTo>
                    <a:pt x="86" y="94"/>
                    <a:pt x="86" y="94"/>
                    <a:pt x="86" y="94"/>
                  </a:cubicBezTo>
                  <a:cubicBezTo>
                    <a:pt x="59" y="94"/>
                    <a:pt x="59" y="94"/>
                    <a:pt x="59" y="94"/>
                  </a:cubicBezTo>
                  <a:cubicBezTo>
                    <a:pt x="57" y="94"/>
                    <a:pt x="55" y="96"/>
                    <a:pt x="55" y="99"/>
                  </a:cubicBezTo>
                  <a:cubicBezTo>
                    <a:pt x="55" y="126"/>
                    <a:pt x="55" y="126"/>
                    <a:pt x="55" y="126"/>
                  </a:cubicBezTo>
                  <a:cubicBezTo>
                    <a:pt x="55" y="128"/>
                    <a:pt x="57" y="130"/>
                    <a:pt x="59" y="130"/>
                  </a:cubicBezTo>
                  <a:cubicBezTo>
                    <a:pt x="86" y="130"/>
                    <a:pt x="86" y="130"/>
                    <a:pt x="86" y="130"/>
                  </a:cubicBezTo>
                  <a:cubicBezTo>
                    <a:pt x="88" y="130"/>
                    <a:pt x="90" y="128"/>
                    <a:pt x="90" y="126"/>
                  </a:cubicBezTo>
                  <a:cubicBezTo>
                    <a:pt x="90" y="99"/>
                    <a:pt x="90" y="99"/>
                    <a:pt x="90" y="99"/>
                  </a:cubicBezTo>
                  <a:cubicBezTo>
                    <a:pt x="90" y="96"/>
                    <a:pt x="88" y="94"/>
                    <a:pt x="86" y="94"/>
                  </a:cubicBezTo>
                  <a:close/>
                  <a:moveTo>
                    <a:pt x="82" y="121"/>
                  </a:moveTo>
                  <a:cubicBezTo>
                    <a:pt x="82" y="121"/>
                    <a:pt x="82" y="121"/>
                    <a:pt x="82" y="121"/>
                  </a:cubicBezTo>
                  <a:cubicBezTo>
                    <a:pt x="63" y="121"/>
                    <a:pt x="63" y="121"/>
                    <a:pt x="63" y="121"/>
                  </a:cubicBezTo>
                  <a:cubicBezTo>
                    <a:pt x="63" y="103"/>
                    <a:pt x="63" y="103"/>
                    <a:pt x="63" y="103"/>
                  </a:cubicBezTo>
                  <a:cubicBezTo>
                    <a:pt x="82" y="103"/>
                    <a:pt x="82" y="103"/>
                    <a:pt x="82" y="103"/>
                  </a:cubicBezTo>
                  <a:cubicBezTo>
                    <a:pt x="82" y="121"/>
                    <a:pt x="82" y="121"/>
                    <a:pt x="82" y="121"/>
                  </a:cubicBezTo>
                  <a:close/>
                </a:path>
              </a:pathLst>
            </a:custGeom>
            <a:gradFill>
              <a:gsLst>
                <a:gs pos="0">
                  <a:srgbClr val="FEE8FE"/>
                </a:gs>
                <a:gs pos="100000">
                  <a:srgbClr val="FECDFE"/>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椭圆 92">
              <a:extLst>
                <a:ext uri="{FF2B5EF4-FFF2-40B4-BE49-F238E27FC236}">
                  <a16:creationId xmlns:a16="http://schemas.microsoft.com/office/drawing/2014/main" id="{36E475E7-EDCC-419E-8DFE-80CF96B6E190}"/>
                </a:ext>
              </a:extLst>
            </p:cNvPr>
            <p:cNvSpPr/>
            <p:nvPr/>
          </p:nvSpPr>
          <p:spPr>
            <a:xfrm>
              <a:off x="722485" y="405837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1" name="椭圆 50">
              <a:extLst>
                <a:ext uri="{FF2B5EF4-FFF2-40B4-BE49-F238E27FC236}">
                  <a16:creationId xmlns:a16="http://schemas.microsoft.com/office/drawing/2014/main" id="{94AFA8ED-0C6D-4406-BEA6-CF8D665D240A}"/>
                </a:ext>
              </a:extLst>
            </p:cNvPr>
            <p:cNvSpPr/>
            <p:nvPr/>
          </p:nvSpPr>
          <p:spPr>
            <a:xfrm>
              <a:off x="5391847" y="438260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2" name="椭圆 51">
              <a:extLst>
                <a:ext uri="{FF2B5EF4-FFF2-40B4-BE49-F238E27FC236}">
                  <a16:creationId xmlns:a16="http://schemas.microsoft.com/office/drawing/2014/main" id="{DC53125D-4E3D-422C-85E4-499501F2B77A}"/>
                </a:ext>
              </a:extLst>
            </p:cNvPr>
            <p:cNvSpPr/>
            <p:nvPr/>
          </p:nvSpPr>
          <p:spPr>
            <a:xfrm>
              <a:off x="7470450" y="373478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3" name="椭圆 52">
              <a:extLst>
                <a:ext uri="{FF2B5EF4-FFF2-40B4-BE49-F238E27FC236}">
                  <a16:creationId xmlns:a16="http://schemas.microsoft.com/office/drawing/2014/main" id="{391B9906-B12B-4AF5-A675-F0167FC60FF9}"/>
                </a:ext>
              </a:extLst>
            </p:cNvPr>
            <p:cNvSpPr/>
            <p:nvPr/>
          </p:nvSpPr>
          <p:spPr>
            <a:xfrm>
              <a:off x="9587549" y="43916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4" name="椭圆 53">
              <a:extLst>
                <a:ext uri="{FF2B5EF4-FFF2-40B4-BE49-F238E27FC236}">
                  <a16:creationId xmlns:a16="http://schemas.microsoft.com/office/drawing/2014/main" id="{373816C8-8AFF-47F6-BF8A-C595053228F9}"/>
                </a:ext>
              </a:extLst>
            </p:cNvPr>
            <p:cNvSpPr/>
            <p:nvPr/>
          </p:nvSpPr>
          <p:spPr>
            <a:xfrm>
              <a:off x="11384388" y="405850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5" name="椭圆 54">
              <a:extLst>
                <a:ext uri="{FF2B5EF4-FFF2-40B4-BE49-F238E27FC236}">
                  <a16:creationId xmlns:a16="http://schemas.microsoft.com/office/drawing/2014/main" id="{1C8932AF-FCD2-4109-84DA-045933805AAC}"/>
                </a:ext>
              </a:extLst>
            </p:cNvPr>
            <p:cNvSpPr/>
            <p:nvPr/>
          </p:nvSpPr>
          <p:spPr>
            <a:xfrm>
              <a:off x="1140176" y="438698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E6D62F61-F703-4353-93F9-12B155AEC52D}"/>
                </a:ext>
              </a:extLst>
            </p:cNvPr>
            <p:cNvSpPr/>
            <p:nvPr/>
          </p:nvSpPr>
          <p:spPr>
            <a:xfrm>
              <a:off x="3252796" y="373129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7" name="文本框 56">
              <a:extLst>
                <a:ext uri="{FF2B5EF4-FFF2-40B4-BE49-F238E27FC236}">
                  <a16:creationId xmlns:a16="http://schemas.microsoft.com/office/drawing/2014/main" id="{3A5D0963-C6B0-46E3-936C-12EDC2550BAA}"/>
                </a:ext>
              </a:extLst>
            </p:cNvPr>
            <p:cNvSpPr txBox="1"/>
            <p:nvPr/>
          </p:nvSpPr>
          <p:spPr>
            <a:xfrm>
              <a:off x="1003348" y="4650254"/>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58" name="矩形 57">
              <a:extLst>
                <a:ext uri="{FF2B5EF4-FFF2-40B4-BE49-F238E27FC236}">
                  <a16:creationId xmlns:a16="http://schemas.microsoft.com/office/drawing/2014/main" id="{6C7EE273-DF4D-4FE7-B8E9-191C3BEEECE0}"/>
                </a:ext>
              </a:extLst>
            </p:cNvPr>
            <p:cNvSpPr/>
            <p:nvPr/>
          </p:nvSpPr>
          <p:spPr>
            <a:xfrm>
              <a:off x="1003348" y="4987076"/>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59" name="文本框 58">
              <a:extLst>
                <a:ext uri="{FF2B5EF4-FFF2-40B4-BE49-F238E27FC236}">
                  <a16:creationId xmlns:a16="http://schemas.microsoft.com/office/drawing/2014/main" id="{0A21CD46-2E6D-4FE5-84C1-8E33D11B2F74}"/>
                </a:ext>
              </a:extLst>
            </p:cNvPr>
            <p:cNvSpPr txBox="1"/>
            <p:nvPr/>
          </p:nvSpPr>
          <p:spPr>
            <a:xfrm>
              <a:off x="5584464" y="4650254"/>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60" name="矩形 59">
              <a:extLst>
                <a:ext uri="{FF2B5EF4-FFF2-40B4-BE49-F238E27FC236}">
                  <a16:creationId xmlns:a16="http://schemas.microsoft.com/office/drawing/2014/main" id="{DB8DC93E-6F84-4937-858C-C2AA33A7DB7A}"/>
                </a:ext>
              </a:extLst>
            </p:cNvPr>
            <p:cNvSpPr/>
            <p:nvPr/>
          </p:nvSpPr>
          <p:spPr>
            <a:xfrm>
              <a:off x="5584464" y="4987076"/>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61" name="文本框 60">
              <a:extLst>
                <a:ext uri="{FF2B5EF4-FFF2-40B4-BE49-F238E27FC236}">
                  <a16:creationId xmlns:a16="http://schemas.microsoft.com/office/drawing/2014/main" id="{70C3A153-99DD-4559-AF0F-C6E9E1753046}"/>
                </a:ext>
              </a:extLst>
            </p:cNvPr>
            <p:cNvSpPr txBox="1"/>
            <p:nvPr/>
          </p:nvSpPr>
          <p:spPr>
            <a:xfrm>
              <a:off x="9455164" y="4650254"/>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64" name="矩形 63">
              <a:extLst>
                <a:ext uri="{FF2B5EF4-FFF2-40B4-BE49-F238E27FC236}">
                  <a16:creationId xmlns:a16="http://schemas.microsoft.com/office/drawing/2014/main" id="{9FB5A2B7-64C8-4239-9D0F-E221FC17D33B}"/>
                </a:ext>
              </a:extLst>
            </p:cNvPr>
            <p:cNvSpPr/>
            <p:nvPr/>
          </p:nvSpPr>
          <p:spPr>
            <a:xfrm>
              <a:off x="9455164" y="4987076"/>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65" name="文本框 64">
              <a:extLst>
                <a:ext uri="{FF2B5EF4-FFF2-40B4-BE49-F238E27FC236}">
                  <a16:creationId xmlns:a16="http://schemas.microsoft.com/office/drawing/2014/main" id="{C3229ACE-D448-445A-B3FE-6620529A746B}"/>
                </a:ext>
              </a:extLst>
            </p:cNvPr>
            <p:cNvSpPr txBox="1"/>
            <p:nvPr/>
          </p:nvSpPr>
          <p:spPr>
            <a:xfrm>
              <a:off x="3229159" y="2587136"/>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70" name="矩形 69">
              <a:extLst>
                <a:ext uri="{FF2B5EF4-FFF2-40B4-BE49-F238E27FC236}">
                  <a16:creationId xmlns:a16="http://schemas.microsoft.com/office/drawing/2014/main" id="{A3DD251D-DA44-4FF1-8DFF-26CA8A56559B}"/>
                </a:ext>
              </a:extLst>
            </p:cNvPr>
            <p:cNvSpPr/>
            <p:nvPr/>
          </p:nvSpPr>
          <p:spPr>
            <a:xfrm>
              <a:off x="3229159" y="2923958"/>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71" name="文本框 70">
              <a:extLst>
                <a:ext uri="{FF2B5EF4-FFF2-40B4-BE49-F238E27FC236}">
                  <a16:creationId xmlns:a16="http://schemas.microsoft.com/office/drawing/2014/main" id="{1CE3D930-FFE1-4B85-BEE7-6BCB2149FC27}"/>
                </a:ext>
              </a:extLst>
            </p:cNvPr>
            <p:cNvSpPr txBox="1"/>
            <p:nvPr/>
          </p:nvSpPr>
          <p:spPr>
            <a:xfrm>
              <a:off x="7533563" y="2587136"/>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72" name="矩形 71">
              <a:extLst>
                <a:ext uri="{FF2B5EF4-FFF2-40B4-BE49-F238E27FC236}">
                  <a16:creationId xmlns:a16="http://schemas.microsoft.com/office/drawing/2014/main" id="{361F8843-1D96-41CE-A522-4FE3F953D87D}"/>
                </a:ext>
              </a:extLst>
            </p:cNvPr>
            <p:cNvSpPr/>
            <p:nvPr/>
          </p:nvSpPr>
          <p:spPr>
            <a:xfrm>
              <a:off x="7533563" y="2923958"/>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74" name="椭圆 73">
            <a:extLst>
              <a:ext uri="{FF2B5EF4-FFF2-40B4-BE49-F238E27FC236}">
                <a16:creationId xmlns:a16="http://schemas.microsoft.com/office/drawing/2014/main" id="{C7CA33C8-F81F-4E93-B926-1B9F961E632C}"/>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2" name="直接连接符 61">
            <a:extLst>
              <a:ext uri="{FF2B5EF4-FFF2-40B4-BE49-F238E27FC236}">
                <a16:creationId xmlns:a16="http://schemas.microsoft.com/office/drawing/2014/main" id="{2D9F2E8A-4A42-45E0-A9FA-EFACECA32DA5}"/>
              </a:ext>
            </a:extLst>
          </p:cNvPr>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C6D5FFD-71EA-4ABD-A640-868B834349D3}"/>
              </a:ext>
            </a:extLst>
          </p:cNvPr>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BCB72B08-16A7-42CA-859A-39352B2739CA}"/>
              </a:ext>
            </a:extLst>
          </p:cNvPr>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TextBox 7">
            <a:extLst>
              <a:ext uri="{FF2B5EF4-FFF2-40B4-BE49-F238E27FC236}">
                <a16:creationId xmlns:a16="http://schemas.microsoft.com/office/drawing/2014/main" id="{228F00D5-D3D5-492B-9889-3FE58F107C11}"/>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营销策略</a:t>
            </a:r>
          </a:p>
        </p:txBody>
      </p:sp>
      <p:sp>
        <p:nvSpPr>
          <p:cNvPr id="78" name="TextBox 7">
            <a:extLst>
              <a:ext uri="{FF2B5EF4-FFF2-40B4-BE49-F238E27FC236}">
                <a16:creationId xmlns:a16="http://schemas.microsoft.com/office/drawing/2014/main" id="{CEEFFAF7-EF78-4DBD-A411-11744771088C}"/>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05</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28097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ppt_x</p:attrName>
                                        </p:attrNameLst>
                                      </p:cBhvr>
                                      <p:tavLst>
                                        <p:tav tm="0">
                                          <p:val>
                                            <p:strVal val="#ppt_x-#ppt_w*1.125000"/>
                                          </p:val>
                                        </p:tav>
                                        <p:tav tm="100000">
                                          <p:val>
                                            <p:strVal val="#ppt_x"/>
                                          </p:val>
                                        </p:tav>
                                      </p:tavLst>
                                    </p:anim>
                                    <p:animEffect transition="in" filter="wipe(right)">
                                      <p:cBhvr>
                                        <p:cTn id="8" dur="500"/>
                                        <p:tgtEl>
                                          <p:spTgt spid="7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p:tgtEl>
                                          <p:spTgt spid="78"/>
                                        </p:tgtEl>
                                        <p:attrNameLst>
                                          <p:attrName>ppt_x</p:attrName>
                                        </p:attrNameLst>
                                      </p:cBhvr>
                                      <p:tavLst>
                                        <p:tav tm="0">
                                          <p:val>
                                            <p:strVal val="#ppt_x-#ppt_w*1.125000"/>
                                          </p:val>
                                        </p:tav>
                                        <p:tav tm="100000">
                                          <p:val>
                                            <p:strVal val="#ppt_x"/>
                                          </p:val>
                                        </p:tav>
                                      </p:tavLst>
                                    </p:anim>
                                    <p:animEffect transition="in" filter="wipe(right)">
                                      <p:cBhvr>
                                        <p:cTn id="13" dur="500"/>
                                        <p:tgtEl>
                                          <p:spTgt spid="78"/>
                                        </p:tgtEl>
                                      </p:cBhvr>
                                    </p:animEffect>
                                  </p:childTnLst>
                                </p:cTn>
                              </p:par>
                              <p:par>
                                <p:cTn id="14" presetID="42" presetClass="path" presetSubtype="0" accel="50000" decel="50000" fill="hold" grpId="0" nodeType="withEffect">
                                  <p:stCondLst>
                                    <p:cond delay="0"/>
                                  </p:stCondLst>
                                  <p:childTnLst>
                                    <p:animMotion origin="layout" path="M 4.58333E-6 2.96296E-6 L 0.7888 0.23379 " pathEditMode="relative" rAng="0" ptsTypes="AA">
                                      <p:cBhvr>
                                        <p:cTn id="15" dur="1500" fill="hold"/>
                                        <p:tgtEl>
                                          <p:spTgt spid="74"/>
                                        </p:tgtEl>
                                        <p:attrNameLst>
                                          <p:attrName>ppt_x</p:attrName>
                                          <p:attrName>ppt_y</p:attrName>
                                        </p:attrNameLst>
                                      </p:cBhvr>
                                      <p:rCtr x="39440" y="11690"/>
                                    </p:animMotion>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3" grpId="0"/>
      <p:bldP spid="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a:extLst>
              <a:ext uri="{FF2B5EF4-FFF2-40B4-BE49-F238E27FC236}">
                <a16:creationId xmlns:a16="http://schemas.microsoft.com/office/drawing/2014/main" id="{88A67C84-6A35-4C27-B8F5-0F69B77953A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5143499" y="0"/>
            <a:ext cx="8634845" cy="6858000"/>
          </a:xfrm>
          <a:prstGeom prst="parallelogram">
            <a:avLst>
              <a:gd name="adj" fmla="val 43056"/>
            </a:avLst>
          </a:prstGeom>
        </p:spPr>
      </p:pic>
      <p:sp>
        <p:nvSpPr>
          <p:cNvPr id="83" name="文本框 82">
            <a:extLst>
              <a:ext uri="{FF2B5EF4-FFF2-40B4-BE49-F238E27FC236}">
                <a16:creationId xmlns:a16="http://schemas.microsoft.com/office/drawing/2014/main" id="{06F7BD73-319A-4593-9EF1-10170C5B902D}"/>
              </a:ext>
            </a:extLst>
          </p:cNvPr>
          <p:cNvSpPr txBox="1"/>
          <p:nvPr/>
        </p:nvSpPr>
        <p:spPr>
          <a:xfrm>
            <a:off x="3633124" y="2361968"/>
            <a:ext cx="2937163" cy="73834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a:t>
            </a:r>
            <a:r>
              <a:rPr kumimoji="0" lang="en-US" altLang="zh-CN" sz="1200" b="0" i="0" u="none" strike="noStrike" kern="1200" cap="none" spc="0" normalizeH="0" baseline="0" noProof="0" dirty="0" err="1">
                <a:ln>
                  <a:noFill/>
                </a:ln>
                <a:solidFill>
                  <a:schemeClr val="bg1">
                    <a:lumMod val="75000"/>
                  </a:schemeClr>
                </a:solidFill>
                <a:effectLst/>
                <a:uLnTx/>
                <a:uFillTx/>
                <a:latin typeface="微软雅黑" panose="020B0503020204020204" pitchFamily="34" charset="-122"/>
                <a:ea typeface="微软雅黑" panose="020B0503020204020204" pitchFamily="34" charset="-122"/>
              </a:rPr>
              <a:t>text.Place</a:t>
            </a: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 your preferred texts </a:t>
            </a:r>
            <a:r>
              <a:rPr kumimoji="0" lang="en-US" altLang="zh-CN" sz="1200" b="0" i="0" u="none" strike="noStrike" kern="1200" cap="none" spc="0" normalizeH="0" baseline="0" noProof="0" dirty="0" err="1">
                <a:ln>
                  <a:noFill/>
                </a:ln>
                <a:solidFill>
                  <a:schemeClr val="bg1">
                    <a:lumMod val="75000"/>
                  </a:schemeClr>
                </a:solidFill>
                <a:effectLst/>
                <a:uLnTx/>
                <a:uFillTx/>
                <a:latin typeface="微软雅黑" panose="020B0503020204020204" pitchFamily="34" charset="-122"/>
                <a:ea typeface="微软雅黑" panose="020B0503020204020204" pitchFamily="34" charset="-122"/>
              </a:rPr>
              <a:t>here.You</a:t>
            </a: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 can change it as you want. This is some </a:t>
            </a:r>
            <a:r>
              <a:rPr kumimoji="0" lang="en-US" altLang="zh-CN" sz="1200" b="0" i="0" u="none" strike="noStrike" kern="1200" cap="none" spc="0" normalizeH="0" baseline="0" noProof="0" dirty="0" err="1">
                <a:ln>
                  <a:noFill/>
                </a:ln>
                <a:solidFill>
                  <a:schemeClr val="bg1">
                    <a:lumMod val="75000"/>
                  </a:schemeClr>
                </a:solidFill>
                <a:effectLst/>
                <a:uLnTx/>
                <a:uFillTx/>
                <a:latin typeface="微软雅黑" panose="020B0503020204020204" pitchFamily="34" charset="-122"/>
                <a:ea typeface="微软雅黑" panose="020B0503020204020204" pitchFamily="34" charset="-122"/>
              </a:rPr>
              <a:t>text.Place</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grpSp>
        <p:nvGrpSpPr>
          <p:cNvPr id="84" name="组合 83">
            <a:extLst>
              <a:ext uri="{FF2B5EF4-FFF2-40B4-BE49-F238E27FC236}">
                <a16:creationId xmlns:a16="http://schemas.microsoft.com/office/drawing/2014/main" id="{AC1B4DD6-9D81-40ED-A3C8-2A1CA3029D02}"/>
              </a:ext>
            </a:extLst>
          </p:cNvPr>
          <p:cNvGrpSpPr/>
          <p:nvPr/>
        </p:nvGrpSpPr>
        <p:grpSpPr>
          <a:xfrm>
            <a:off x="1489844" y="3403941"/>
            <a:ext cx="1787681" cy="712432"/>
            <a:chOff x="1607755" y="2795890"/>
            <a:chExt cx="1787681" cy="712432"/>
          </a:xfrm>
        </p:grpSpPr>
        <p:sp>
          <p:nvSpPr>
            <p:cNvPr id="85" name="文本框 84">
              <a:extLst>
                <a:ext uri="{FF2B5EF4-FFF2-40B4-BE49-F238E27FC236}">
                  <a16:creationId xmlns:a16="http://schemas.microsoft.com/office/drawing/2014/main" id="{92721A36-4EF1-450D-BB9B-3253656D995A}"/>
                </a:ext>
              </a:extLst>
            </p:cNvPr>
            <p:cNvSpPr txBox="1"/>
            <p:nvPr/>
          </p:nvSpPr>
          <p:spPr>
            <a:xfrm>
              <a:off x="1629323" y="2795890"/>
              <a:ext cx="17445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2019</a:t>
              </a:r>
              <a:endParaRPr kumimoji="0" lang="zh-CN" altLang="en-US"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endParaRPr>
            </a:p>
          </p:txBody>
        </p:sp>
        <p:sp>
          <p:nvSpPr>
            <p:cNvPr id="86" name="文本框 85">
              <a:extLst>
                <a:ext uri="{FF2B5EF4-FFF2-40B4-BE49-F238E27FC236}">
                  <a16:creationId xmlns:a16="http://schemas.microsoft.com/office/drawing/2014/main" id="{6F242A3C-0B51-4A75-B38C-7AA3C6DC1D61}"/>
                </a:ext>
              </a:extLst>
            </p:cNvPr>
            <p:cNvSpPr txBox="1"/>
            <p:nvPr/>
          </p:nvSpPr>
          <p:spPr>
            <a:xfrm>
              <a:off x="1607755" y="3169768"/>
              <a:ext cx="1787681" cy="338554"/>
            </a:xfrm>
            <a:prstGeom prst="rect">
              <a:avLst/>
            </a:prstGeom>
            <a:noFill/>
          </p:spPr>
          <p:txBody>
            <a:bodyPr wrap="square" rtlCol="0">
              <a:spAutoFit/>
            </a:bodyPr>
            <a:lstStyle>
              <a:defPPr>
                <a:defRPr lang="zh-CN"/>
              </a:defPPr>
              <a:lvl1pPr algn="ctr">
                <a:defRPr sz="2400">
                  <a:gradFill flip="none" rotWithShape="1">
                    <a:gsLst>
                      <a:gs pos="100000">
                        <a:srgbClr val="CD34FB"/>
                      </a:gs>
                      <a:gs pos="50000">
                        <a:srgbClr val="1D50F4"/>
                      </a:gs>
                      <a:gs pos="0">
                        <a:srgbClr val="28E5FD"/>
                      </a:gs>
                    </a:gsLst>
                    <a:lin ang="0" scaled="1"/>
                    <a:tileRect/>
                  </a:gra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some text</a:t>
              </a:r>
            </a:p>
          </p:txBody>
        </p:sp>
      </p:grpSp>
      <p:cxnSp>
        <p:nvCxnSpPr>
          <p:cNvPr id="87" name="直接连接符 86">
            <a:extLst>
              <a:ext uri="{FF2B5EF4-FFF2-40B4-BE49-F238E27FC236}">
                <a16:creationId xmlns:a16="http://schemas.microsoft.com/office/drawing/2014/main" id="{30C3FE4D-B626-4270-B229-1CDBFCEA45EE}"/>
              </a:ext>
            </a:extLst>
          </p:cNvPr>
          <p:cNvCxnSpPr/>
          <p:nvPr/>
        </p:nvCxnSpPr>
        <p:spPr>
          <a:xfrm flipH="1">
            <a:off x="3101949" y="2249700"/>
            <a:ext cx="394219" cy="868268"/>
          </a:xfrm>
          <a:prstGeom prst="line">
            <a:avLst/>
          </a:prstGeom>
          <a:ln w="19050">
            <a:gradFill flip="none" rotWithShape="1">
              <a:gsLst>
                <a:gs pos="0">
                  <a:srgbClr val="28E5FD"/>
                </a:gs>
                <a:gs pos="50000">
                  <a:srgbClr val="1D50F4"/>
                </a:gs>
                <a:gs pos="100000">
                  <a:srgbClr val="D444EE"/>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599FEFB8-0FAA-4489-A296-356982DB3CC5}"/>
              </a:ext>
            </a:extLst>
          </p:cNvPr>
          <p:cNvGrpSpPr/>
          <p:nvPr/>
        </p:nvGrpSpPr>
        <p:grpSpPr>
          <a:xfrm>
            <a:off x="2088001" y="1936770"/>
            <a:ext cx="1787681" cy="712432"/>
            <a:chOff x="1607755" y="2795890"/>
            <a:chExt cx="1787681" cy="712432"/>
          </a:xfrm>
        </p:grpSpPr>
        <p:sp>
          <p:nvSpPr>
            <p:cNvPr id="89" name="文本框 88">
              <a:extLst>
                <a:ext uri="{FF2B5EF4-FFF2-40B4-BE49-F238E27FC236}">
                  <a16:creationId xmlns:a16="http://schemas.microsoft.com/office/drawing/2014/main" id="{64AAAECC-C094-4269-98F5-181144B3B96D}"/>
                </a:ext>
              </a:extLst>
            </p:cNvPr>
            <p:cNvSpPr txBox="1"/>
            <p:nvPr/>
          </p:nvSpPr>
          <p:spPr>
            <a:xfrm>
              <a:off x="1629323" y="2795890"/>
              <a:ext cx="1744544" cy="523220"/>
            </a:xfrm>
            <a:prstGeom prst="rect">
              <a:avLst/>
            </a:prstGeom>
            <a:noFill/>
          </p:spPr>
          <p:txBody>
            <a:bodyPr wrap="square" rtlCol="0">
              <a:spAutoFit/>
            </a:bodyPr>
            <a:lstStyle>
              <a:defPPr>
                <a:defRPr lang="zh-CN"/>
              </a:defPPr>
              <a:lvl1pPr>
                <a:defRPr sz="2800">
                  <a:gradFill flip="none" rotWithShape="1">
                    <a:gsLst>
                      <a:gs pos="100000">
                        <a:srgbClr val="1D50F4"/>
                      </a:gs>
                      <a:gs pos="0">
                        <a:srgbClr val="28E5FD"/>
                      </a:gs>
                    </a:gsLst>
                    <a:lin ang="0" scaled="1"/>
                    <a:tileRect/>
                  </a:gra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2018</a:t>
              </a:r>
              <a:endParaRPr kumimoji="0" lang="zh-CN" altLang="en-US"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endParaRPr>
            </a:p>
          </p:txBody>
        </p:sp>
        <p:sp>
          <p:nvSpPr>
            <p:cNvPr id="90" name="文本框 89">
              <a:extLst>
                <a:ext uri="{FF2B5EF4-FFF2-40B4-BE49-F238E27FC236}">
                  <a16:creationId xmlns:a16="http://schemas.microsoft.com/office/drawing/2014/main" id="{2AAE0733-486E-4C28-A6BA-B5009C976978}"/>
                </a:ext>
              </a:extLst>
            </p:cNvPr>
            <p:cNvSpPr txBox="1"/>
            <p:nvPr/>
          </p:nvSpPr>
          <p:spPr>
            <a:xfrm>
              <a:off x="1607755" y="3169768"/>
              <a:ext cx="1787681" cy="338554"/>
            </a:xfrm>
            <a:prstGeom prst="rect">
              <a:avLst/>
            </a:prstGeom>
            <a:noFill/>
          </p:spPr>
          <p:txBody>
            <a:bodyPr wrap="square" rtlCol="0">
              <a:spAutoFit/>
            </a:bodyPr>
            <a:lstStyle>
              <a:defPPr>
                <a:defRPr lang="zh-CN"/>
              </a:defPPr>
              <a:lvl1pPr>
                <a:defRPr sz="1600">
                  <a:gradFill flip="none" rotWithShape="1">
                    <a:gsLst>
                      <a:gs pos="100000">
                        <a:srgbClr val="1D50F4"/>
                      </a:gs>
                      <a:gs pos="0">
                        <a:srgbClr val="28E5FD"/>
                      </a:gs>
                    </a:gsLst>
                    <a:lin ang="0" scaled="1"/>
                    <a:tileRect/>
                  </a:gra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some text</a:t>
              </a:r>
            </a:p>
          </p:txBody>
        </p:sp>
      </p:grpSp>
      <p:sp>
        <p:nvSpPr>
          <p:cNvPr id="91" name="文本框 90">
            <a:extLst>
              <a:ext uri="{FF2B5EF4-FFF2-40B4-BE49-F238E27FC236}">
                <a16:creationId xmlns:a16="http://schemas.microsoft.com/office/drawing/2014/main" id="{5CE33E9D-2328-4590-A7AC-D6E29697DB0F}"/>
              </a:ext>
            </a:extLst>
          </p:cNvPr>
          <p:cNvSpPr txBox="1"/>
          <p:nvPr/>
        </p:nvSpPr>
        <p:spPr>
          <a:xfrm>
            <a:off x="3045869" y="3702026"/>
            <a:ext cx="2904694" cy="738344"/>
          </a:xfrm>
          <a:prstGeom prst="rect">
            <a:avLst/>
          </a:prstGeom>
          <a:noFill/>
        </p:spPr>
        <p:txBody>
          <a:bodyPr wrap="square" rtlCol="0">
            <a:spAutoFit/>
          </a:bodyPr>
          <a:lstStyle>
            <a:defPPr>
              <a:defRPr lang="zh-CN"/>
            </a:defPPr>
            <a:lvl1pPr>
              <a:lnSpc>
                <a:spcPct val="120000"/>
              </a:lnSpc>
              <a:defRPr sz="1400">
                <a:gradFill flip="none" rotWithShape="1">
                  <a:gsLst>
                    <a:gs pos="10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 This is some text.Place</a:t>
            </a:r>
            <a:endParaRPr kumimoji="0" lang="zh-CN" altLang="en-US"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21657D0F-0712-4DDA-A682-1A431D8CE5AA}"/>
              </a:ext>
            </a:extLst>
          </p:cNvPr>
          <p:cNvGrpSpPr/>
          <p:nvPr/>
        </p:nvGrpSpPr>
        <p:grpSpPr>
          <a:xfrm>
            <a:off x="781262" y="5064202"/>
            <a:ext cx="1787681" cy="712432"/>
            <a:chOff x="1607755" y="2795890"/>
            <a:chExt cx="1787681" cy="712432"/>
          </a:xfrm>
        </p:grpSpPr>
        <p:sp>
          <p:nvSpPr>
            <p:cNvPr id="93" name="文本框 92">
              <a:extLst>
                <a:ext uri="{FF2B5EF4-FFF2-40B4-BE49-F238E27FC236}">
                  <a16:creationId xmlns:a16="http://schemas.microsoft.com/office/drawing/2014/main" id="{554AF5AD-985F-40D2-9A12-2EF5A40BF26B}"/>
                </a:ext>
              </a:extLst>
            </p:cNvPr>
            <p:cNvSpPr txBox="1"/>
            <p:nvPr/>
          </p:nvSpPr>
          <p:spPr>
            <a:xfrm>
              <a:off x="1629323" y="2795890"/>
              <a:ext cx="1744544" cy="523220"/>
            </a:xfrm>
            <a:prstGeom prst="rect">
              <a:avLst/>
            </a:prstGeom>
            <a:noFill/>
          </p:spPr>
          <p:txBody>
            <a:bodyPr wrap="square" rtlCol="0">
              <a:spAutoFit/>
            </a:bodyPr>
            <a:lstStyle>
              <a:defPPr>
                <a:defRPr lang="zh-CN"/>
              </a:defPPr>
              <a:lvl1pPr>
                <a:defRPr sz="2800">
                  <a:gradFill flip="none" rotWithShape="1">
                    <a:gsLst>
                      <a:gs pos="100000">
                        <a:srgbClr val="1D50F4"/>
                      </a:gs>
                      <a:gs pos="0">
                        <a:srgbClr val="28E5FD"/>
                      </a:gs>
                    </a:gsLst>
                    <a:lin ang="0" scaled="1"/>
                    <a:tileRect/>
                  </a:gra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2020</a:t>
              </a:r>
              <a:endParaRPr kumimoji="0" lang="zh-CN" altLang="en-US" sz="2800" b="0" i="0" u="none" strike="noStrike" kern="1200" cap="none" spc="0" normalizeH="0" baseline="0" noProof="0" dirty="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endParaRPr>
            </a:p>
          </p:txBody>
        </p:sp>
        <p:sp>
          <p:nvSpPr>
            <p:cNvPr id="94" name="文本框 93">
              <a:extLst>
                <a:ext uri="{FF2B5EF4-FFF2-40B4-BE49-F238E27FC236}">
                  <a16:creationId xmlns:a16="http://schemas.microsoft.com/office/drawing/2014/main" id="{637C841A-12BF-4EAA-8906-9178D6CA366B}"/>
                </a:ext>
              </a:extLst>
            </p:cNvPr>
            <p:cNvSpPr txBox="1"/>
            <p:nvPr/>
          </p:nvSpPr>
          <p:spPr>
            <a:xfrm>
              <a:off x="1607755" y="3169768"/>
              <a:ext cx="1787681" cy="338554"/>
            </a:xfrm>
            <a:prstGeom prst="rect">
              <a:avLst/>
            </a:prstGeom>
            <a:noFill/>
          </p:spPr>
          <p:txBody>
            <a:bodyPr wrap="square" rtlCol="0">
              <a:spAutoFit/>
            </a:bodyPr>
            <a:lstStyle>
              <a:defPPr>
                <a:defRPr lang="zh-CN"/>
              </a:defPPr>
              <a:lvl1pPr>
                <a:defRPr sz="1600">
                  <a:gradFill flip="none" rotWithShape="1">
                    <a:gsLst>
                      <a:gs pos="100000">
                        <a:srgbClr val="1D50F4"/>
                      </a:gs>
                      <a:gs pos="0">
                        <a:srgbClr val="28E5FD"/>
                      </a:gs>
                    </a:gsLst>
                    <a:lin ang="0" scaled="1"/>
                    <a:tileRect/>
                  </a:gradFill>
                  <a:latin typeface="Century Gothic" panose="020B0502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flip="none" rotWithShape="1">
                    <a:gsLst>
                      <a:gs pos="100000">
                        <a:srgbClr val="1D50F4"/>
                      </a:gs>
                      <a:gs pos="0">
                        <a:srgbClr val="28E5FD"/>
                      </a:gs>
                    </a:gsLst>
                    <a:lin ang="0" scaled="1"/>
                    <a:tileRect/>
                  </a:gradFill>
                  <a:effectLst/>
                  <a:uLnTx/>
                  <a:uFillTx/>
                  <a:latin typeface="Century Gothic" panose="020B0502020202020204" pitchFamily="34" charset="0"/>
                  <a:ea typeface="等线" panose="02010600030101010101" pitchFamily="2" charset="-122"/>
                  <a:cs typeface="+mn-cs"/>
                </a:rPr>
                <a:t>some text</a:t>
              </a:r>
            </a:p>
          </p:txBody>
        </p:sp>
      </p:grpSp>
      <p:sp>
        <p:nvSpPr>
          <p:cNvPr id="95" name="文本框 94">
            <a:extLst>
              <a:ext uri="{FF2B5EF4-FFF2-40B4-BE49-F238E27FC236}">
                <a16:creationId xmlns:a16="http://schemas.microsoft.com/office/drawing/2014/main" id="{9F1A82DE-D20B-4737-8CA8-213EB3143D02}"/>
              </a:ext>
            </a:extLst>
          </p:cNvPr>
          <p:cNvSpPr txBox="1"/>
          <p:nvPr/>
        </p:nvSpPr>
        <p:spPr>
          <a:xfrm>
            <a:off x="2485159" y="5420418"/>
            <a:ext cx="3126956" cy="738344"/>
          </a:xfrm>
          <a:prstGeom prst="rect">
            <a:avLst/>
          </a:prstGeom>
          <a:noFill/>
        </p:spPr>
        <p:txBody>
          <a:bodyPr wrap="square" rtlCol="0">
            <a:spAutoFit/>
          </a:bodyPr>
          <a:lstStyle>
            <a:defPPr>
              <a:defRPr lang="zh-CN"/>
            </a:defPPr>
            <a:lvl1pPr>
              <a:lnSpc>
                <a:spcPct val="120000"/>
              </a:lnSpc>
              <a:defRPr sz="1400">
                <a:gradFill flip="none" rotWithShape="1">
                  <a:gsLst>
                    <a:gs pos="10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 This is some text.Place</a:t>
            </a:r>
            <a:endParaRPr kumimoji="0" lang="zh-CN" altLang="en-US"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cxnSp>
        <p:nvCxnSpPr>
          <p:cNvPr id="96" name="直接连接符 95">
            <a:extLst>
              <a:ext uri="{FF2B5EF4-FFF2-40B4-BE49-F238E27FC236}">
                <a16:creationId xmlns:a16="http://schemas.microsoft.com/office/drawing/2014/main" id="{CBA70C67-FEA7-42DF-B8A5-98E508ADB85A}"/>
              </a:ext>
            </a:extLst>
          </p:cNvPr>
          <p:cNvCxnSpPr/>
          <p:nvPr/>
        </p:nvCxnSpPr>
        <p:spPr>
          <a:xfrm flipH="1">
            <a:off x="2485158" y="3669316"/>
            <a:ext cx="394219" cy="868268"/>
          </a:xfrm>
          <a:prstGeom prst="line">
            <a:avLst/>
          </a:prstGeom>
          <a:ln w="19050">
            <a:gradFill flip="none" rotWithShape="1">
              <a:gsLst>
                <a:gs pos="0">
                  <a:srgbClr val="28E5FD"/>
                </a:gs>
                <a:gs pos="50000">
                  <a:srgbClr val="1D50F4"/>
                </a:gs>
                <a:gs pos="100000">
                  <a:srgbClr val="D444EE"/>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FA1DE98-1F43-4700-B232-6672E52553A4}"/>
              </a:ext>
            </a:extLst>
          </p:cNvPr>
          <p:cNvCxnSpPr/>
          <p:nvPr/>
        </p:nvCxnSpPr>
        <p:spPr>
          <a:xfrm flipH="1">
            <a:off x="1791859" y="5305734"/>
            <a:ext cx="394219" cy="868268"/>
          </a:xfrm>
          <a:prstGeom prst="line">
            <a:avLst/>
          </a:prstGeom>
          <a:ln w="19050">
            <a:gradFill flip="none" rotWithShape="1">
              <a:gsLst>
                <a:gs pos="0">
                  <a:srgbClr val="28E5FD"/>
                </a:gs>
                <a:gs pos="50000">
                  <a:srgbClr val="1D50F4"/>
                </a:gs>
                <a:gs pos="100000">
                  <a:srgbClr val="D444EE"/>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EE2A8515-6798-4E68-90E7-5D5F42ED74D0}"/>
              </a:ext>
            </a:extLst>
          </p:cNvPr>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46C51113-265C-45E1-A786-56F96439F095}"/>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1" name="直接连接符 120">
            <a:extLst>
              <a:ext uri="{FF2B5EF4-FFF2-40B4-BE49-F238E27FC236}">
                <a16:creationId xmlns:a16="http://schemas.microsoft.com/office/drawing/2014/main" id="{640B80AC-A0E7-4D14-B21C-556A787D757D}"/>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8F90D8D1-FF9A-40FD-8DD5-30EB45805D59}"/>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2285752"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项目实施计划</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8315"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06</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09501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4500"/>
                            </p:stCondLst>
                            <p:childTnLst>
                              <p:par>
                                <p:cTn id="49" presetID="42" presetClass="path" presetSubtype="0" accel="50000" decel="50000" fill="hold" grpId="0" nodeType="afterEffect">
                                  <p:stCondLst>
                                    <p:cond delay="0"/>
                                  </p:stCondLst>
                                  <p:childTnLst>
                                    <p:animMotion origin="layout" path="M -2.91667E-6 2.96296E-6 L 0.40756 -0.06459 " pathEditMode="relative" rAng="0" ptsTypes="AA">
                                      <p:cBhvr>
                                        <p:cTn id="50" dur="1750" fill="hold"/>
                                        <p:tgtEl>
                                          <p:spTgt spid="120"/>
                                        </p:tgtEl>
                                        <p:attrNameLst>
                                          <p:attrName>ppt_x</p:attrName>
                                          <p:attrName>ppt_y</p:attrName>
                                        </p:attrNameLst>
                                      </p:cBhvr>
                                      <p:rCtr x="20378" y="-3241"/>
                                    </p:animMotion>
                                  </p:childTnLst>
                                </p:cTn>
                              </p:par>
                              <p:par>
                                <p:cTn id="51" presetID="42" presetClass="path" presetSubtype="0" accel="50000" decel="50000" fill="hold" grpId="0" nodeType="withEffect">
                                  <p:stCondLst>
                                    <p:cond delay="0"/>
                                  </p:stCondLst>
                                  <p:childTnLst>
                                    <p:animMotion origin="layout" path="M 4.58333E-6 2.96296E-6 L 0.7888 0.23379 " pathEditMode="relative" rAng="0" ptsTypes="AA">
                                      <p:cBhvr>
                                        <p:cTn id="52" dur="1500" fill="hold"/>
                                        <p:tgtEl>
                                          <p:spTgt spid="122"/>
                                        </p:tgtEl>
                                        <p:attrNameLst>
                                          <p:attrName>ppt_x</p:attrName>
                                          <p:attrName>ppt_y</p:attrName>
                                        </p:attrNameLst>
                                      </p:cBhvr>
                                      <p:rCtr x="39440" y="11690"/>
                                    </p:animMotion>
                                  </p:childTnLst>
                                </p:cTn>
                              </p:par>
                              <p:par>
                                <p:cTn id="53" presetID="23" presetClass="entr" presetSubtype="288"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p:cTn id="55" dur="1000" fill="hold"/>
                                        <p:tgtEl>
                                          <p:spTgt spid="88"/>
                                        </p:tgtEl>
                                        <p:attrNameLst>
                                          <p:attrName>ppt_w</p:attrName>
                                        </p:attrNameLst>
                                      </p:cBhvr>
                                      <p:tavLst>
                                        <p:tav tm="0">
                                          <p:val>
                                            <p:strVal val="4/3*#ppt_w"/>
                                          </p:val>
                                        </p:tav>
                                        <p:tav tm="100000">
                                          <p:val>
                                            <p:strVal val="#ppt_w"/>
                                          </p:val>
                                        </p:tav>
                                      </p:tavLst>
                                    </p:anim>
                                    <p:anim calcmode="lin" valueType="num">
                                      <p:cBhvr>
                                        <p:cTn id="56" dur="1000" fill="hold"/>
                                        <p:tgtEl>
                                          <p:spTgt spid="88"/>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p:cTn id="59" dur="1000" fill="hold"/>
                                        <p:tgtEl>
                                          <p:spTgt spid="91"/>
                                        </p:tgtEl>
                                        <p:attrNameLst>
                                          <p:attrName>ppt_w</p:attrName>
                                        </p:attrNameLst>
                                      </p:cBhvr>
                                      <p:tavLst>
                                        <p:tav tm="0">
                                          <p:val>
                                            <p:strVal val="4/3*#ppt_w"/>
                                          </p:val>
                                        </p:tav>
                                        <p:tav tm="100000">
                                          <p:val>
                                            <p:strVal val="#ppt_w"/>
                                          </p:val>
                                        </p:tav>
                                      </p:tavLst>
                                    </p:anim>
                                    <p:anim calcmode="lin" valueType="num">
                                      <p:cBhvr>
                                        <p:cTn id="60" dur="1000" fill="hold"/>
                                        <p:tgtEl>
                                          <p:spTgt spid="91"/>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 calcmode="lin" valueType="num">
                                      <p:cBhvr>
                                        <p:cTn id="63" dur="1000" fill="hold"/>
                                        <p:tgtEl>
                                          <p:spTgt spid="83"/>
                                        </p:tgtEl>
                                        <p:attrNameLst>
                                          <p:attrName>ppt_w</p:attrName>
                                        </p:attrNameLst>
                                      </p:cBhvr>
                                      <p:tavLst>
                                        <p:tav tm="0">
                                          <p:val>
                                            <p:strVal val="4/3*#ppt_w"/>
                                          </p:val>
                                        </p:tav>
                                        <p:tav tm="100000">
                                          <p:val>
                                            <p:strVal val="#ppt_w"/>
                                          </p:val>
                                        </p:tav>
                                      </p:tavLst>
                                    </p:anim>
                                    <p:anim calcmode="lin" valueType="num">
                                      <p:cBhvr>
                                        <p:cTn id="64" dur="1000" fill="hold"/>
                                        <p:tgtEl>
                                          <p:spTgt spid="83"/>
                                        </p:tgtEl>
                                        <p:attrNameLst>
                                          <p:attrName>ppt_h</p:attrName>
                                        </p:attrNameLst>
                                      </p:cBhvr>
                                      <p:tavLst>
                                        <p:tav tm="0">
                                          <p:val>
                                            <p:strVal val="4/3*#ppt_h"/>
                                          </p:val>
                                        </p:tav>
                                        <p:tav tm="100000">
                                          <p:val>
                                            <p:strVal val="#ppt_h"/>
                                          </p:val>
                                        </p:tav>
                                      </p:tavLst>
                                    </p:anim>
                                  </p:childTnLst>
                                </p:cTn>
                              </p:par>
                              <p:par>
                                <p:cTn id="65" presetID="23" presetClass="entr" presetSubtype="288"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anim calcmode="lin" valueType="num">
                                      <p:cBhvr>
                                        <p:cTn id="67" dur="1000" fill="hold"/>
                                        <p:tgtEl>
                                          <p:spTgt spid="84"/>
                                        </p:tgtEl>
                                        <p:attrNameLst>
                                          <p:attrName>ppt_w</p:attrName>
                                        </p:attrNameLst>
                                      </p:cBhvr>
                                      <p:tavLst>
                                        <p:tav tm="0">
                                          <p:val>
                                            <p:strVal val="4/3*#ppt_w"/>
                                          </p:val>
                                        </p:tav>
                                        <p:tav tm="100000">
                                          <p:val>
                                            <p:strVal val="#ppt_w"/>
                                          </p:val>
                                        </p:tav>
                                      </p:tavLst>
                                    </p:anim>
                                    <p:anim calcmode="lin" valueType="num">
                                      <p:cBhvr>
                                        <p:cTn id="68" dur="1000" fill="hold"/>
                                        <p:tgtEl>
                                          <p:spTgt spid="84"/>
                                        </p:tgtEl>
                                        <p:attrNameLst>
                                          <p:attrName>ppt_h</p:attrName>
                                        </p:attrNameLst>
                                      </p:cBhvr>
                                      <p:tavLst>
                                        <p:tav tm="0">
                                          <p:val>
                                            <p:strVal val="4/3*#ppt_h"/>
                                          </p:val>
                                        </p:tav>
                                        <p:tav tm="100000">
                                          <p:val>
                                            <p:strVal val="#ppt_h"/>
                                          </p:val>
                                        </p:tav>
                                      </p:tavLst>
                                    </p:anim>
                                  </p:childTnLst>
                                </p:cTn>
                              </p:par>
                              <p:par>
                                <p:cTn id="69" presetID="23" presetClass="entr" presetSubtype="288" fill="hold" nodeType="withEffect">
                                  <p:stCondLst>
                                    <p:cond delay="0"/>
                                  </p:stCondLst>
                                  <p:childTnLst>
                                    <p:set>
                                      <p:cBhvr>
                                        <p:cTn id="70" dur="1" fill="hold">
                                          <p:stCondLst>
                                            <p:cond delay="0"/>
                                          </p:stCondLst>
                                        </p:cTn>
                                        <p:tgtEl>
                                          <p:spTgt spid="92"/>
                                        </p:tgtEl>
                                        <p:attrNameLst>
                                          <p:attrName>style.visibility</p:attrName>
                                        </p:attrNameLst>
                                      </p:cBhvr>
                                      <p:to>
                                        <p:strVal val="visible"/>
                                      </p:to>
                                    </p:set>
                                    <p:anim calcmode="lin" valueType="num">
                                      <p:cBhvr>
                                        <p:cTn id="71" dur="1000" fill="hold"/>
                                        <p:tgtEl>
                                          <p:spTgt spid="92"/>
                                        </p:tgtEl>
                                        <p:attrNameLst>
                                          <p:attrName>ppt_w</p:attrName>
                                        </p:attrNameLst>
                                      </p:cBhvr>
                                      <p:tavLst>
                                        <p:tav tm="0">
                                          <p:val>
                                            <p:strVal val="4/3*#ppt_w"/>
                                          </p:val>
                                        </p:tav>
                                        <p:tav tm="100000">
                                          <p:val>
                                            <p:strVal val="#ppt_w"/>
                                          </p:val>
                                        </p:tav>
                                      </p:tavLst>
                                    </p:anim>
                                    <p:anim calcmode="lin" valueType="num">
                                      <p:cBhvr>
                                        <p:cTn id="72" dur="1000" fill="hold"/>
                                        <p:tgtEl>
                                          <p:spTgt spid="92"/>
                                        </p:tgtEl>
                                        <p:attrNameLst>
                                          <p:attrName>ppt_h</p:attrName>
                                        </p:attrNameLst>
                                      </p:cBhvr>
                                      <p:tavLst>
                                        <p:tav tm="0">
                                          <p:val>
                                            <p:strVal val="4/3*#ppt_h"/>
                                          </p:val>
                                        </p:tav>
                                        <p:tav tm="100000">
                                          <p:val>
                                            <p:strVal val="#ppt_h"/>
                                          </p:val>
                                        </p:tav>
                                      </p:tavLst>
                                    </p:anim>
                                  </p:childTnLst>
                                </p:cTn>
                              </p:par>
                              <p:par>
                                <p:cTn id="73" presetID="23" presetClass="entr" presetSubtype="288"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p:cTn id="75" dur="1000" fill="hold"/>
                                        <p:tgtEl>
                                          <p:spTgt spid="95"/>
                                        </p:tgtEl>
                                        <p:attrNameLst>
                                          <p:attrName>ppt_w</p:attrName>
                                        </p:attrNameLst>
                                      </p:cBhvr>
                                      <p:tavLst>
                                        <p:tav tm="0">
                                          <p:val>
                                            <p:strVal val="4/3*#ppt_w"/>
                                          </p:val>
                                        </p:tav>
                                        <p:tav tm="100000">
                                          <p:val>
                                            <p:strVal val="#ppt_w"/>
                                          </p:val>
                                        </p:tav>
                                      </p:tavLst>
                                    </p:anim>
                                    <p:anim calcmode="lin" valueType="num">
                                      <p:cBhvr>
                                        <p:cTn id="76" dur="1000" fill="hold"/>
                                        <p:tgtEl>
                                          <p:spTgt spid="95"/>
                                        </p:tgtEl>
                                        <p:attrNameLst>
                                          <p:attrName>ppt_h</p:attrName>
                                        </p:attrNameLst>
                                      </p:cBhvr>
                                      <p:tavLst>
                                        <p:tav tm="0">
                                          <p:val>
                                            <p:strVal val="4/3*#ppt_h"/>
                                          </p:val>
                                        </p:tav>
                                        <p:tav tm="100000">
                                          <p:val>
                                            <p:strVal val="#ppt_h"/>
                                          </p:val>
                                        </p:tav>
                                      </p:tavLst>
                                    </p:anim>
                                  </p:childTnLst>
                                </p:cTn>
                              </p:par>
                              <p:par>
                                <p:cTn id="77" presetID="20"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edge">
                                      <p:cBhvr>
                                        <p:cTn id="79" dur="2000"/>
                                        <p:tgtEl>
                                          <p:spTgt spid="87"/>
                                        </p:tgtEl>
                                      </p:cBhvr>
                                    </p:animEffect>
                                  </p:childTnLst>
                                </p:cTn>
                              </p:par>
                              <p:par>
                                <p:cTn id="80" presetID="20" presetClass="entr" presetSubtype="0" fill="hold" nodeType="with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wedge">
                                      <p:cBhvr>
                                        <p:cTn id="82" dur="2000"/>
                                        <p:tgtEl>
                                          <p:spTgt spid="96"/>
                                        </p:tgtEl>
                                      </p:cBhvr>
                                    </p:animEffect>
                                  </p:childTnLst>
                                </p:cTn>
                              </p:par>
                              <p:par>
                                <p:cTn id="83" presetID="2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edge">
                                      <p:cBhvr>
                                        <p:cTn id="85"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1" grpId="0"/>
      <p:bldP spid="95" grpId="0"/>
      <p:bldP spid="120" grpId="0" animBg="1"/>
      <p:bldP spid="122" grpId="0" animBg="1"/>
      <p:bldP spid="8" grpId="0" animBg="1"/>
      <p:bldP spid="9" grpId="0" animBg="1"/>
      <p:bldP spid="101" grpId="0" animBg="1"/>
      <p:bldP spid="113" grpId="0" animBg="1"/>
      <p:bldP spid="78" grpId="0"/>
      <p:bldP spid="7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融资方案</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77412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07</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aphicFrame>
        <p:nvGraphicFramePr>
          <p:cNvPr id="69" name="图表 68">
            <a:extLst>
              <a:ext uri="{FF2B5EF4-FFF2-40B4-BE49-F238E27FC236}">
                <a16:creationId xmlns:a16="http://schemas.microsoft.com/office/drawing/2014/main" id="{DC8BBB26-FC56-49BD-986D-5EF74BB48524}"/>
              </a:ext>
            </a:extLst>
          </p:cNvPr>
          <p:cNvGraphicFramePr/>
          <p:nvPr>
            <p:extLst>
              <p:ext uri="{D42A27DB-BD31-4B8C-83A1-F6EECF244321}">
                <p14:modId xmlns:p14="http://schemas.microsoft.com/office/powerpoint/2010/main" val="2549832274"/>
              </p:ext>
            </p:extLst>
          </p:nvPr>
        </p:nvGraphicFramePr>
        <p:xfrm>
          <a:off x="5136572" y="2022770"/>
          <a:ext cx="5838785" cy="3892524"/>
        </p:xfrm>
        <a:graphic>
          <a:graphicData uri="http://schemas.openxmlformats.org/drawingml/2006/chart">
            <c:chart xmlns:c="http://schemas.openxmlformats.org/drawingml/2006/chart" xmlns:r="http://schemas.openxmlformats.org/officeDocument/2006/relationships" r:id="rId3"/>
          </a:graphicData>
        </a:graphic>
      </p:graphicFrame>
      <p:sp>
        <p:nvSpPr>
          <p:cNvPr id="70" name="椭圆 69">
            <a:extLst>
              <a:ext uri="{FF2B5EF4-FFF2-40B4-BE49-F238E27FC236}">
                <a16:creationId xmlns:a16="http://schemas.microsoft.com/office/drawing/2014/main" id="{F132D54C-5E0E-43D8-8EBB-2666D6C271C5}"/>
              </a:ext>
            </a:extLst>
          </p:cNvPr>
          <p:cNvSpPr/>
          <p:nvPr/>
        </p:nvSpPr>
        <p:spPr>
          <a:xfrm>
            <a:off x="9814314" y="253049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71" name="椭圆 70">
            <a:extLst>
              <a:ext uri="{FF2B5EF4-FFF2-40B4-BE49-F238E27FC236}">
                <a16:creationId xmlns:a16="http://schemas.microsoft.com/office/drawing/2014/main" id="{32301C7C-6AD1-4C25-9570-02CC0BE79AB5}"/>
              </a:ext>
            </a:extLst>
          </p:cNvPr>
          <p:cNvSpPr/>
          <p:nvPr/>
        </p:nvSpPr>
        <p:spPr>
          <a:xfrm>
            <a:off x="8623407" y="31115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72" name="椭圆 71">
            <a:extLst>
              <a:ext uri="{FF2B5EF4-FFF2-40B4-BE49-F238E27FC236}">
                <a16:creationId xmlns:a16="http://schemas.microsoft.com/office/drawing/2014/main" id="{392E89F1-BFB2-4981-89DA-2E6DAB0817B8}"/>
              </a:ext>
            </a:extLst>
          </p:cNvPr>
          <p:cNvSpPr/>
          <p:nvPr/>
        </p:nvSpPr>
        <p:spPr>
          <a:xfrm>
            <a:off x="7428020" y="466886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73" name="椭圆 72">
            <a:extLst>
              <a:ext uri="{FF2B5EF4-FFF2-40B4-BE49-F238E27FC236}">
                <a16:creationId xmlns:a16="http://schemas.microsoft.com/office/drawing/2014/main" id="{D843EBEF-1F32-42C5-90D0-1FA3CCF04F89}"/>
              </a:ext>
            </a:extLst>
          </p:cNvPr>
          <p:cNvSpPr/>
          <p:nvPr/>
        </p:nvSpPr>
        <p:spPr>
          <a:xfrm>
            <a:off x="6237395" y="430691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74" name="任意多边形 2">
            <a:extLst>
              <a:ext uri="{FF2B5EF4-FFF2-40B4-BE49-F238E27FC236}">
                <a16:creationId xmlns:a16="http://schemas.microsoft.com/office/drawing/2014/main" id="{A881E749-4EA9-4F84-B1A0-BD5E7B775DD2}"/>
              </a:ext>
            </a:extLst>
          </p:cNvPr>
          <p:cNvSpPr/>
          <p:nvPr/>
        </p:nvSpPr>
        <p:spPr>
          <a:xfrm>
            <a:off x="6265265" y="2562414"/>
            <a:ext cx="3589020" cy="2141220"/>
          </a:xfrm>
          <a:custGeom>
            <a:avLst/>
            <a:gdLst>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89932 h 2218532"/>
              <a:gd name="connsiteX1" fmla="*/ 441960 w 4465320"/>
              <a:gd name="connsiteY1" fmla="*/ 1852772 h 2218532"/>
              <a:gd name="connsiteX2" fmla="*/ 1638300 w 4465320"/>
              <a:gd name="connsiteY2" fmla="*/ 2218532 h 2218532"/>
              <a:gd name="connsiteX3" fmla="*/ 2857500 w 4465320"/>
              <a:gd name="connsiteY3" fmla="*/ 656432 h 2218532"/>
              <a:gd name="connsiteX4" fmla="*/ 4030980 w 4465320"/>
              <a:gd name="connsiteY4" fmla="*/ 77312 h 2218532"/>
              <a:gd name="connsiteX5" fmla="*/ 4465320 w 4465320"/>
              <a:gd name="connsiteY5" fmla="*/ 16352 h 2218532"/>
              <a:gd name="connsiteX0" fmla="*/ 0 w 4465320"/>
              <a:gd name="connsiteY0" fmla="*/ 1973580 h 2202180"/>
              <a:gd name="connsiteX1" fmla="*/ 441960 w 4465320"/>
              <a:gd name="connsiteY1" fmla="*/ 1836420 h 2202180"/>
              <a:gd name="connsiteX2" fmla="*/ 1638300 w 4465320"/>
              <a:gd name="connsiteY2" fmla="*/ 2202180 h 2202180"/>
              <a:gd name="connsiteX3" fmla="*/ 2857500 w 4465320"/>
              <a:gd name="connsiteY3" fmla="*/ 640080 h 2202180"/>
              <a:gd name="connsiteX4" fmla="*/ 4030980 w 4465320"/>
              <a:gd name="connsiteY4" fmla="*/ 60960 h 2202180"/>
              <a:gd name="connsiteX5" fmla="*/ 4465320 w 4465320"/>
              <a:gd name="connsiteY5" fmla="*/ 0 h 2202180"/>
              <a:gd name="connsiteX0" fmla="*/ 0 w 4465320"/>
              <a:gd name="connsiteY0" fmla="*/ 1977490 h 2206090"/>
              <a:gd name="connsiteX1" fmla="*/ 441960 w 4465320"/>
              <a:gd name="connsiteY1" fmla="*/ 1840330 h 2206090"/>
              <a:gd name="connsiteX2" fmla="*/ 1638300 w 4465320"/>
              <a:gd name="connsiteY2" fmla="*/ 2206090 h 2206090"/>
              <a:gd name="connsiteX3" fmla="*/ 2857500 w 4465320"/>
              <a:gd name="connsiteY3" fmla="*/ 643990 h 2206090"/>
              <a:gd name="connsiteX4" fmla="*/ 4030980 w 4465320"/>
              <a:gd name="connsiteY4" fmla="*/ 64870 h 2206090"/>
              <a:gd name="connsiteX5" fmla="*/ 4465320 w 4465320"/>
              <a:gd name="connsiteY5" fmla="*/ 3910 h 2206090"/>
              <a:gd name="connsiteX0" fmla="*/ 0 w 4465320"/>
              <a:gd name="connsiteY0" fmla="*/ 1977490 h 2206090"/>
              <a:gd name="connsiteX1" fmla="*/ 441960 w 4465320"/>
              <a:gd name="connsiteY1" fmla="*/ 1840330 h 2206090"/>
              <a:gd name="connsiteX2" fmla="*/ 1638300 w 4465320"/>
              <a:gd name="connsiteY2" fmla="*/ 2206090 h 2206090"/>
              <a:gd name="connsiteX3" fmla="*/ 2857500 w 4465320"/>
              <a:gd name="connsiteY3" fmla="*/ 643990 h 2206090"/>
              <a:gd name="connsiteX4" fmla="*/ 4030980 w 4465320"/>
              <a:gd name="connsiteY4" fmla="*/ 64870 h 2206090"/>
              <a:gd name="connsiteX5" fmla="*/ 4465320 w 4465320"/>
              <a:gd name="connsiteY5" fmla="*/ 3910 h 2206090"/>
              <a:gd name="connsiteX0" fmla="*/ 0 w 4937760"/>
              <a:gd name="connsiteY0" fmla="*/ 1956445 h 2185045"/>
              <a:gd name="connsiteX1" fmla="*/ 441960 w 4937760"/>
              <a:gd name="connsiteY1" fmla="*/ 1819285 h 2185045"/>
              <a:gd name="connsiteX2" fmla="*/ 1638300 w 4937760"/>
              <a:gd name="connsiteY2" fmla="*/ 2185045 h 2185045"/>
              <a:gd name="connsiteX3" fmla="*/ 2857500 w 4937760"/>
              <a:gd name="connsiteY3" fmla="*/ 622945 h 2185045"/>
              <a:gd name="connsiteX4" fmla="*/ 4030980 w 4937760"/>
              <a:gd name="connsiteY4" fmla="*/ 43825 h 2185045"/>
              <a:gd name="connsiteX5" fmla="*/ 4937760 w 4937760"/>
              <a:gd name="connsiteY5" fmla="*/ 51445 h 2185045"/>
              <a:gd name="connsiteX0" fmla="*/ 0 w 4030980"/>
              <a:gd name="connsiteY0" fmla="*/ 1912620 h 2141220"/>
              <a:gd name="connsiteX1" fmla="*/ 441960 w 4030980"/>
              <a:gd name="connsiteY1" fmla="*/ 1775460 h 2141220"/>
              <a:gd name="connsiteX2" fmla="*/ 1638300 w 4030980"/>
              <a:gd name="connsiteY2" fmla="*/ 2141220 h 2141220"/>
              <a:gd name="connsiteX3" fmla="*/ 2857500 w 4030980"/>
              <a:gd name="connsiteY3" fmla="*/ 579120 h 2141220"/>
              <a:gd name="connsiteX4" fmla="*/ 4030980 w 4030980"/>
              <a:gd name="connsiteY4" fmla="*/ 0 h 2141220"/>
              <a:gd name="connsiteX0" fmla="*/ 0 w 3589020"/>
              <a:gd name="connsiteY0" fmla="*/ 1775460 h 2141220"/>
              <a:gd name="connsiteX1" fmla="*/ 1196340 w 3589020"/>
              <a:gd name="connsiteY1" fmla="*/ 2141220 h 2141220"/>
              <a:gd name="connsiteX2" fmla="*/ 2415540 w 3589020"/>
              <a:gd name="connsiteY2" fmla="*/ 579120 h 2141220"/>
              <a:gd name="connsiteX3" fmla="*/ 3589020 w 3589020"/>
              <a:gd name="connsiteY3" fmla="*/ 0 h 2141220"/>
            </a:gdLst>
            <a:ahLst/>
            <a:cxnLst>
              <a:cxn ang="0">
                <a:pos x="connsiteX0" y="connsiteY0"/>
              </a:cxn>
              <a:cxn ang="0">
                <a:pos x="connsiteX1" y="connsiteY1"/>
              </a:cxn>
              <a:cxn ang="0">
                <a:pos x="connsiteX2" y="connsiteY2"/>
              </a:cxn>
              <a:cxn ang="0">
                <a:pos x="connsiteX3" y="connsiteY3"/>
              </a:cxn>
            </a:cxnLst>
            <a:rect l="l" t="t" r="r" b="b"/>
            <a:pathLst>
              <a:path w="3589020" h="2141220">
                <a:moveTo>
                  <a:pt x="0" y="1775460"/>
                </a:moveTo>
                <a:cubicBezTo>
                  <a:pt x="444500" y="1744980"/>
                  <a:pt x="767080" y="2133600"/>
                  <a:pt x="1196340" y="2141220"/>
                </a:cubicBezTo>
                <a:cubicBezTo>
                  <a:pt x="1877060" y="1971040"/>
                  <a:pt x="1689100" y="840740"/>
                  <a:pt x="2415540" y="579120"/>
                </a:cubicBezTo>
                <a:cubicBezTo>
                  <a:pt x="3225800" y="469900"/>
                  <a:pt x="3213100" y="269240"/>
                  <a:pt x="3589020" y="0"/>
                </a:cubicBezTo>
              </a:path>
            </a:pathLst>
          </a:custGeom>
          <a:noFill/>
          <a:ln w="6350">
            <a:solidFill>
              <a:srgbClr val="FEE8F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文本框 74">
            <a:extLst>
              <a:ext uri="{FF2B5EF4-FFF2-40B4-BE49-F238E27FC236}">
                <a16:creationId xmlns:a16="http://schemas.microsoft.com/office/drawing/2014/main" id="{60ADF72E-7760-46D9-B73B-6A9BA5510942}"/>
              </a:ext>
            </a:extLst>
          </p:cNvPr>
          <p:cNvSpPr txBox="1"/>
          <p:nvPr/>
        </p:nvSpPr>
        <p:spPr>
          <a:xfrm>
            <a:off x="5681165" y="5851984"/>
            <a:ext cx="11660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2017</a:t>
            </a:r>
            <a:endParaRPr kumimoji="0" lang="zh-CN" altLang="en-US" sz="1600"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76" name="文本框 75">
            <a:extLst>
              <a:ext uri="{FF2B5EF4-FFF2-40B4-BE49-F238E27FC236}">
                <a16:creationId xmlns:a16="http://schemas.microsoft.com/office/drawing/2014/main" id="{9DB113C2-CDC1-4B6B-A4F7-85BF282EC459}"/>
              </a:ext>
            </a:extLst>
          </p:cNvPr>
          <p:cNvSpPr txBox="1"/>
          <p:nvPr/>
        </p:nvSpPr>
        <p:spPr>
          <a:xfrm>
            <a:off x="6876552" y="5851246"/>
            <a:ext cx="11660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2018</a:t>
            </a:r>
            <a:endParaRPr kumimoji="0" lang="zh-CN" altLang="en-US" sz="1600"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77" name="文本框 76">
            <a:extLst>
              <a:ext uri="{FF2B5EF4-FFF2-40B4-BE49-F238E27FC236}">
                <a16:creationId xmlns:a16="http://schemas.microsoft.com/office/drawing/2014/main" id="{640AB326-00AB-4913-94BA-213ADFB00B22}"/>
              </a:ext>
            </a:extLst>
          </p:cNvPr>
          <p:cNvSpPr txBox="1"/>
          <p:nvPr/>
        </p:nvSpPr>
        <p:spPr>
          <a:xfrm>
            <a:off x="8071939" y="5851984"/>
            <a:ext cx="11660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2019</a:t>
            </a:r>
            <a:endParaRPr kumimoji="0" lang="zh-CN" altLang="en-US" sz="1600"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78" name="文本框 77">
            <a:extLst>
              <a:ext uri="{FF2B5EF4-FFF2-40B4-BE49-F238E27FC236}">
                <a16:creationId xmlns:a16="http://schemas.microsoft.com/office/drawing/2014/main" id="{5227108A-A1DE-467D-B875-FC3819D77700}"/>
              </a:ext>
            </a:extLst>
          </p:cNvPr>
          <p:cNvSpPr txBox="1"/>
          <p:nvPr/>
        </p:nvSpPr>
        <p:spPr>
          <a:xfrm>
            <a:off x="9267326" y="5851984"/>
            <a:ext cx="116604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2020</a:t>
            </a:r>
            <a:endParaRPr kumimoji="0" lang="zh-CN" altLang="en-US" sz="1600"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82" name="文本框 81">
            <a:extLst>
              <a:ext uri="{FF2B5EF4-FFF2-40B4-BE49-F238E27FC236}">
                <a16:creationId xmlns:a16="http://schemas.microsoft.com/office/drawing/2014/main" id="{1BFECFC0-8227-4CF6-B35C-204E6A2FDB2A}"/>
              </a:ext>
            </a:extLst>
          </p:cNvPr>
          <p:cNvSpPr txBox="1"/>
          <p:nvPr/>
        </p:nvSpPr>
        <p:spPr>
          <a:xfrm>
            <a:off x="1505280" y="2412460"/>
            <a:ext cx="3250697" cy="613694"/>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a:t>
            </a:r>
            <a:r>
              <a:rPr kumimoji="0" lang="en-US" altLang="zh-CN" sz="1200" b="0" i="0" u="none" strike="noStrike" kern="1200" cap="none" spc="0" normalizeH="0" baseline="0" noProof="0" dirty="0" err="1">
                <a:ln>
                  <a:noFill/>
                </a:ln>
                <a:solidFill>
                  <a:schemeClr val="bg1">
                    <a:lumMod val="75000"/>
                  </a:schemeClr>
                </a:solidFill>
                <a:effectLst/>
                <a:uLnTx/>
                <a:uFillTx/>
                <a:latin typeface="微软雅黑" panose="020B0503020204020204" pitchFamily="34" charset="-122"/>
                <a:ea typeface="微软雅黑" panose="020B0503020204020204" pitchFamily="34" charset="-122"/>
              </a:rPr>
              <a:t>text.Place</a:t>
            </a: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 your preferred texts </a:t>
            </a:r>
            <a:r>
              <a:rPr kumimoji="0" lang="en-US" altLang="zh-CN" sz="1200" b="0" i="0" u="none" strike="noStrike" kern="1200" cap="none" spc="0" normalizeH="0" baseline="0" noProof="0" dirty="0" err="1">
                <a:ln>
                  <a:noFill/>
                </a:ln>
                <a:solidFill>
                  <a:schemeClr val="bg1">
                    <a:lumMod val="75000"/>
                  </a:schemeClr>
                </a:solidFill>
                <a:effectLst/>
                <a:uLnTx/>
                <a:uFillTx/>
                <a:latin typeface="微软雅黑" panose="020B0503020204020204" pitchFamily="34" charset="-122"/>
                <a:ea typeface="微软雅黑" panose="020B0503020204020204" pitchFamily="34" charset="-122"/>
              </a:rPr>
              <a:t>here.You</a:t>
            </a: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rPr>
              <a:t> can change it as you want.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EA61F011-A369-4CFC-BB51-11E52180C4AA}"/>
              </a:ext>
            </a:extLst>
          </p:cNvPr>
          <p:cNvSpPr txBox="1"/>
          <p:nvPr/>
        </p:nvSpPr>
        <p:spPr>
          <a:xfrm>
            <a:off x="1505281" y="2050873"/>
            <a:ext cx="1622788" cy="382092"/>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lvl="0" algn="l">
              <a:defRPr/>
            </a:pPr>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84" name="文本框 83">
            <a:extLst>
              <a:ext uri="{FF2B5EF4-FFF2-40B4-BE49-F238E27FC236}">
                <a16:creationId xmlns:a16="http://schemas.microsoft.com/office/drawing/2014/main" id="{D2F46ED7-63D6-4E53-9E90-D2012ADAD779}"/>
              </a:ext>
            </a:extLst>
          </p:cNvPr>
          <p:cNvSpPr txBox="1"/>
          <p:nvPr/>
        </p:nvSpPr>
        <p:spPr>
          <a:xfrm>
            <a:off x="1505280" y="3899767"/>
            <a:ext cx="3250697" cy="613694"/>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a:t>
            </a:r>
            <a:endParaRPr kumimoji="0" lang="zh-CN" altLang="en-US"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87E5E9AE-1994-46CC-9D1C-BFBEA20AE28B}"/>
              </a:ext>
            </a:extLst>
          </p:cNvPr>
          <p:cNvSpPr txBox="1"/>
          <p:nvPr/>
        </p:nvSpPr>
        <p:spPr>
          <a:xfrm>
            <a:off x="1505281" y="3538180"/>
            <a:ext cx="1622788" cy="382092"/>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lvl="0" algn="l">
              <a:defRPr/>
            </a:pPr>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86" name="文本框 85">
            <a:extLst>
              <a:ext uri="{FF2B5EF4-FFF2-40B4-BE49-F238E27FC236}">
                <a16:creationId xmlns:a16="http://schemas.microsoft.com/office/drawing/2014/main" id="{78B281C9-99BC-43DA-9B27-BCAF7239EEBF}"/>
              </a:ext>
            </a:extLst>
          </p:cNvPr>
          <p:cNvSpPr txBox="1"/>
          <p:nvPr/>
        </p:nvSpPr>
        <p:spPr>
          <a:xfrm>
            <a:off x="1505280" y="5387074"/>
            <a:ext cx="3250697" cy="613694"/>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a:t>
            </a:r>
            <a:endParaRPr kumimoji="0" lang="zh-CN" altLang="en-US" sz="1200" b="0" i="0" u="none" strike="noStrike" kern="1200" cap="none" spc="0" normalizeH="0" baseline="0" noProof="0">
              <a:ln>
                <a:noFill/>
              </a:ln>
              <a:solidFill>
                <a:schemeClr val="bg1">
                  <a:lumMod val="75000"/>
                </a:schemeClr>
              </a:solidFill>
              <a:effectLst/>
              <a:uLnTx/>
              <a:uFillTx/>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53AA6E65-605F-49B9-A3A2-FB95AA5166DE}"/>
              </a:ext>
            </a:extLst>
          </p:cNvPr>
          <p:cNvSpPr txBox="1"/>
          <p:nvPr/>
        </p:nvSpPr>
        <p:spPr>
          <a:xfrm>
            <a:off x="1505281" y="5025487"/>
            <a:ext cx="1622788" cy="377411"/>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lvl="0" algn="l">
              <a:defRPr/>
            </a:pPr>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grpSp>
        <p:nvGrpSpPr>
          <p:cNvPr id="2" name="组合 1">
            <a:extLst>
              <a:ext uri="{FF2B5EF4-FFF2-40B4-BE49-F238E27FC236}">
                <a16:creationId xmlns:a16="http://schemas.microsoft.com/office/drawing/2014/main" id="{B0FD249C-5776-4F80-BAE1-B69B53A0E994}"/>
              </a:ext>
            </a:extLst>
          </p:cNvPr>
          <p:cNvGrpSpPr/>
          <p:nvPr/>
        </p:nvGrpSpPr>
        <p:grpSpPr>
          <a:xfrm>
            <a:off x="1160401" y="2360247"/>
            <a:ext cx="248808" cy="221622"/>
            <a:chOff x="1160401" y="2360247"/>
            <a:chExt cx="248808" cy="221622"/>
          </a:xfrm>
        </p:grpSpPr>
        <p:sp>
          <p:nvSpPr>
            <p:cNvPr id="79" name="矩形 78">
              <a:extLst>
                <a:ext uri="{FF2B5EF4-FFF2-40B4-BE49-F238E27FC236}">
                  <a16:creationId xmlns:a16="http://schemas.microsoft.com/office/drawing/2014/main" id="{64F84EA0-79B7-414B-B13A-4911E454FAB0}"/>
                </a:ext>
              </a:extLst>
            </p:cNvPr>
            <p:cNvSpPr/>
            <p:nvPr/>
          </p:nvSpPr>
          <p:spPr>
            <a:xfrm>
              <a:off x="1160401" y="2365869"/>
              <a:ext cx="216000" cy="216000"/>
            </a:xfrm>
            <a:prstGeom prst="rect">
              <a:avLst/>
            </a:prstGeom>
            <a:ln w="28575">
              <a:gradFill flip="none" rotWithShape="1">
                <a:gsLst>
                  <a:gs pos="16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8" name="稻壳儿小白白(http://dwz.cn/Wu2UP)">
              <a:extLst>
                <a:ext uri="{FF2B5EF4-FFF2-40B4-BE49-F238E27FC236}">
                  <a16:creationId xmlns:a16="http://schemas.microsoft.com/office/drawing/2014/main" id="{868C972C-097C-4E8D-94FB-9CCD27225739}"/>
                </a:ext>
              </a:extLst>
            </p:cNvPr>
            <p:cNvSpPr>
              <a:spLocks/>
            </p:cNvSpPr>
            <p:nvPr/>
          </p:nvSpPr>
          <p:spPr bwMode="auto">
            <a:xfrm>
              <a:off x="1206684" y="2360247"/>
              <a:ext cx="202525" cy="183291"/>
            </a:xfrm>
            <a:custGeom>
              <a:avLst/>
              <a:gdLst>
                <a:gd name="T0" fmla="*/ 2147483646 w 113"/>
                <a:gd name="T1" fmla="*/ 2147483646 h 102"/>
                <a:gd name="T2" fmla="*/ 2147483646 w 113"/>
                <a:gd name="T3" fmla="*/ 2147483646 h 102"/>
                <a:gd name="T4" fmla="*/ 2147483646 w 113"/>
                <a:gd name="T5" fmla="*/ 2147483646 h 102"/>
                <a:gd name="T6" fmla="*/ 2147483646 w 113"/>
                <a:gd name="T7" fmla="*/ 2147483646 h 102"/>
                <a:gd name="T8" fmla="*/ 2147483646 w 113"/>
                <a:gd name="T9" fmla="*/ 2147483646 h 102"/>
                <a:gd name="T10" fmla="*/ 2147483646 w 113"/>
                <a:gd name="T11" fmla="*/ 2147483646 h 102"/>
                <a:gd name="T12" fmla="*/ 2147483646 w 113"/>
                <a:gd name="T13" fmla="*/ 2147483646 h 102"/>
                <a:gd name="T14" fmla="*/ 2147483646 w 113"/>
                <a:gd name="T15" fmla="*/ 2147483646 h 102"/>
                <a:gd name="T16" fmla="*/ 2147483646 w 113"/>
                <a:gd name="T17" fmla="*/ 214748364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102">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bg1">
                <a:alpha val="9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AD7C1807-0A07-4524-A2E9-39EBEEF75FB0}"/>
              </a:ext>
            </a:extLst>
          </p:cNvPr>
          <p:cNvGrpSpPr/>
          <p:nvPr/>
        </p:nvGrpSpPr>
        <p:grpSpPr>
          <a:xfrm>
            <a:off x="1160401" y="3835618"/>
            <a:ext cx="261303" cy="231380"/>
            <a:chOff x="1160401" y="3835618"/>
            <a:chExt cx="261303" cy="231380"/>
          </a:xfrm>
        </p:grpSpPr>
        <p:sp>
          <p:nvSpPr>
            <p:cNvPr id="80" name="矩形 79">
              <a:extLst>
                <a:ext uri="{FF2B5EF4-FFF2-40B4-BE49-F238E27FC236}">
                  <a16:creationId xmlns:a16="http://schemas.microsoft.com/office/drawing/2014/main" id="{01DC079E-C745-40D3-A8D3-672900D4B679}"/>
                </a:ext>
              </a:extLst>
            </p:cNvPr>
            <p:cNvSpPr/>
            <p:nvPr/>
          </p:nvSpPr>
          <p:spPr>
            <a:xfrm>
              <a:off x="1160401" y="3850998"/>
              <a:ext cx="216000" cy="216000"/>
            </a:xfrm>
            <a:prstGeom prst="rect">
              <a:avLst/>
            </a:prstGeom>
            <a:ln w="28575">
              <a:gradFill flip="none" rotWithShape="1">
                <a:gsLst>
                  <a:gs pos="16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9" name="稻壳儿小白白(http://dwz.cn/Wu2UP)">
              <a:extLst>
                <a:ext uri="{FF2B5EF4-FFF2-40B4-BE49-F238E27FC236}">
                  <a16:creationId xmlns:a16="http://schemas.microsoft.com/office/drawing/2014/main" id="{1ACA8F54-15C0-4C9D-959C-6C9054CB3C12}"/>
                </a:ext>
              </a:extLst>
            </p:cNvPr>
            <p:cNvSpPr>
              <a:spLocks/>
            </p:cNvSpPr>
            <p:nvPr/>
          </p:nvSpPr>
          <p:spPr bwMode="auto">
            <a:xfrm>
              <a:off x="1219179" y="3835618"/>
              <a:ext cx="202525" cy="183291"/>
            </a:xfrm>
            <a:custGeom>
              <a:avLst/>
              <a:gdLst>
                <a:gd name="T0" fmla="*/ 2147483646 w 113"/>
                <a:gd name="T1" fmla="*/ 2147483646 h 102"/>
                <a:gd name="T2" fmla="*/ 2147483646 w 113"/>
                <a:gd name="T3" fmla="*/ 2147483646 h 102"/>
                <a:gd name="T4" fmla="*/ 2147483646 w 113"/>
                <a:gd name="T5" fmla="*/ 2147483646 h 102"/>
                <a:gd name="T6" fmla="*/ 2147483646 w 113"/>
                <a:gd name="T7" fmla="*/ 2147483646 h 102"/>
                <a:gd name="T8" fmla="*/ 2147483646 w 113"/>
                <a:gd name="T9" fmla="*/ 2147483646 h 102"/>
                <a:gd name="T10" fmla="*/ 2147483646 w 113"/>
                <a:gd name="T11" fmla="*/ 2147483646 h 102"/>
                <a:gd name="T12" fmla="*/ 2147483646 w 113"/>
                <a:gd name="T13" fmla="*/ 2147483646 h 102"/>
                <a:gd name="T14" fmla="*/ 2147483646 w 113"/>
                <a:gd name="T15" fmla="*/ 2147483646 h 102"/>
                <a:gd name="T16" fmla="*/ 2147483646 w 113"/>
                <a:gd name="T17" fmla="*/ 214748364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102">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bg1">
                <a:alpha val="9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2AAB6DBE-A7FD-4BB1-8FE1-BB1E1CDA8678}"/>
              </a:ext>
            </a:extLst>
          </p:cNvPr>
          <p:cNvGrpSpPr/>
          <p:nvPr/>
        </p:nvGrpSpPr>
        <p:grpSpPr>
          <a:xfrm>
            <a:off x="1160401" y="5309760"/>
            <a:ext cx="253942" cy="242367"/>
            <a:chOff x="1160401" y="5309760"/>
            <a:chExt cx="253942" cy="242367"/>
          </a:xfrm>
        </p:grpSpPr>
        <p:sp>
          <p:nvSpPr>
            <p:cNvPr id="81" name="矩形 80">
              <a:extLst>
                <a:ext uri="{FF2B5EF4-FFF2-40B4-BE49-F238E27FC236}">
                  <a16:creationId xmlns:a16="http://schemas.microsoft.com/office/drawing/2014/main" id="{8D1BA06A-9C5E-4A09-B8B5-AB26AF92E131}"/>
                </a:ext>
              </a:extLst>
            </p:cNvPr>
            <p:cNvSpPr/>
            <p:nvPr/>
          </p:nvSpPr>
          <p:spPr>
            <a:xfrm>
              <a:off x="1160401" y="5336127"/>
              <a:ext cx="216000" cy="216000"/>
            </a:xfrm>
            <a:prstGeom prst="rect">
              <a:avLst/>
            </a:prstGeom>
            <a:ln w="28575">
              <a:gradFill flip="none" rotWithShape="1">
                <a:gsLst>
                  <a:gs pos="16000">
                    <a:srgbClr val="1D50F4"/>
                  </a:gs>
                  <a:gs pos="100000">
                    <a:srgbClr val="D444EE"/>
                  </a:gs>
                </a:gsLst>
                <a:lin ang="189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0" name="稻壳儿小白白(http://dwz.cn/Wu2UP)">
              <a:extLst>
                <a:ext uri="{FF2B5EF4-FFF2-40B4-BE49-F238E27FC236}">
                  <a16:creationId xmlns:a16="http://schemas.microsoft.com/office/drawing/2014/main" id="{573CFCCC-5C6D-4138-B50D-EB24728ED023}"/>
                </a:ext>
              </a:extLst>
            </p:cNvPr>
            <p:cNvSpPr>
              <a:spLocks/>
            </p:cNvSpPr>
            <p:nvPr/>
          </p:nvSpPr>
          <p:spPr bwMode="auto">
            <a:xfrm>
              <a:off x="1211818" y="5309760"/>
              <a:ext cx="202525" cy="183291"/>
            </a:xfrm>
            <a:custGeom>
              <a:avLst/>
              <a:gdLst>
                <a:gd name="T0" fmla="*/ 2147483646 w 113"/>
                <a:gd name="T1" fmla="*/ 2147483646 h 102"/>
                <a:gd name="T2" fmla="*/ 2147483646 w 113"/>
                <a:gd name="T3" fmla="*/ 2147483646 h 102"/>
                <a:gd name="T4" fmla="*/ 2147483646 w 113"/>
                <a:gd name="T5" fmla="*/ 2147483646 h 102"/>
                <a:gd name="T6" fmla="*/ 2147483646 w 113"/>
                <a:gd name="T7" fmla="*/ 2147483646 h 102"/>
                <a:gd name="T8" fmla="*/ 2147483646 w 113"/>
                <a:gd name="T9" fmla="*/ 2147483646 h 102"/>
                <a:gd name="T10" fmla="*/ 2147483646 w 113"/>
                <a:gd name="T11" fmla="*/ 2147483646 h 102"/>
                <a:gd name="T12" fmla="*/ 2147483646 w 113"/>
                <a:gd name="T13" fmla="*/ 2147483646 h 102"/>
                <a:gd name="T14" fmla="*/ 2147483646 w 113"/>
                <a:gd name="T15" fmla="*/ 2147483646 h 102"/>
                <a:gd name="T16" fmla="*/ 2147483646 w 113"/>
                <a:gd name="T17" fmla="*/ 2147483646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102">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bg1">
                <a:alpha val="90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86099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anim calcmode="lin" valueType="num">
                                          <p:cBhvr>
                                            <p:cTn id="18" dur="500" fill="hold"/>
                                            <p:tgtEl>
                                              <p:spTgt spid="75"/>
                                            </p:tgtEl>
                                            <p:attrNameLst>
                                              <p:attrName>ppt_x</p:attrName>
                                            </p:attrNameLst>
                                          </p:cBhvr>
                                          <p:tavLst>
                                            <p:tav tm="0">
                                              <p:val>
                                                <p:strVal val="#ppt_x"/>
                                              </p:val>
                                            </p:tav>
                                            <p:tav tm="100000">
                                              <p:val>
                                                <p:strVal val="#ppt_x"/>
                                              </p:val>
                                            </p:tav>
                                          </p:tavLst>
                                        </p:anim>
                                        <p:anim calcmode="lin" valueType="num">
                                          <p:cBhvr>
                                            <p:cTn id="19" dur="5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anim calcmode="lin" valueType="num">
                                          <p:cBhvr>
                                            <p:cTn id="28" dur="500" fill="hold"/>
                                            <p:tgtEl>
                                              <p:spTgt spid="77"/>
                                            </p:tgtEl>
                                            <p:attrNameLst>
                                              <p:attrName>ppt_x</p:attrName>
                                            </p:attrNameLst>
                                          </p:cBhvr>
                                          <p:tavLst>
                                            <p:tav tm="0">
                                              <p:val>
                                                <p:strVal val="#ppt_x"/>
                                              </p:val>
                                            </p:tav>
                                            <p:tav tm="100000">
                                              <p:val>
                                                <p:strVal val="#ppt_x"/>
                                              </p:val>
                                            </p:tav>
                                          </p:tavLst>
                                        </p:anim>
                                        <p:anim calcmode="lin" valueType="num">
                                          <p:cBhvr>
                                            <p:cTn id="29" dur="500" fill="hold"/>
                                            <p:tgtEl>
                                              <p:spTgt spid="7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anim calcmode="lin" valueType="num">
                                          <p:cBhvr>
                                            <p:cTn id="33" dur="500" fill="hold"/>
                                            <p:tgtEl>
                                              <p:spTgt spid="78"/>
                                            </p:tgtEl>
                                            <p:attrNameLst>
                                              <p:attrName>ppt_x</p:attrName>
                                            </p:attrNameLst>
                                          </p:cBhvr>
                                          <p:tavLst>
                                            <p:tav tm="0">
                                              <p:val>
                                                <p:strVal val="#ppt_x"/>
                                              </p:val>
                                            </p:tav>
                                            <p:tav tm="100000">
                                              <p:val>
                                                <p:strVal val="#ppt_x"/>
                                              </p:val>
                                            </p:tav>
                                          </p:tavLst>
                                        </p:anim>
                                        <p:anim calcmode="lin" valueType="num">
                                          <p:cBhvr>
                                            <p:cTn id="34" dur="500" fill="hold"/>
                                            <p:tgtEl>
                                              <p:spTgt spid="78"/>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17" presetClass="entr" presetSubtype="4"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ppt_h/2"/>
                                              </p:val>
                                            </p:tav>
                                            <p:tav tm="100000">
                                              <p:val>
                                                <p:strVal val="#ppt_y"/>
                                              </p:val>
                                            </p:tav>
                                          </p:tavLst>
                                        </p:anim>
                                        <p:anim calcmode="lin" valueType="num">
                                          <p:cBhvr>
                                            <p:cTn id="40" dur="1000" fill="hold"/>
                                            <p:tgtEl>
                                              <p:spTgt spid="69"/>
                                            </p:tgtEl>
                                            <p:attrNameLst>
                                              <p:attrName>ppt_w</p:attrName>
                                            </p:attrNameLst>
                                          </p:cBhvr>
                                          <p:tavLst>
                                            <p:tav tm="0">
                                              <p:val>
                                                <p:strVal val="#ppt_w"/>
                                              </p:val>
                                            </p:tav>
                                            <p:tav tm="100000">
                                              <p:val>
                                                <p:strVal val="#ppt_w"/>
                                              </p:val>
                                            </p:tav>
                                          </p:tavLst>
                                        </p:anim>
                                        <p:anim calcmode="lin" valueType="num">
                                          <p:cBhvr>
                                            <p:cTn id="41" dur="1000" fill="hold"/>
                                            <p:tgtEl>
                                              <p:spTgt spid="69"/>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500"/>
                                            <p:tgtEl>
                                              <p:spTgt spid="74"/>
                                            </p:tgtEl>
                                          </p:cBhvr>
                                        </p:animEffect>
                                      </p:childTnLst>
                                    </p:cTn>
                                  </p:par>
                                </p:childTnLst>
                              </p:cTn>
                            </p:par>
                            <p:par>
                              <p:cTn id="59" fill="hold">
                                <p:stCondLst>
                                  <p:cond delay="3500"/>
                                </p:stCondLst>
                                <p:childTnLst>
                                  <p:par>
                                    <p:cTn id="60" presetID="2" presetClass="entr" presetSubtype="8" fill="hold" nodeType="afterEffect" p14:presetBounceEnd="66667">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14:bounceEnd="66667">
                                          <p:cBhvr additive="base">
                                            <p:cTn id="62" dur="300" fill="hold"/>
                                            <p:tgtEl>
                                              <p:spTgt spid="2"/>
                                            </p:tgtEl>
                                            <p:attrNameLst>
                                              <p:attrName>ppt_x</p:attrName>
                                            </p:attrNameLst>
                                          </p:cBhvr>
                                          <p:tavLst>
                                            <p:tav tm="0">
                                              <p:val>
                                                <p:strVal val="0-#ppt_w/2"/>
                                              </p:val>
                                            </p:tav>
                                            <p:tav tm="100000">
                                              <p:val>
                                                <p:strVal val="#ppt_x"/>
                                              </p:val>
                                            </p:tav>
                                          </p:tavLst>
                                        </p:anim>
                                        <p:anim calcmode="lin" valueType="num" p14:bounceEnd="66667">
                                          <p:cBhvr additive="base">
                                            <p:cTn id="63" dur="300" fill="hold"/>
                                            <p:tgtEl>
                                              <p:spTgt spid="2"/>
                                            </p:tgtEl>
                                            <p:attrNameLst>
                                              <p:attrName>ppt_y</p:attrName>
                                            </p:attrNameLst>
                                          </p:cBhvr>
                                          <p:tavLst>
                                            <p:tav tm="0">
                                              <p:val>
                                                <p:strVal val="#ppt_y"/>
                                              </p:val>
                                            </p:tav>
                                            <p:tav tm="100000">
                                              <p:val>
                                                <p:strVal val="#ppt_y"/>
                                              </p:val>
                                            </p:tav>
                                          </p:tavLst>
                                        </p:anim>
                                      </p:childTnLst>
                                    </p:cTn>
                                  </p:par>
                                </p:childTnLst>
                              </p:cTn>
                            </p:par>
                            <p:par>
                              <p:cTn id="64" fill="hold">
                                <p:stCondLst>
                                  <p:cond delay="3800"/>
                                </p:stCondLst>
                                <p:childTnLst>
                                  <p:par>
                                    <p:cTn id="65" presetID="2" presetClass="entr" presetSubtype="8" fill="hold" nodeType="afterEffect" p14:presetBounceEnd="66667">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14:bounceEnd="66667">
                                          <p:cBhvr additive="base">
                                            <p:cTn id="67" dur="300" fill="hold"/>
                                            <p:tgtEl>
                                              <p:spTgt spid="5"/>
                                            </p:tgtEl>
                                            <p:attrNameLst>
                                              <p:attrName>ppt_x</p:attrName>
                                            </p:attrNameLst>
                                          </p:cBhvr>
                                          <p:tavLst>
                                            <p:tav tm="0">
                                              <p:val>
                                                <p:strVal val="0-#ppt_w/2"/>
                                              </p:val>
                                            </p:tav>
                                            <p:tav tm="100000">
                                              <p:val>
                                                <p:strVal val="#ppt_x"/>
                                              </p:val>
                                            </p:tav>
                                          </p:tavLst>
                                        </p:anim>
                                        <p:anim calcmode="lin" valueType="num" p14:bounceEnd="66667">
                                          <p:cBhvr additive="base">
                                            <p:cTn id="68" dur="300" fill="hold"/>
                                            <p:tgtEl>
                                              <p:spTgt spid="5"/>
                                            </p:tgtEl>
                                            <p:attrNameLst>
                                              <p:attrName>ppt_y</p:attrName>
                                            </p:attrNameLst>
                                          </p:cBhvr>
                                          <p:tavLst>
                                            <p:tav tm="0">
                                              <p:val>
                                                <p:strVal val="#ppt_y"/>
                                              </p:val>
                                            </p:tav>
                                            <p:tav tm="100000">
                                              <p:val>
                                                <p:strVal val="#ppt_y"/>
                                              </p:val>
                                            </p:tav>
                                          </p:tavLst>
                                        </p:anim>
                                      </p:childTnLst>
                                    </p:cTn>
                                  </p:par>
                                </p:childTnLst>
                              </p:cTn>
                            </p:par>
                            <p:par>
                              <p:cTn id="69" fill="hold">
                                <p:stCondLst>
                                  <p:cond delay="4100"/>
                                </p:stCondLst>
                                <p:childTnLst>
                                  <p:par>
                                    <p:cTn id="70" presetID="2" presetClass="entr" presetSubtype="8" fill="hold" nodeType="afterEffect" p14:presetBounceEnd="66667">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14:bounceEnd="66667">
                                          <p:cBhvr additive="base">
                                            <p:cTn id="72" dur="300" fill="hold"/>
                                            <p:tgtEl>
                                              <p:spTgt spid="6"/>
                                            </p:tgtEl>
                                            <p:attrNameLst>
                                              <p:attrName>ppt_x</p:attrName>
                                            </p:attrNameLst>
                                          </p:cBhvr>
                                          <p:tavLst>
                                            <p:tav tm="0">
                                              <p:val>
                                                <p:strVal val="0-#ppt_w/2"/>
                                              </p:val>
                                            </p:tav>
                                            <p:tav tm="100000">
                                              <p:val>
                                                <p:strVal val="#ppt_x"/>
                                              </p:val>
                                            </p:tav>
                                          </p:tavLst>
                                        </p:anim>
                                        <p:anim calcmode="lin" valueType="num" p14:bounceEnd="66667">
                                          <p:cBhvr additive="base">
                                            <p:cTn id="73" dur="300" fill="hold"/>
                                            <p:tgtEl>
                                              <p:spTgt spid="6"/>
                                            </p:tgtEl>
                                            <p:attrNameLst>
                                              <p:attrName>ppt_y</p:attrName>
                                            </p:attrNameLst>
                                          </p:cBhvr>
                                          <p:tavLst>
                                            <p:tav tm="0">
                                              <p:val>
                                                <p:strVal val="#ppt_y"/>
                                              </p:val>
                                            </p:tav>
                                            <p:tav tm="100000">
                                              <p:val>
                                                <p:strVal val="#ppt_y"/>
                                              </p:val>
                                            </p:tav>
                                          </p:tavLst>
                                        </p:anim>
                                      </p:childTnLst>
                                    </p:cTn>
                                  </p:par>
                                </p:childTnLst>
                              </p:cTn>
                            </p:par>
                            <p:par>
                              <p:cTn id="74" fill="hold">
                                <p:stCondLst>
                                  <p:cond delay="44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83"/>
                                            </p:tgtEl>
                                            <p:attrNameLst>
                                              <p:attrName>ppt_y</p:attrName>
                                            </p:attrNameLst>
                                          </p:cBhvr>
                                          <p:tavLst>
                                            <p:tav tm="0">
                                              <p:val>
                                                <p:strVal val="#ppt_y"/>
                                              </p:val>
                                            </p:tav>
                                            <p:tav tm="100000">
                                              <p:val>
                                                <p:strVal val="#ppt_y"/>
                                              </p:val>
                                            </p:tav>
                                          </p:tavLst>
                                        </p:anim>
                                        <p:anim calcmode="lin" valueType="num">
                                          <p:cBhvr>
                                            <p:cTn id="79" dur="500" fill="hold"/>
                                            <p:tgtEl>
                                              <p:spTgt spid="83"/>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83"/>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83"/>
                                            </p:tgtEl>
                                          </p:cBhvr>
                                        </p:animEffect>
                                      </p:childTnLst>
                                    </p:cTn>
                                  </p:par>
                                </p:childTnLst>
                              </p:cTn>
                            </p:par>
                            <p:par>
                              <p:cTn id="82" fill="hold">
                                <p:stCondLst>
                                  <p:cond delay="5100"/>
                                </p:stCondLst>
                                <p:childTnLst>
                                  <p:par>
                                    <p:cTn id="83" presetID="14" presetClass="entr" presetSubtype="10" fill="hold" grpId="0" nodeType="after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randombar(horizontal)">
                                          <p:cBhvr>
                                            <p:cTn id="85" dur="500"/>
                                            <p:tgtEl>
                                              <p:spTgt spid="82"/>
                                            </p:tgtEl>
                                          </p:cBhvr>
                                        </p:animEffect>
                                      </p:childTnLst>
                                    </p:cTn>
                                  </p:par>
                                </p:childTnLst>
                              </p:cTn>
                            </p:par>
                            <p:par>
                              <p:cTn id="86" fill="hold">
                                <p:stCondLst>
                                  <p:cond delay="5600"/>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85"/>
                                            </p:tgtEl>
                                            <p:attrNameLst>
                                              <p:attrName>style.visibility</p:attrName>
                                            </p:attrNameLst>
                                          </p:cBhvr>
                                          <p:to>
                                            <p:strVal val="visible"/>
                                          </p:to>
                                        </p:set>
                                        <p:anim calcmode="lin" valueType="num">
                                          <p:cBhvr>
                                            <p:cTn id="89"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85"/>
                                            </p:tgtEl>
                                            <p:attrNameLst>
                                              <p:attrName>ppt_y</p:attrName>
                                            </p:attrNameLst>
                                          </p:cBhvr>
                                          <p:tavLst>
                                            <p:tav tm="0">
                                              <p:val>
                                                <p:strVal val="#ppt_y"/>
                                              </p:val>
                                            </p:tav>
                                            <p:tav tm="100000">
                                              <p:val>
                                                <p:strVal val="#ppt_y"/>
                                              </p:val>
                                            </p:tav>
                                          </p:tavLst>
                                        </p:anim>
                                        <p:anim calcmode="lin" valueType="num">
                                          <p:cBhvr>
                                            <p:cTn id="91"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85"/>
                                            </p:tgtEl>
                                          </p:cBhvr>
                                        </p:animEffect>
                                      </p:childTnLst>
                                    </p:cTn>
                                  </p:par>
                                </p:childTnLst>
                              </p:cTn>
                            </p:par>
                            <p:par>
                              <p:cTn id="94" fill="hold">
                                <p:stCondLst>
                                  <p:cond delay="6300"/>
                                </p:stCondLst>
                                <p:childTnLst>
                                  <p:par>
                                    <p:cTn id="95" presetID="14" presetClass="entr" presetSubtype="10" fill="hold" grpId="0" nodeType="after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randombar(horizontal)">
                                          <p:cBhvr>
                                            <p:cTn id="97" dur="500"/>
                                            <p:tgtEl>
                                              <p:spTgt spid="84"/>
                                            </p:tgtEl>
                                          </p:cBhvr>
                                        </p:animEffect>
                                      </p:childTnLst>
                                    </p:cTn>
                                  </p:par>
                                </p:childTnLst>
                              </p:cTn>
                            </p:par>
                            <p:par>
                              <p:cTn id="98" fill="hold">
                                <p:stCondLst>
                                  <p:cond delay="6800"/>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87"/>
                                            </p:tgtEl>
                                            <p:attrNameLst>
                                              <p:attrName>style.visibility</p:attrName>
                                            </p:attrNameLst>
                                          </p:cBhvr>
                                          <p:to>
                                            <p:strVal val="visible"/>
                                          </p:to>
                                        </p:set>
                                        <p:anim calcmode="lin" valueType="num">
                                          <p:cBhvr>
                                            <p:cTn id="101"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87"/>
                                            </p:tgtEl>
                                            <p:attrNameLst>
                                              <p:attrName>ppt_y</p:attrName>
                                            </p:attrNameLst>
                                          </p:cBhvr>
                                          <p:tavLst>
                                            <p:tav tm="0">
                                              <p:val>
                                                <p:strVal val="#ppt_y"/>
                                              </p:val>
                                            </p:tav>
                                            <p:tav tm="100000">
                                              <p:val>
                                                <p:strVal val="#ppt_y"/>
                                              </p:val>
                                            </p:tav>
                                          </p:tavLst>
                                        </p:anim>
                                        <p:anim calcmode="lin" valueType="num">
                                          <p:cBhvr>
                                            <p:cTn id="103"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87"/>
                                            </p:tgtEl>
                                          </p:cBhvr>
                                        </p:animEffect>
                                      </p:childTnLst>
                                    </p:cTn>
                                  </p:par>
                                </p:childTnLst>
                              </p:cTn>
                            </p:par>
                            <p:par>
                              <p:cTn id="106" fill="hold">
                                <p:stCondLst>
                                  <p:cond delay="7500"/>
                                </p:stCondLst>
                                <p:childTnLst>
                                  <p:par>
                                    <p:cTn id="107" presetID="14" presetClass="entr" presetSubtype="10" fill="hold" grpId="0" nodeType="after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randombar(horizontal)">
                                          <p:cBhvr>
                                            <p:cTn id="10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Graphic spid="69" grpId="0">
            <p:bldAsOne/>
          </p:bldGraphic>
          <p:bldP spid="70" grpId="0" animBg="1"/>
          <p:bldP spid="71" grpId="0" animBg="1"/>
          <p:bldP spid="72" grpId="0" animBg="1"/>
          <p:bldP spid="73" grpId="0" animBg="1"/>
          <p:bldP spid="74" grpId="0" animBg="1"/>
          <p:bldP spid="75" grpId="0"/>
          <p:bldP spid="76" grpId="0"/>
          <p:bldP spid="77" grpId="0"/>
          <p:bldP spid="78" grpId="0"/>
          <p:bldP spid="82" grpId="0"/>
          <p:bldP spid="83" grpId="0"/>
          <p:bldP spid="84" grpId="0"/>
          <p:bldP spid="85" grpId="0"/>
          <p:bldP spid="86"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anim calcmode="lin" valueType="num">
                                          <p:cBhvr>
                                            <p:cTn id="18" dur="500" fill="hold"/>
                                            <p:tgtEl>
                                              <p:spTgt spid="75"/>
                                            </p:tgtEl>
                                            <p:attrNameLst>
                                              <p:attrName>ppt_x</p:attrName>
                                            </p:attrNameLst>
                                          </p:cBhvr>
                                          <p:tavLst>
                                            <p:tav tm="0">
                                              <p:val>
                                                <p:strVal val="#ppt_x"/>
                                              </p:val>
                                            </p:tav>
                                            <p:tav tm="100000">
                                              <p:val>
                                                <p:strVal val="#ppt_x"/>
                                              </p:val>
                                            </p:tav>
                                          </p:tavLst>
                                        </p:anim>
                                        <p:anim calcmode="lin" valueType="num">
                                          <p:cBhvr>
                                            <p:cTn id="19" dur="50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anim calcmode="lin" valueType="num">
                                          <p:cBhvr>
                                            <p:cTn id="23" dur="500" fill="hold"/>
                                            <p:tgtEl>
                                              <p:spTgt spid="76"/>
                                            </p:tgtEl>
                                            <p:attrNameLst>
                                              <p:attrName>ppt_x</p:attrName>
                                            </p:attrNameLst>
                                          </p:cBhvr>
                                          <p:tavLst>
                                            <p:tav tm="0">
                                              <p:val>
                                                <p:strVal val="#ppt_x"/>
                                              </p:val>
                                            </p:tav>
                                            <p:tav tm="100000">
                                              <p:val>
                                                <p:strVal val="#ppt_x"/>
                                              </p:val>
                                            </p:tav>
                                          </p:tavLst>
                                        </p:anim>
                                        <p:anim calcmode="lin" valueType="num">
                                          <p:cBhvr>
                                            <p:cTn id="24" dur="500" fill="hold"/>
                                            <p:tgtEl>
                                              <p:spTgt spid="7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anim calcmode="lin" valueType="num">
                                          <p:cBhvr>
                                            <p:cTn id="28" dur="500" fill="hold"/>
                                            <p:tgtEl>
                                              <p:spTgt spid="77"/>
                                            </p:tgtEl>
                                            <p:attrNameLst>
                                              <p:attrName>ppt_x</p:attrName>
                                            </p:attrNameLst>
                                          </p:cBhvr>
                                          <p:tavLst>
                                            <p:tav tm="0">
                                              <p:val>
                                                <p:strVal val="#ppt_x"/>
                                              </p:val>
                                            </p:tav>
                                            <p:tav tm="100000">
                                              <p:val>
                                                <p:strVal val="#ppt_x"/>
                                              </p:val>
                                            </p:tav>
                                          </p:tavLst>
                                        </p:anim>
                                        <p:anim calcmode="lin" valueType="num">
                                          <p:cBhvr>
                                            <p:cTn id="29" dur="500" fill="hold"/>
                                            <p:tgtEl>
                                              <p:spTgt spid="7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anim calcmode="lin" valueType="num">
                                          <p:cBhvr>
                                            <p:cTn id="33" dur="500" fill="hold"/>
                                            <p:tgtEl>
                                              <p:spTgt spid="78"/>
                                            </p:tgtEl>
                                            <p:attrNameLst>
                                              <p:attrName>ppt_x</p:attrName>
                                            </p:attrNameLst>
                                          </p:cBhvr>
                                          <p:tavLst>
                                            <p:tav tm="0">
                                              <p:val>
                                                <p:strVal val="#ppt_x"/>
                                              </p:val>
                                            </p:tav>
                                            <p:tav tm="100000">
                                              <p:val>
                                                <p:strVal val="#ppt_x"/>
                                              </p:val>
                                            </p:tav>
                                          </p:tavLst>
                                        </p:anim>
                                        <p:anim calcmode="lin" valueType="num">
                                          <p:cBhvr>
                                            <p:cTn id="34" dur="500" fill="hold"/>
                                            <p:tgtEl>
                                              <p:spTgt spid="78"/>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17" presetClass="entr" presetSubtype="4"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ppt_h/2"/>
                                              </p:val>
                                            </p:tav>
                                            <p:tav tm="100000">
                                              <p:val>
                                                <p:strVal val="#ppt_y"/>
                                              </p:val>
                                            </p:tav>
                                          </p:tavLst>
                                        </p:anim>
                                        <p:anim calcmode="lin" valueType="num">
                                          <p:cBhvr>
                                            <p:cTn id="40" dur="1000" fill="hold"/>
                                            <p:tgtEl>
                                              <p:spTgt spid="69"/>
                                            </p:tgtEl>
                                            <p:attrNameLst>
                                              <p:attrName>ppt_w</p:attrName>
                                            </p:attrNameLst>
                                          </p:cBhvr>
                                          <p:tavLst>
                                            <p:tav tm="0">
                                              <p:val>
                                                <p:strVal val="#ppt_w"/>
                                              </p:val>
                                            </p:tav>
                                            <p:tav tm="100000">
                                              <p:val>
                                                <p:strVal val="#ppt_w"/>
                                              </p:val>
                                            </p:tav>
                                          </p:tavLst>
                                        </p:anim>
                                        <p:anim calcmode="lin" valueType="num">
                                          <p:cBhvr>
                                            <p:cTn id="41" dur="1000" fill="hold"/>
                                            <p:tgtEl>
                                              <p:spTgt spid="69"/>
                                            </p:tgtEl>
                                            <p:attrNameLst>
                                              <p:attrName>ppt_h</p:attrName>
                                            </p:attrNameLst>
                                          </p:cBhvr>
                                          <p:tavLst>
                                            <p:tav tm="0">
                                              <p:val>
                                                <p:fltVal val="0"/>
                                              </p:val>
                                            </p:tav>
                                            <p:tav tm="100000">
                                              <p:val>
                                                <p:strVal val="#ppt_h"/>
                                              </p:val>
                                            </p:tav>
                                          </p:tavLst>
                                        </p:anim>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left)">
                                          <p:cBhvr>
                                            <p:cTn id="58" dur="500"/>
                                            <p:tgtEl>
                                              <p:spTgt spid="74"/>
                                            </p:tgtEl>
                                          </p:cBhvr>
                                        </p:animEffect>
                                      </p:childTnLst>
                                    </p:cTn>
                                  </p:par>
                                </p:childTnLst>
                              </p:cTn>
                            </p:par>
                            <p:par>
                              <p:cTn id="59" fill="hold">
                                <p:stCondLst>
                                  <p:cond delay="3500"/>
                                </p:stCondLst>
                                <p:childTnLst>
                                  <p:par>
                                    <p:cTn id="60" presetID="2" presetClass="entr" presetSubtype="8"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300" fill="hold"/>
                                            <p:tgtEl>
                                              <p:spTgt spid="2"/>
                                            </p:tgtEl>
                                            <p:attrNameLst>
                                              <p:attrName>ppt_x</p:attrName>
                                            </p:attrNameLst>
                                          </p:cBhvr>
                                          <p:tavLst>
                                            <p:tav tm="0">
                                              <p:val>
                                                <p:strVal val="0-#ppt_w/2"/>
                                              </p:val>
                                            </p:tav>
                                            <p:tav tm="100000">
                                              <p:val>
                                                <p:strVal val="#ppt_x"/>
                                              </p:val>
                                            </p:tav>
                                          </p:tavLst>
                                        </p:anim>
                                        <p:anim calcmode="lin" valueType="num">
                                          <p:cBhvr additive="base">
                                            <p:cTn id="63" dur="300" fill="hold"/>
                                            <p:tgtEl>
                                              <p:spTgt spid="2"/>
                                            </p:tgtEl>
                                            <p:attrNameLst>
                                              <p:attrName>ppt_y</p:attrName>
                                            </p:attrNameLst>
                                          </p:cBhvr>
                                          <p:tavLst>
                                            <p:tav tm="0">
                                              <p:val>
                                                <p:strVal val="#ppt_y"/>
                                              </p:val>
                                            </p:tav>
                                            <p:tav tm="100000">
                                              <p:val>
                                                <p:strVal val="#ppt_y"/>
                                              </p:val>
                                            </p:tav>
                                          </p:tavLst>
                                        </p:anim>
                                      </p:childTnLst>
                                    </p:cTn>
                                  </p:par>
                                </p:childTnLst>
                              </p:cTn>
                            </p:par>
                            <p:par>
                              <p:cTn id="64" fill="hold">
                                <p:stCondLst>
                                  <p:cond delay="3800"/>
                                </p:stCondLst>
                                <p:childTnLst>
                                  <p:par>
                                    <p:cTn id="65" presetID="2" presetClass="entr" presetSubtype="8"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300" fill="hold"/>
                                            <p:tgtEl>
                                              <p:spTgt spid="5"/>
                                            </p:tgtEl>
                                            <p:attrNameLst>
                                              <p:attrName>ppt_x</p:attrName>
                                            </p:attrNameLst>
                                          </p:cBhvr>
                                          <p:tavLst>
                                            <p:tav tm="0">
                                              <p:val>
                                                <p:strVal val="0-#ppt_w/2"/>
                                              </p:val>
                                            </p:tav>
                                            <p:tav tm="100000">
                                              <p:val>
                                                <p:strVal val="#ppt_x"/>
                                              </p:val>
                                            </p:tav>
                                          </p:tavLst>
                                        </p:anim>
                                        <p:anim calcmode="lin" valueType="num">
                                          <p:cBhvr additive="base">
                                            <p:cTn id="68" dur="300" fill="hold"/>
                                            <p:tgtEl>
                                              <p:spTgt spid="5"/>
                                            </p:tgtEl>
                                            <p:attrNameLst>
                                              <p:attrName>ppt_y</p:attrName>
                                            </p:attrNameLst>
                                          </p:cBhvr>
                                          <p:tavLst>
                                            <p:tav tm="0">
                                              <p:val>
                                                <p:strVal val="#ppt_y"/>
                                              </p:val>
                                            </p:tav>
                                            <p:tav tm="100000">
                                              <p:val>
                                                <p:strVal val="#ppt_y"/>
                                              </p:val>
                                            </p:tav>
                                          </p:tavLst>
                                        </p:anim>
                                      </p:childTnLst>
                                    </p:cTn>
                                  </p:par>
                                </p:childTnLst>
                              </p:cTn>
                            </p:par>
                            <p:par>
                              <p:cTn id="69" fill="hold">
                                <p:stCondLst>
                                  <p:cond delay="4100"/>
                                </p:stCondLst>
                                <p:childTnLst>
                                  <p:par>
                                    <p:cTn id="70" presetID="2" presetClass="entr" presetSubtype="8"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300" fill="hold"/>
                                            <p:tgtEl>
                                              <p:spTgt spid="6"/>
                                            </p:tgtEl>
                                            <p:attrNameLst>
                                              <p:attrName>ppt_x</p:attrName>
                                            </p:attrNameLst>
                                          </p:cBhvr>
                                          <p:tavLst>
                                            <p:tav tm="0">
                                              <p:val>
                                                <p:strVal val="0-#ppt_w/2"/>
                                              </p:val>
                                            </p:tav>
                                            <p:tav tm="100000">
                                              <p:val>
                                                <p:strVal val="#ppt_x"/>
                                              </p:val>
                                            </p:tav>
                                          </p:tavLst>
                                        </p:anim>
                                        <p:anim calcmode="lin" valueType="num">
                                          <p:cBhvr additive="base">
                                            <p:cTn id="73" dur="300" fill="hold"/>
                                            <p:tgtEl>
                                              <p:spTgt spid="6"/>
                                            </p:tgtEl>
                                            <p:attrNameLst>
                                              <p:attrName>ppt_y</p:attrName>
                                            </p:attrNameLst>
                                          </p:cBhvr>
                                          <p:tavLst>
                                            <p:tav tm="0">
                                              <p:val>
                                                <p:strVal val="#ppt_y"/>
                                              </p:val>
                                            </p:tav>
                                            <p:tav tm="100000">
                                              <p:val>
                                                <p:strVal val="#ppt_y"/>
                                              </p:val>
                                            </p:tav>
                                          </p:tavLst>
                                        </p:anim>
                                      </p:childTnLst>
                                    </p:cTn>
                                  </p:par>
                                </p:childTnLst>
                              </p:cTn>
                            </p:par>
                            <p:par>
                              <p:cTn id="74" fill="hold">
                                <p:stCondLst>
                                  <p:cond delay="44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83"/>
                                            </p:tgtEl>
                                            <p:attrNameLst>
                                              <p:attrName>ppt_y</p:attrName>
                                            </p:attrNameLst>
                                          </p:cBhvr>
                                          <p:tavLst>
                                            <p:tav tm="0">
                                              <p:val>
                                                <p:strVal val="#ppt_y"/>
                                              </p:val>
                                            </p:tav>
                                            <p:tav tm="100000">
                                              <p:val>
                                                <p:strVal val="#ppt_y"/>
                                              </p:val>
                                            </p:tav>
                                          </p:tavLst>
                                        </p:anim>
                                        <p:anim calcmode="lin" valueType="num">
                                          <p:cBhvr>
                                            <p:cTn id="79" dur="500" fill="hold"/>
                                            <p:tgtEl>
                                              <p:spTgt spid="83"/>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83"/>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83"/>
                                            </p:tgtEl>
                                          </p:cBhvr>
                                        </p:animEffect>
                                      </p:childTnLst>
                                    </p:cTn>
                                  </p:par>
                                </p:childTnLst>
                              </p:cTn>
                            </p:par>
                            <p:par>
                              <p:cTn id="82" fill="hold">
                                <p:stCondLst>
                                  <p:cond delay="5100"/>
                                </p:stCondLst>
                                <p:childTnLst>
                                  <p:par>
                                    <p:cTn id="83" presetID="14" presetClass="entr" presetSubtype="10" fill="hold" grpId="0" nodeType="after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randombar(horizontal)">
                                          <p:cBhvr>
                                            <p:cTn id="85" dur="500"/>
                                            <p:tgtEl>
                                              <p:spTgt spid="82"/>
                                            </p:tgtEl>
                                          </p:cBhvr>
                                        </p:animEffect>
                                      </p:childTnLst>
                                    </p:cTn>
                                  </p:par>
                                </p:childTnLst>
                              </p:cTn>
                            </p:par>
                            <p:par>
                              <p:cTn id="86" fill="hold">
                                <p:stCondLst>
                                  <p:cond delay="5600"/>
                                </p:stCondLst>
                                <p:childTnLst>
                                  <p:par>
                                    <p:cTn id="87" presetID="41" presetClass="entr" presetSubtype="0" fill="hold" grpId="0" nodeType="afterEffect">
                                      <p:stCondLst>
                                        <p:cond delay="0"/>
                                      </p:stCondLst>
                                      <p:iterate type="lt">
                                        <p:tmPct val="10000"/>
                                      </p:iterate>
                                      <p:childTnLst>
                                        <p:set>
                                          <p:cBhvr>
                                            <p:cTn id="88" dur="1" fill="hold">
                                              <p:stCondLst>
                                                <p:cond delay="0"/>
                                              </p:stCondLst>
                                            </p:cTn>
                                            <p:tgtEl>
                                              <p:spTgt spid="85"/>
                                            </p:tgtEl>
                                            <p:attrNameLst>
                                              <p:attrName>style.visibility</p:attrName>
                                            </p:attrNameLst>
                                          </p:cBhvr>
                                          <p:to>
                                            <p:strVal val="visible"/>
                                          </p:to>
                                        </p:set>
                                        <p:anim calcmode="lin" valueType="num">
                                          <p:cBhvr>
                                            <p:cTn id="89"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85"/>
                                            </p:tgtEl>
                                            <p:attrNameLst>
                                              <p:attrName>ppt_y</p:attrName>
                                            </p:attrNameLst>
                                          </p:cBhvr>
                                          <p:tavLst>
                                            <p:tav tm="0">
                                              <p:val>
                                                <p:strVal val="#ppt_y"/>
                                              </p:val>
                                            </p:tav>
                                            <p:tav tm="100000">
                                              <p:val>
                                                <p:strVal val="#ppt_y"/>
                                              </p:val>
                                            </p:tav>
                                          </p:tavLst>
                                        </p:anim>
                                        <p:anim calcmode="lin" valueType="num">
                                          <p:cBhvr>
                                            <p:cTn id="91"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85"/>
                                            </p:tgtEl>
                                          </p:cBhvr>
                                        </p:animEffect>
                                      </p:childTnLst>
                                    </p:cTn>
                                  </p:par>
                                </p:childTnLst>
                              </p:cTn>
                            </p:par>
                            <p:par>
                              <p:cTn id="94" fill="hold">
                                <p:stCondLst>
                                  <p:cond delay="6300"/>
                                </p:stCondLst>
                                <p:childTnLst>
                                  <p:par>
                                    <p:cTn id="95" presetID="14" presetClass="entr" presetSubtype="10" fill="hold" grpId="0" nodeType="after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randombar(horizontal)">
                                          <p:cBhvr>
                                            <p:cTn id="97" dur="500"/>
                                            <p:tgtEl>
                                              <p:spTgt spid="84"/>
                                            </p:tgtEl>
                                          </p:cBhvr>
                                        </p:animEffect>
                                      </p:childTnLst>
                                    </p:cTn>
                                  </p:par>
                                </p:childTnLst>
                              </p:cTn>
                            </p:par>
                            <p:par>
                              <p:cTn id="98" fill="hold">
                                <p:stCondLst>
                                  <p:cond delay="6800"/>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87"/>
                                            </p:tgtEl>
                                            <p:attrNameLst>
                                              <p:attrName>style.visibility</p:attrName>
                                            </p:attrNameLst>
                                          </p:cBhvr>
                                          <p:to>
                                            <p:strVal val="visible"/>
                                          </p:to>
                                        </p:set>
                                        <p:anim calcmode="lin" valueType="num">
                                          <p:cBhvr>
                                            <p:cTn id="101"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87"/>
                                            </p:tgtEl>
                                            <p:attrNameLst>
                                              <p:attrName>ppt_y</p:attrName>
                                            </p:attrNameLst>
                                          </p:cBhvr>
                                          <p:tavLst>
                                            <p:tav tm="0">
                                              <p:val>
                                                <p:strVal val="#ppt_y"/>
                                              </p:val>
                                            </p:tav>
                                            <p:tav tm="100000">
                                              <p:val>
                                                <p:strVal val="#ppt_y"/>
                                              </p:val>
                                            </p:tav>
                                          </p:tavLst>
                                        </p:anim>
                                        <p:anim calcmode="lin" valueType="num">
                                          <p:cBhvr>
                                            <p:cTn id="103"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87"/>
                                            </p:tgtEl>
                                          </p:cBhvr>
                                        </p:animEffect>
                                      </p:childTnLst>
                                    </p:cTn>
                                  </p:par>
                                </p:childTnLst>
                              </p:cTn>
                            </p:par>
                            <p:par>
                              <p:cTn id="106" fill="hold">
                                <p:stCondLst>
                                  <p:cond delay="7500"/>
                                </p:stCondLst>
                                <p:childTnLst>
                                  <p:par>
                                    <p:cTn id="107" presetID="14" presetClass="entr" presetSubtype="10" fill="hold" grpId="0" nodeType="after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randombar(horizontal)">
                                          <p:cBhvr>
                                            <p:cTn id="10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Graphic spid="69" grpId="0">
            <p:bldAsOne/>
          </p:bldGraphic>
          <p:bldP spid="70" grpId="0" animBg="1"/>
          <p:bldP spid="71" grpId="0" animBg="1"/>
          <p:bldP spid="72" grpId="0" animBg="1"/>
          <p:bldP spid="73" grpId="0" animBg="1"/>
          <p:bldP spid="74" grpId="0" animBg="1"/>
          <p:bldP spid="75" grpId="0"/>
          <p:bldP spid="76" grpId="0"/>
          <p:bldP spid="77" grpId="0"/>
          <p:bldP spid="78" grpId="0"/>
          <p:bldP spid="82" grpId="0"/>
          <p:bldP spid="83" grpId="0"/>
          <p:bldP spid="84" grpId="0"/>
          <p:bldP spid="85" grpId="0"/>
          <p:bldP spid="86" grpId="0"/>
          <p:bldP spid="8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1001F5BB-E865-4B9E-B675-7C1A826FC787}"/>
              </a:ext>
            </a:extLst>
          </p:cNvPr>
          <p:cNvSpPr txBox="1"/>
          <p:nvPr/>
        </p:nvSpPr>
        <p:spPr>
          <a:xfrm>
            <a:off x="6327439" y="3701360"/>
            <a:ext cx="5351937" cy="646331"/>
          </a:xfrm>
          <a:prstGeom prst="rect">
            <a:avLst/>
          </a:prstGeom>
          <a:noFill/>
        </p:spPr>
        <p:txBody>
          <a:bodyPr wrap="square" rtlCol="0">
            <a:spAutoFit/>
          </a:bodyPr>
          <a:lstStyle/>
          <a:p>
            <a:pPr lvl="0">
              <a:defRPr/>
            </a:pPr>
            <a:r>
              <a:rPr lang="zh-CN" altLang="en-US" sz="3600" dirty="0">
                <a:solidFill>
                  <a:schemeClr val="bg1"/>
                </a:solidFill>
                <a:effectLst>
                  <a:outerShdw blurRad="254000" dist="38100" dir="8100000" algn="tr" rotWithShape="0">
                    <a:schemeClr val="bg1">
                      <a:alpha val="40000"/>
                    </a:schemeClr>
                  </a:outerShdw>
                </a:effectLst>
                <a:latin typeface="微软雅黑" panose="020B0503020204020204" pitchFamily="34" charset="-122"/>
                <a:ea typeface="微软雅黑" panose="020B0503020204020204" pitchFamily="34" charset="-122"/>
              </a:rPr>
              <a:t>项目实施风险与应对策略</a:t>
            </a:r>
          </a:p>
        </p:txBody>
      </p:sp>
      <p:cxnSp>
        <p:nvCxnSpPr>
          <p:cNvPr id="13" name="直接连接符 12">
            <a:extLst>
              <a:ext uri="{FF2B5EF4-FFF2-40B4-BE49-F238E27FC236}">
                <a16:creationId xmlns:a16="http://schemas.microsoft.com/office/drawing/2014/main" id="{993782AC-DD94-41D8-BED6-16A8E22092E9}"/>
              </a:ext>
            </a:extLst>
          </p:cNvPr>
          <p:cNvCxnSpPr/>
          <p:nvPr/>
        </p:nvCxnSpPr>
        <p:spPr>
          <a:xfrm>
            <a:off x="6064445" y="2634280"/>
            <a:ext cx="0" cy="2209469"/>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4FF5193-6381-4509-BA7D-E71C4E7EB777}"/>
              </a:ext>
            </a:extLst>
          </p:cNvPr>
          <p:cNvSpPr txBox="1"/>
          <p:nvPr/>
        </p:nvSpPr>
        <p:spPr>
          <a:xfrm>
            <a:off x="6295882" y="2552017"/>
            <a:ext cx="563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rPr>
              <a:t>PART 04</a:t>
            </a:r>
            <a:endParaRPr kumimoji="0" lang="zh-CN" altLang="en-US"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endParaRPr>
          </a:p>
        </p:txBody>
      </p:sp>
      <p:sp>
        <p:nvSpPr>
          <p:cNvPr id="15" name="矩形 14">
            <a:extLst>
              <a:ext uri="{FF2B5EF4-FFF2-40B4-BE49-F238E27FC236}">
                <a16:creationId xmlns:a16="http://schemas.microsoft.com/office/drawing/2014/main" id="{B38C9594-1B24-44F1-8DD9-E837A0DF12FA}"/>
              </a:ext>
            </a:extLst>
          </p:cNvPr>
          <p:cNvSpPr/>
          <p:nvPr/>
        </p:nvSpPr>
        <p:spPr>
          <a:xfrm>
            <a:off x="6353664" y="4320529"/>
            <a:ext cx="44190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Sagittarius man born with humor, optimistic, cheerful, know how to live.. </a:t>
            </a:r>
            <a:endParaRPr kumimoji="0" lang="zh-CN" altLang="en-US"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CA29A1A4-ABE5-41D0-A2C5-7183B6611BE4}"/>
              </a:ext>
            </a:extLst>
          </p:cNvPr>
          <p:cNvSpPr/>
          <p:nvPr/>
        </p:nvSpPr>
        <p:spPr>
          <a:xfrm>
            <a:off x="6032887" y="26027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CC44A877-BC11-4B36-AA13-09AE18DD22E5}"/>
              </a:ext>
            </a:extLst>
          </p:cNvPr>
          <p:cNvSpPr/>
          <p:nvPr/>
        </p:nvSpPr>
        <p:spPr>
          <a:xfrm>
            <a:off x="6032887" y="481186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9FC534C8-232D-4F9B-9BD5-08B7A872B3A2}"/>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34" name="文本框 33">
            <a:extLst>
              <a:ext uri="{FF2B5EF4-FFF2-40B4-BE49-F238E27FC236}">
                <a16:creationId xmlns:a16="http://schemas.microsoft.com/office/drawing/2014/main" id="{5C8A6D00-1FD9-4174-A91D-D635340D583A}"/>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8" name="图片 17">
            <a:extLst>
              <a:ext uri="{FF2B5EF4-FFF2-40B4-BE49-F238E27FC236}">
                <a16:creationId xmlns:a16="http://schemas.microsoft.com/office/drawing/2014/main" id="{5BFEF119-3591-41DF-BE9E-FEC2F1B720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0123" y="-1011421"/>
            <a:ext cx="4343400" cy="3524250"/>
          </a:xfrm>
          <a:prstGeom prst="rect">
            <a:avLst/>
          </a:prstGeom>
        </p:spPr>
      </p:pic>
      <p:pic>
        <p:nvPicPr>
          <p:cNvPr id="19" name="图片 18">
            <a:extLst>
              <a:ext uri="{FF2B5EF4-FFF2-40B4-BE49-F238E27FC236}">
                <a16:creationId xmlns:a16="http://schemas.microsoft.com/office/drawing/2014/main" id="{FF78EA56-ECB9-4330-B2E1-5B82B09D18E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66536">
            <a:off x="-2157721" y="4394547"/>
            <a:ext cx="4343400" cy="3524250"/>
          </a:xfrm>
          <a:prstGeom prst="rect">
            <a:avLst/>
          </a:prstGeom>
        </p:spPr>
      </p:pic>
    </p:spTree>
    <p:extLst>
      <p:ext uri="{BB962C8B-B14F-4D97-AF65-F5344CB8AC3E}">
        <p14:creationId xmlns:p14="http://schemas.microsoft.com/office/powerpoint/2010/main" val="473717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crush"/>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14:presetBounceEnd="67000">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14:bounceEnd="67000">
                                          <p:cBhvr additive="base">
                                            <p:cTn id="18" dur="2000" fill="hold"/>
                                            <p:tgtEl>
                                              <p:spTgt spid="18"/>
                                            </p:tgtEl>
                                            <p:attrNameLst>
                                              <p:attrName>ppt_x</p:attrName>
                                            </p:attrNameLst>
                                          </p:cBhvr>
                                          <p:tavLst>
                                            <p:tav tm="0">
                                              <p:val>
                                                <p:strVal val="#ppt_x"/>
                                              </p:val>
                                            </p:tav>
                                            <p:tav tm="100000">
                                              <p:val>
                                                <p:strVal val="#ppt_x"/>
                                              </p:val>
                                            </p:tav>
                                          </p:tavLst>
                                        </p:anim>
                                        <p:anim calcmode="lin" valueType="num" p14:bounceEnd="67000">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14:presetBounceEnd="67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67000">
                                          <p:cBhvr additive="base">
                                            <p:cTn id="24" dur="2000" fill="hold"/>
                                            <p:tgtEl>
                                              <p:spTgt spid="19"/>
                                            </p:tgtEl>
                                            <p:attrNameLst>
                                              <p:attrName>ppt_x</p:attrName>
                                            </p:attrNameLst>
                                          </p:cBhvr>
                                          <p:tavLst>
                                            <p:tav tm="0">
                                              <p:val>
                                                <p:strVal val="#ppt_x"/>
                                              </p:val>
                                            </p:tav>
                                            <p:tav tm="100000">
                                              <p:val>
                                                <p:strVal val="#ppt_x"/>
                                              </p:val>
                                            </p:tav>
                                          </p:tavLst>
                                        </p:anim>
                                        <p:anim calcmode="lin" valueType="num" p14:bounceEnd="67000">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2000" fill="hold"/>
                                            <p:tgtEl>
                                              <p:spTgt spid="18"/>
                                            </p:tgtEl>
                                            <p:attrNameLst>
                                              <p:attrName>ppt_x</p:attrName>
                                            </p:attrNameLst>
                                          </p:cBhvr>
                                          <p:tavLst>
                                            <p:tav tm="0">
                                              <p:val>
                                                <p:strVal val="#ppt_x"/>
                                              </p:val>
                                            </p:tav>
                                            <p:tav tm="100000">
                                              <p:val>
                                                <p:strVal val="#ppt_x"/>
                                              </p:val>
                                            </p:tav>
                                          </p:tavLst>
                                        </p:anim>
                                        <p:anim calcmode="lin" valueType="num">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000" fill="hold"/>
                                            <p:tgtEl>
                                              <p:spTgt spid="19"/>
                                            </p:tgtEl>
                                            <p:attrNameLst>
                                              <p:attrName>ppt_x</p:attrName>
                                            </p:attrNameLst>
                                          </p:cBhvr>
                                          <p:tavLst>
                                            <p:tav tm="0">
                                              <p:val>
                                                <p:strVal val="#ppt_x"/>
                                              </p:val>
                                            </p:tav>
                                            <p:tav tm="100000">
                                              <p:val>
                                                <p:strVal val="#ppt_x"/>
                                              </p:val>
                                            </p:tav>
                                          </p:tavLst>
                                        </p:anim>
                                        <p:anim calcmode="lin" valueType="num">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财务分析</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77412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01</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aphicFrame>
        <p:nvGraphicFramePr>
          <p:cNvPr id="118" name="Chart 205">
            <a:extLst>
              <a:ext uri="{FF2B5EF4-FFF2-40B4-BE49-F238E27FC236}">
                <a16:creationId xmlns:a16="http://schemas.microsoft.com/office/drawing/2014/main" id="{141CD0C8-9949-472D-9A00-342BDA244EC1}"/>
              </a:ext>
            </a:extLst>
          </p:cNvPr>
          <p:cNvGraphicFramePr/>
          <p:nvPr>
            <p:extLst>
              <p:ext uri="{D42A27DB-BD31-4B8C-83A1-F6EECF244321}">
                <p14:modId xmlns:p14="http://schemas.microsoft.com/office/powerpoint/2010/main" val="58675143"/>
              </p:ext>
            </p:extLst>
          </p:nvPr>
        </p:nvGraphicFramePr>
        <p:xfrm>
          <a:off x="503223" y="2045415"/>
          <a:ext cx="6018335" cy="3833096"/>
        </p:xfrm>
        <a:graphic>
          <a:graphicData uri="http://schemas.openxmlformats.org/drawingml/2006/chart">
            <c:chart xmlns:c="http://schemas.openxmlformats.org/drawingml/2006/chart" xmlns:r="http://schemas.openxmlformats.org/officeDocument/2006/relationships" r:id="rId3"/>
          </a:graphicData>
        </a:graphic>
      </p:graphicFrame>
      <p:sp>
        <p:nvSpPr>
          <p:cNvPr id="119" name="椭圆 118">
            <a:extLst>
              <a:ext uri="{FF2B5EF4-FFF2-40B4-BE49-F238E27FC236}">
                <a16:creationId xmlns:a16="http://schemas.microsoft.com/office/drawing/2014/main" id="{C31FA5B4-D7C1-49D4-8D07-E3664E1416E9}"/>
              </a:ext>
            </a:extLst>
          </p:cNvPr>
          <p:cNvSpPr/>
          <p:nvPr/>
        </p:nvSpPr>
        <p:spPr>
          <a:xfrm>
            <a:off x="4920584" y="2378614"/>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0" name="椭圆 119">
            <a:extLst>
              <a:ext uri="{FF2B5EF4-FFF2-40B4-BE49-F238E27FC236}">
                <a16:creationId xmlns:a16="http://schemas.microsoft.com/office/drawing/2014/main" id="{94B53A38-8556-4655-91D9-E0EA5004ED70}"/>
              </a:ext>
            </a:extLst>
          </p:cNvPr>
          <p:cNvSpPr/>
          <p:nvPr/>
        </p:nvSpPr>
        <p:spPr>
          <a:xfrm>
            <a:off x="5470652" y="2378614"/>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1" name="椭圆 120">
            <a:extLst>
              <a:ext uri="{FF2B5EF4-FFF2-40B4-BE49-F238E27FC236}">
                <a16:creationId xmlns:a16="http://schemas.microsoft.com/office/drawing/2014/main" id="{2E1C30B5-E60E-43DC-8DE9-90D5BFB500CE}"/>
              </a:ext>
            </a:extLst>
          </p:cNvPr>
          <p:cNvSpPr/>
          <p:nvPr/>
        </p:nvSpPr>
        <p:spPr>
          <a:xfrm>
            <a:off x="4372896" y="3257479"/>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2" name="椭圆 121">
            <a:extLst>
              <a:ext uri="{FF2B5EF4-FFF2-40B4-BE49-F238E27FC236}">
                <a16:creationId xmlns:a16="http://schemas.microsoft.com/office/drawing/2014/main" id="{44E306DF-4AF1-443E-A1B6-8AEAF09665B0}"/>
              </a:ext>
            </a:extLst>
          </p:cNvPr>
          <p:cNvSpPr/>
          <p:nvPr/>
        </p:nvSpPr>
        <p:spPr>
          <a:xfrm>
            <a:off x="3825208" y="3261029"/>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3" name="椭圆 122">
            <a:extLst>
              <a:ext uri="{FF2B5EF4-FFF2-40B4-BE49-F238E27FC236}">
                <a16:creationId xmlns:a16="http://schemas.microsoft.com/office/drawing/2014/main" id="{7D6FA2F6-1B90-4C5E-8B5F-1EE2C8B7A096}"/>
              </a:ext>
            </a:extLst>
          </p:cNvPr>
          <p:cNvSpPr/>
          <p:nvPr/>
        </p:nvSpPr>
        <p:spPr>
          <a:xfrm>
            <a:off x="3275140" y="4138541"/>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4" name="椭圆 123">
            <a:extLst>
              <a:ext uri="{FF2B5EF4-FFF2-40B4-BE49-F238E27FC236}">
                <a16:creationId xmlns:a16="http://schemas.microsoft.com/office/drawing/2014/main" id="{68F1B701-2E49-4AB0-83C8-AA02C546ABB3}"/>
              </a:ext>
            </a:extLst>
          </p:cNvPr>
          <p:cNvSpPr/>
          <p:nvPr/>
        </p:nvSpPr>
        <p:spPr>
          <a:xfrm>
            <a:off x="2727452" y="4142091"/>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5" name="椭圆 124">
            <a:extLst>
              <a:ext uri="{FF2B5EF4-FFF2-40B4-BE49-F238E27FC236}">
                <a16:creationId xmlns:a16="http://schemas.microsoft.com/office/drawing/2014/main" id="{C9D8A12E-1182-4717-8662-97D841A5D764}"/>
              </a:ext>
            </a:extLst>
          </p:cNvPr>
          <p:cNvSpPr/>
          <p:nvPr/>
        </p:nvSpPr>
        <p:spPr>
          <a:xfrm>
            <a:off x="2179765" y="4669560"/>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6" name="椭圆 125">
            <a:extLst>
              <a:ext uri="{FF2B5EF4-FFF2-40B4-BE49-F238E27FC236}">
                <a16:creationId xmlns:a16="http://schemas.microsoft.com/office/drawing/2014/main" id="{70392BD5-7A2A-411A-AA64-9443B4FE2558}"/>
              </a:ext>
            </a:extLst>
          </p:cNvPr>
          <p:cNvSpPr/>
          <p:nvPr/>
        </p:nvSpPr>
        <p:spPr>
          <a:xfrm>
            <a:off x="1632077" y="4673110"/>
            <a:ext cx="45719" cy="45719"/>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7" name="文本框 126">
            <a:extLst>
              <a:ext uri="{FF2B5EF4-FFF2-40B4-BE49-F238E27FC236}">
                <a16:creationId xmlns:a16="http://schemas.microsoft.com/office/drawing/2014/main" id="{7711A271-E3BB-4750-9D15-E327C4F61B57}"/>
              </a:ext>
            </a:extLst>
          </p:cNvPr>
          <p:cNvSpPr txBox="1"/>
          <p:nvPr/>
        </p:nvSpPr>
        <p:spPr>
          <a:xfrm>
            <a:off x="7811777" y="2294372"/>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28" name="矩形 127">
            <a:extLst>
              <a:ext uri="{FF2B5EF4-FFF2-40B4-BE49-F238E27FC236}">
                <a16:creationId xmlns:a16="http://schemas.microsoft.com/office/drawing/2014/main" id="{9CF67AEC-BDB7-4B67-98C3-248A193E5662}"/>
              </a:ext>
            </a:extLst>
          </p:cNvPr>
          <p:cNvSpPr/>
          <p:nvPr/>
        </p:nvSpPr>
        <p:spPr>
          <a:xfrm>
            <a:off x="7811776" y="2563067"/>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129" name="直接连接符 128">
            <a:extLst>
              <a:ext uri="{FF2B5EF4-FFF2-40B4-BE49-F238E27FC236}">
                <a16:creationId xmlns:a16="http://schemas.microsoft.com/office/drawing/2014/main" id="{E14FDA93-F94C-4FC7-A563-BC0B1D263A43}"/>
              </a:ext>
            </a:extLst>
          </p:cNvPr>
          <p:cNvCxnSpPr>
            <a:cxnSpLocks/>
            <a:endCxn id="135" idx="0"/>
          </p:cNvCxnSpPr>
          <p:nvPr/>
        </p:nvCxnSpPr>
        <p:spPr>
          <a:xfrm>
            <a:off x="7452788" y="2479038"/>
            <a:ext cx="1155" cy="2288401"/>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96774C0F-DCB1-4A0C-B466-634EEA33946B}"/>
              </a:ext>
            </a:extLst>
          </p:cNvPr>
          <p:cNvCxnSpPr/>
          <p:nvPr/>
        </p:nvCxnSpPr>
        <p:spPr>
          <a:xfrm>
            <a:off x="7452788" y="4809421"/>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6B7DC65E-13B8-4CB5-AC6F-EDD88F29A212}"/>
              </a:ext>
            </a:extLst>
          </p:cNvPr>
          <p:cNvSpPr/>
          <p:nvPr/>
        </p:nvSpPr>
        <p:spPr>
          <a:xfrm>
            <a:off x="7422386" y="249995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4" name="椭圆 133">
            <a:extLst>
              <a:ext uri="{FF2B5EF4-FFF2-40B4-BE49-F238E27FC236}">
                <a16:creationId xmlns:a16="http://schemas.microsoft.com/office/drawing/2014/main" id="{A49AA125-FE4F-450E-A24F-3EB4D8B6C8E1}"/>
              </a:ext>
            </a:extLst>
          </p:cNvPr>
          <p:cNvSpPr/>
          <p:nvPr/>
        </p:nvSpPr>
        <p:spPr>
          <a:xfrm>
            <a:off x="7422386" y="362279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5" name="椭圆 134">
            <a:extLst>
              <a:ext uri="{FF2B5EF4-FFF2-40B4-BE49-F238E27FC236}">
                <a16:creationId xmlns:a16="http://schemas.microsoft.com/office/drawing/2014/main" id="{0AB81130-DC0F-4FB1-A8E1-5C5A299A8F93}"/>
              </a:ext>
            </a:extLst>
          </p:cNvPr>
          <p:cNvSpPr/>
          <p:nvPr/>
        </p:nvSpPr>
        <p:spPr>
          <a:xfrm>
            <a:off x="7422386" y="47674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6" name="椭圆 135">
            <a:extLst>
              <a:ext uri="{FF2B5EF4-FFF2-40B4-BE49-F238E27FC236}">
                <a16:creationId xmlns:a16="http://schemas.microsoft.com/office/drawing/2014/main" id="{0D3CFAC4-888F-42B9-9928-20D25E5B4827}"/>
              </a:ext>
            </a:extLst>
          </p:cNvPr>
          <p:cNvSpPr/>
          <p:nvPr/>
        </p:nvSpPr>
        <p:spPr>
          <a:xfrm>
            <a:off x="7422386" y="589028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7" name="文本框 136">
            <a:extLst>
              <a:ext uri="{FF2B5EF4-FFF2-40B4-BE49-F238E27FC236}">
                <a16:creationId xmlns:a16="http://schemas.microsoft.com/office/drawing/2014/main" id="{00CB9719-B328-4A62-BBCC-993806D26E2F}"/>
              </a:ext>
            </a:extLst>
          </p:cNvPr>
          <p:cNvSpPr txBox="1"/>
          <p:nvPr/>
        </p:nvSpPr>
        <p:spPr>
          <a:xfrm>
            <a:off x="7811777" y="3284241"/>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38" name="矩形 137">
            <a:extLst>
              <a:ext uri="{FF2B5EF4-FFF2-40B4-BE49-F238E27FC236}">
                <a16:creationId xmlns:a16="http://schemas.microsoft.com/office/drawing/2014/main" id="{2D60D68E-3281-46DC-AD7A-9D022567DB8E}"/>
              </a:ext>
            </a:extLst>
          </p:cNvPr>
          <p:cNvSpPr/>
          <p:nvPr/>
        </p:nvSpPr>
        <p:spPr>
          <a:xfrm>
            <a:off x="7811776" y="3552936"/>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39" name="文本框 138">
            <a:extLst>
              <a:ext uri="{FF2B5EF4-FFF2-40B4-BE49-F238E27FC236}">
                <a16:creationId xmlns:a16="http://schemas.microsoft.com/office/drawing/2014/main" id="{ECB9A40D-9382-4DD3-8DA2-994D55813CE5}"/>
              </a:ext>
            </a:extLst>
          </p:cNvPr>
          <p:cNvSpPr txBox="1"/>
          <p:nvPr/>
        </p:nvSpPr>
        <p:spPr>
          <a:xfrm>
            <a:off x="7811777" y="4428885"/>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40" name="矩形 139">
            <a:extLst>
              <a:ext uri="{FF2B5EF4-FFF2-40B4-BE49-F238E27FC236}">
                <a16:creationId xmlns:a16="http://schemas.microsoft.com/office/drawing/2014/main" id="{797B1100-90C4-4AA0-9316-FD24F9254AF4}"/>
              </a:ext>
            </a:extLst>
          </p:cNvPr>
          <p:cNvSpPr/>
          <p:nvPr/>
        </p:nvSpPr>
        <p:spPr>
          <a:xfrm>
            <a:off x="7811776" y="4697580"/>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41" name="文本框 140">
            <a:extLst>
              <a:ext uri="{FF2B5EF4-FFF2-40B4-BE49-F238E27FC236}">
                <a16:creationId xmlns:a16="http://schemas.microsoft.com/office/drawing/2014/main" id="{D298EC9B-6D36-4C12-8191-6E8BE7F6B600}"/>
              </a:ext>
            </a:extLst>
          </p:cNvPr>
          <p:cNvSpPr txBox="1"/>
          <p:nvPr/>
        </p:nvSpPr>
        <p:spPr>
          <a:xfrm>
            <a:off x="7811777" y="5551726"/>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142" name="矩形 141">
            <a:extLst>
              <a:ext uri="{FF2B5EF4-FFF2-40B4-BE49-F238E27FC236}">
                <a16:creationId xmlns:a16="http://schemas.microsoft.com/office/drawing/2014/main" id="{897839E8-CDC2-4585-BF1F-2FB0ECF4C6B4}"/>
              </a:ext>
            </a:extLst>
          </p:cNvPr>
          <p:cNvSpPr/>
          <p:nvPr/>
        </p:nvSpPr>
        <p:spPr>
          <a:xfrm>
            <a:off x="7811776" y="5820421"/>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681940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down)">
                                      <p:cBhvr>
                                        <p:cTn id="17" dur="500"/>
                                        <p:tgtEl>
                                          <p:spTgt spid="11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200"/>
                                        <p:tgtEl>
                                          <p:spTgt spid="119"/>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200"/>
                                        <p:tgtEl>
                                          <p:spTgt spid="120"/>
                                        </p:tgtEl>
                                      </p:cBhvr>
                                    </p:animEffect>
                                  </p:childTnLst>
                                </p:cTn>
                              </p:par>
                            </p:childTnLst>
                          </p:cTn>
                        </p:par>
                        <p:par>
                          <p:cTn id="26" fill="hold">
                            <p:stCondLst>
                              <p:cond delay="1900"/>
                            </p:stCondLst>
                            <p:childTnLst>
                              <p:par>
                                <p:cTn id="27" presetID="10" presetClass="entr" presetSubtype="0" fill="hold" grpId="0" nodeType="after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fade">
                                      <p:cBhvr>
                                        <p:cTn id="29" dur="200"/>
                                        <p:tgtEl>
                                          <p:spTgt spid="121"/>
                                        </p:tgtEl>
                                      </p:cBhvr>
                                    </p:animEffect>
                                  </p:childTnLst>
                                </p:cTn>
                              </p:par>
                            </p:childTnLst>
                          </p:cTn>
                        </p:par>
                        <p:par>
                          <p:cTn id="30" fill="hold">
                            <p:stCondLst>
                              <p:cond delay="2100"/>
                            </p:stCondLst>
                            <p:childTnLst>
                              <p:par>
                                <p:cTn id="31" presetID="10" presetClass="entr" presetSubtype="0" fill="hold" grpId="0" nodeType="after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200"/>
                                        <p:tgtEl>
                                          <p:spTgt spid="122"/>
                                        </p:tgtEl>
                                      </p:cBhvr>
                                    </p:animEffect>
                                  </p:childTnLst>
                                </p:cTn>
                              </p:par>
                            </p:childTnLst>
                          </p:cTn>
                        </p:par>
                        <p:par>
                          <p:cTn id="34" fill="hold">
                            <p:stCondLst>
                              <p:cond delay="2300"/>
                            </p:stCondLst>
                            <p:childTnLst>
                              <p:par>
                                <p:cTn id="35" presetID="10" presetClass="entr" presetSubtype="0" fill="hold" grpId="0"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200"/>
                                        <p:tgtEl>
                                          <p:spTgt spid="123"/>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fade">
                                      <p:cBhvr>
                                        <p:cTn id="41" dur="200"/>
                                        <p:tgtEl>
                                          <p:spTgt spid="124"/>
                                        </p:tgtEl>
                                      </p:cBhvr>
                                    </p:animEffect>
                                  </p:childTnLst>
                                </p:cTn>
                              </p:par>
                            </p:childTnLst>
                          </p:cTn>
                        </p:par>
                        <p:par>
                          <p:cTn id="42" fill="hold">
                            <p:stCondLst>
                              <p:cond delay="2700"/>
                            </p:stCondLst>
                            <p:childTnLst>
                              <p:par>
                                <p:cTn id="43" presetID="10" presetClass="entr" presetSubtype="0" fill="hold" grpId="0" nodeType="after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200"/>
                                        <p:tgtEl>
                                          <p:spTgt spid="125"/>
                                        </p:tgtEl>
                                      </p:cBhvr>
                                    </p:animEffect>
                                  </p:childTnLst>
                                </p:cTn>
                              </p:par>
                            </p:childTnLst>
                          </p:cTn>
                        </p:par>
                        <p:par>
                          <p:cTn id="46" fill="hold">
                            <p:stCondLst>
                              <p:cond delay="2900"/>
                            </p:stCondLst>
                            <p:childTnLst>
                              <p:par>
                                <p:cTn id="47" presetID="10" presetClass="entr" presetSubtype="0" fill="hold" grpId="0" nodeType="after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200"/>
                                        <p:tgtEl>
                                          <p:spTgt spid="126"/>
                                        </p:tgtEl>
                                      </p:cBhvr>
                                    </p:animEffect>
                                  </p:childTnLst>
                                </p:cTn>
                              </p:par>
                            </p:childTnLst>
                          </p:cTn>
                        </p:par>
                        <p:par>
                          <p:cTn id="50" fill="hold">
                            <p:stCondLst>
                              <p:cond delay="3100"/>
                            </p:stCondLst>
                            <p:childTnLst>
                              <p:par>
                                <p:cTn id="51" presetID="10" presetClass="entr" presetSubtype="0" fill="hold" nodeType="afterEffect">
                                  <p:stCondLst>
                                    <p:cond delay="0"/>
                                  </p:stCondLst>
                                  <p:childTnLst>
                                    <p:set>
                                      <p:cBhvr>
                                        <p:cTn id="52" dur="1" fill="hold">
                                          <p:stCondLst>
                                            <p:cond delay="0"/>
                                          </p:stCondLst>
                                        </p:cTn>
                                        <p:tgtEl>
                                          <p:spTgt spid="129"/>
                                        </p:tgtEl>
                                        <p:attrNameLst>
                                          <p:attrName>style.visibility</p:attrName>
                                        </p:attrNameLst>
                                      </p:cBhvr>
                                      <p:to>
                                        <p:strVal val="visible"/>
                                      </p:to>
                                    </p:set>
                                    <p:animEffect transition="in" filter="fade">
                                      <p:cBhvr>
                                        <p:cTn id="53" dur="500"/>
                                        <p:tgtEl>
                                          <p:spTgt spid="129"/>
                                        </p:tgtEl>
                                      </p:cBhvr>
                                    </p:animEffect>
                                  </p:childTnLst>
                                </p:cTn>
                              </p:par>
                              <p:par>
                                <p:cTn id="54" presetID="10" presetClass="entr" presetSubtype="0" fill="hold" nodeType="with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fade">
                                      <p:cBhvr>
                                        <p:cTn id="56" dur="500"/>
                                        <p:tgtEl>
                                          <p:spTgt spid="130"/>
                                        </p:tgtEl>
                                      </p:cBhvr>
                                    </p:animEffect>
                                  </p:childTnLst>
                                </p:cTn>
                              </p:par>
                            </p:childTnLst>
                          </p:cTn>
                        </p:par>
                        <p:par>
                          <p:cTn id="57" fill="hold">
                            <p:stCondLst>
                              <p:cond delay="3600"/>
                            </p:stCondLst>
                            <p:childTnLst>
                              <p:par>
                                <p:cTn id="58" presetID="10" presetClass="entr" presetSubtype="0" fill="hold" grpId="1"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fade">
                                      <p:cBhvr>
                                        <p:cTn id="60" dur="500"/>
                                        <p:tgtEl>
                                          <p:spTgt spid="133"/>
                                        </p:tgtEl>
                                      </p:cBhvr>
                                    </p:animEffect>
                                  </p:childTnLst>
                                </p:cTn>
                              </p:par>
                            </p:childTnLst>
                          </p:cTn>
                        </p:par>
                        <p:par>
                          <p:cTn id="61" fill="hold">
                            <p:stCondLst>
                              <p:cond delay="4100"/>
                            </p:stCondLst>
                            <p:childTnLst>
                              <p:par>
                                <p:cTn id="62" presetID="42" presetClass="entr" presetSubtype="0" fill="hold" grpId="0" nodeType="after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fade">
                                      <p:cBhvr>
                                        <p:cTn id="64" dur="500"/>
                                        <p:tgtEl>
                                          <p:spTgt spid="127"/>
                                        </p:tgtEl>
                                      </p:cBhvr>
                                    </p:animEffect>
                                    <p:anim calcmode="lin" valueType="num">
                                      <p:cBhvr>
                                        <p:cTn id="65" dur="500" fill="hold"/>
                                        <p:tgtEl>
                                          <p:spTgt spid="127"/>
                                        </p:tgtEl>
                                        <p:attrNameLst>
                                          <p:attrName>ppt_x</p:attrName>
                                        </p:attrNameLst>
                                      </p:cBhvr>
                                      <p:tavLst>
                                        <p:tav tm="0">
                                          <p:val>
                                            <p:strVal val="#ppt_x"/>
                                          </p:val>
                                        </p:tav>
                                        <p:tav tm="100000">
                                          <p:val>
                                            <p:strVal val="#ppt_x"/>
                                          </p:val>
                                        </p:tav>
                                      </p:tavLst>
                                    </p:anim>
                                    <p:anim calcmode="lin" valueType="num">
                                      <p:cBhvr>
                                        <p:cTn id="66" dur="500" fill="hold"/>
                                        <p:tgtEl>
                                          <p:spTgt spid="127"/>
                                        </p:tgtEl>
                                        <p:attrNameLst>
                                          <p:attrName>ppt_y</p:attrName>
                                        </p:attrNameLst>
                                      </p:cBhvr>
                                      <p:tavLst>
                                        <p:tav tm="0">
                                          <p:val>
                                            <p:strVal val="#ppt_y+.1"/>
                                          </p:val>
                                        </p:tav>
                                        <p:tav tm="100000">
                                          <p:val>
                                            <p:strVal val="#ppt_y"/>
                                          </p:val>
                                        </p:tav>
                                      </p:tavLst>
                                    </p:anim>
                                  </p:childTnLst>
                                </p:cTn>
                              </p:par>
                              <p:par>
                                <p:cTn id="67" presetID="22" presetClass="entr" presetSubtype="8"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wipe(left)">
                                      <p:cBhvr>
                                        <p:cTn id="69" dur="500"/>
                                        <p:tgtEl>
                                          <p:spTgt spid="128"/>
                                        </p:tgtEl>
                                      </p:cBhvr>
                                    </p:animEffect>
                                  </p:childTnLst>
                                </p:cTn>
                              </p:par>
                            </p:childTnLst>
                          </p:cTn>
                        </p:par>
                        <p:par>
                          <p:cTn id="70" fill="hold">
                            <p:stCondLst>
                              <p:cond delay="4600"/>
                            </p:stCondLst>
                            <p:childTnLst>
                              <p:par>
                                <p:cTn id="71" presetID="10" presetClass="entr" presetSubtype="0" fill="hold" grpId="1" nodeType="after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fade">
                                      <p:cBhvr>
                                        <p:cTn id="73" dur="500"/>
                                        <p:tgtEl>
                                          <p:spTgt spid="134"/>
                                        </p:tgtEl>
                                      </p:cBhvr>
                                    </p:animEffect>
                                  </p:childTnLst>
                                </p:cTn>
                              </p:par>
                            </p:childTnLst>
                          </p:cTn>
                        </p:par>
                        <p:par>
                          <p:cTn id="74" fill="hold">
                            <p:stCondLst>
                              <p:cond delay="5100"/>
                            </p:stCondLst>
                            <p:childTnLst>
                              <p:par>
                                <p:cTn id="75" presetID="42" presetClass="entr" presetSubtype="0" fill="hold" grpId="0" nodeType="afterEffect">
                                  <p:stCondLst>
                                    <p:cond delay="0"/>
                                  </p:stCondLst>
                                  <p:childTnLst>
                                    <p:set>
                                      <p:cBhvr>
                                        <p:cTn id="76" dur="1" fill="hold">
                                          <p:stCondLst>
                                            <p:cond delay="0"/>
                                          </p:stCondLst>
                                        </p:cTn>
                                        <p:tgtEl>
                                          <p:spTgt spid="137"/>
                                        </p:tgtEl>
                                        <p:attrNameLst>
                                          <p:attrName>style.visibility</p:attrName>
                                        </p:attrNameLst>
                                      </p:cBhvr>
                                      <p:to>
                                        <p:strVal val="visible"/>
                                      </p:to>
                                    </p:set>
                                    <p:animEffect transition="in" filter="fade">
                                      <p:cBhvr>
                                        <p:cTn id="77" dur="500"/>
                                        <p:tgtEl>
                                          <p:spTgt spid="137"/>
                                        </p:tgtEl>
                                      </p:cBhvr>
                                    </p:animEffect>
                                    <p:anim calcmode="lin" valueType="num">
                                      <p:cBhvr>
                                        <p:cTn id="78" dur="500" fill="hold"/>
                                        <p:tgtEl>
                                          <p:spTgt spid="137"/>
                                        </p:tgtEl>
                                        <p:attrNameLst>
                                          <p:attrName>ppt_x</p:attrName>
                                        </p:attrNameLst>
                                      </p:cBhvr>
                                      <p:tavLst>
                                        <p:tav tm="0">
                                          <p:val>
                                            <p:strVal val="#ppt_x"/>
                                          </p:val>
                                        </p:tav>
                                        <p:tav tm="100000">
                                          <p:val>
                                            <p:strVal val="#ppt_x"/>
                                          </p:val>
                                        </p:tav>
                                      </p:tavLst>
                                    </p:anim>
                                    <p:anim calcmode="lin" valueType="num">
                                      <p:cBhvr>
                                        <p:cTn id="79" dur="500" fill="hold"/>
                                        <p:tgtEl>
                                          <p:spTgt spid="137"/>
                                        </p:tgtEl>
                                        <p:attrNameLst>
                                          <p:attrName>ppt_y</p:attrName>
                                        </p:attrNameLst>
                                      </p:cBhvr>
                                      <p:tavLst>
                                        <p:tav tm="0">
                                          <p:val>
                                            <p:strVal val="#ppt_y+.1"/>
                                          </p:val>
                                        </p:tav>
                                        <p:tav tm="100000">
                                          <p:val>
                                            <p:strVal val="#ppt_y"/>
                                          </p:val>
                                        </p:tav>
                                      </p:tavLst>
                                    </p:anim>
                                  </p:childTnLst>
                                </p:cTn>
                              </p:par>
                            </p:childTnLst>
                          </p:cTn>
                        </p:par>
                        <p:par>
                          <p:cTn id="80" fill="hold">
                            <p:stCondLst>
                              <p:cond delay="5600"/>
                            </p:stCondLst>
                            <p:childTnLst>
                              <p:par>
                                <p:cTn id="81" presetID="22" presetClass="entr" presetSubtype="8" fill="hold" grpId="0" nodeType="afterEffect">
                                  <p:stCondLst>
                                    <p:cond delay="0"/>
                                  </p:stCondLst>
                                  <p:childTnLst>
                                    <p:set>
                                      <p:cBhvr>
                                        <p:cTn id="82" dur="1" fill="hold">
                                          <p:stCondLst>
                                            <p:cond delay="0"/>
                                          </p:stCondLst>
                                        </p:cTn>
                                        <p:tgtEl>
                                          <p:spTgt spid="138"/>
                                        </p:tgtEl>
                                        <p:attrNameLst>
                                          <p:attrName>style.visibility</p:attrName>
                                        </p:attrNameLst>
                                      </p:cBhvr>
                                      <p:to>
                                        <p:strVal val="visible"/>
                                      </p:to>
                                    </p:set>
                                    <p:animEffect transition="in" filter="wipe(left)">
                                      <p:cBhvr>
                                        <p:cTn id="83" dur="500"/>
                                        <p:tgtEl>
                                          <p:spTgt spid="138"/>
                                        </p:tgtEl>
                                      </p:cBhvr>
                                    </p:animEffect>
                                  </p:childTnLst>
                                </p:cTn>
                              </p:par>
                            </p:childTnLst>
                          </p:cTn>
                        </p:par>
                        <p:par>
                          <p:cTn id="84" fill="hold">
                            <p:stCondLst>
                              <p:cond delay="6100"/>
                            </p:stCondLst>
                            <p:childTnLst>
                              <p:par>
                                <p:cTn id="85" presetID="10" presetClass="entr" presetSubtype="0" fill="hold" grpId="1" nodeType="after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500"/>
                                        <p:tgtEl>
                                          <p:spTgt spid="135"/>
                                        </p:tgtEl>
                                      </p:cBhvr>
                                    </p:animEffect>
                                  </p:childTnLst>
                                </p:cTn>
                              </p:par>
                            </p:childTnLst>
                          </p:cTn>
                        </p:par>
                        <p:par>
                          <p:cTn id="88" fill="hold">
                            <p:stCondLst>
                              <p:cond delay="6600"/>
                            </p:stCondLst>
                            <p:childTnLst>
                              <p:par>
                                <p:cTn id="89" presetID="42" presetClass="entr" presetSubtype="0" fill="hold" grpId="0" nodeType="afterEffect">
                                  <p:stCondLst>
                                    <p:cond delay="0"/>
                                  </p:stCondLst>
                                  <p:childTnLst>
                                    <p:set>
                                      <p:cBhvr>
                                        <p:cTn id="90" dur="1" fill="hold">
                                          <p:stCondLst>
                                            <p:cond delay="0"/>
                                          </p:stCondLst>
                                        </p:cTn>
                                        <p:tgtEl>
                                          <p:spTgt spid="139"/>
                                        </p:tgtEl>
                                        <p:attrNameLst>
                                          <p:attrName>style.visibility</p:attrName>
                                        </p:attrNameLst>
                                      </p:cBhvr>
                                      <p:to>
                                        <p:strVal val="visible"/>
                                      </p:to>
                                    </p:set>
                                    <p:animEffect transition="in" filter="fade">
                                      <p:cBhvr>
                                        <p:cTn id="91" dur="500"/>
                                        <p:tgtEl>
                                          <p:spTgt spid="139"/>
                                        </p:tgtEl>
                                      </p:cBhvr>
                                    </p:animEffect>
                                    <p:anim calcmode="lin" valueType="num">
                                      <p:cBhvr>
                                        <p:cTn id="92" dur="500" fill="hold"/>
                                        <p:tgtEl>
                                          <p:spTgt spid="139"/>
                                        </p:tgtEl>
                                        <p:attrNameLst>
                                          <p:attrName>ppt_x</p:attrName>
                                        </p:attrNameLst>
                                      </p:cBhvr>
                                      <p:tavLst>
                                        <p:tav tm="0">
                                          <p:val>
                                            <p:strVal val="#ppt_x"/>
                                          </p:val>
                                        </p:tav>
                                        <p:tav tm="100000">
                                          <p:val>
                                            <p:strVal val="#ppt_x"/>
                                          </p:val>
                                        </p:tav>
                                      </p:tavLst>
                                    </p:anim>
                                    <p:anim calcmode="lin" valueType="num">
                                      <p:cBhvr>
                                        <p:cTn id="93" dur="500" fill="hold"/>
                                        <p:tgtEl>
                                          <p:spTgt spid="139"/>
                                        </p:tgtEl>
                                        <p:attrNameLst>
                                          <p:attrName>ppt_y</p:attrName>
                                        </p:attrNameLst>
                                      </p:cBhvr>
                                      <p:tavLst>
                                        <p:tav tm="0">
                                          <p:val>
                                            <p:strVal val="#ppt_y+.1"/>
                                          </p:val>
                                        </p:tav>
                                        <p:tav tm="100000">
                                          <p:val>
                                            <p:strVal val="#ppt_y"/>
                                          </p:val>
                                        </p:tav>
                                      </p:tavLst>
                                    </p:anim>
                                  </p:childTnLst>
                                </p:cTn>
                              </p:par>
                            </p:childTnLst>
                          </p:cTn>
                        </p:par>
                        <p:par>
                          <p:cTn id="94" fill="hold">
                            <p:stCondLst>
                              <p:cond delay="7100"/>
                            </p:stCondLst>
                            <p:childTnLst>
                              <p:par>
                                <p:cTn id="95" presetID="22" presetClass="entr" presetSubtype="8" fill="hold" grpId="0" nodeType="afterEffect">
                                  <p:stCondLst>
                                    <p:cond delay="0"/>
                                  </p:stCondLst>
                                  <p:childTnLst>
                                    <p:set>
                                      <p:cBhvr>
                                        <p:cTn id="96" dur="1" fill="hold">
                                          <p:stCondLst>
                                            <p:cond delay="0"/>
                                          </p:stCondLst>
                                        </p:cTn>
                                        <p:tgtEl>
                                          <p:spTgt spid="140"/>
                                        </p:tgtEl>
                                        <p:attrNameLst>
                                          <p:attrName>style.visibility</p:attrName>
                                        </p:attrNameLst>
                                      </p:cBhvr>
                                      <p:to>
                                        <p:strVal val="visible"/>
                                      </p:to>
                                    </p:set>
                                    <p:animEffect transition="in" filter="wipe(left)">
                                      <p:cBhvr>
                                        <p:cTn id="97" dur="500"/>
                                        <p:tgtEl>
                                          <p:spTgt spid="140"/>
                                        </p:tgtEl>
                                      </p:cBhvr>
                                    </p:animEffect>
                                  </p:childTnLst>
                                </p:cTn>
                              </p:par>
                            </p:childTnLst>
                          </p:cTn>
                        </p:par>
                        <p:par>
                          <p:cTn id="98" fill="hold">
                            <p:stCondLst>
                              <p:cond delay="7600"/>
                            </p:stCondLst>
                            <p:childTnLst>
                              <p:par>
                                <p:cTn id="99" presetID="10" presetClass="entr" presetSubtype="0" fill="hold" grpId="1" nodeType="afterEffect">
                                  <p:stCondLst>
                                    <p:cond delay="0"/>
                                  </p:stCondLst>
                                  <p:childTnLst>
                                    <p:set>
                                      <p:cBhvr>
                                        <p:cTn id="100" dur="1" fill="hold">
                                          <p:stCondLst>
                                            <p:cond delay="0"/>
                                          </p:stCondLst>
                                        </p:cTn>
                                        <p:tgtEl>
                                          <p:spTgt spid="136"/>
                                        </p:tgtEl>
                                        <p:attrNameLst>
                                          <p:attrName>style.visibility</p:attrName>
                                        </p:attrNameLst>
                                      </p:cBhvr>
                                      <p:to>
                                        <p:strVal val="visible"/>
                                      </p:to>
                                    </p:set>
                                    <p:animEffect transition="in" filter="fade">
                                      <p:cBhvr>
                                        <p:cTn id="101" dur="500"/>
                                        <p:tgtEl>
                                          <p:spTgt spid="136"/>
                                        </p:tgtEl>
                                      </p:cBhvr>
                                    </p:animEffect>
                                  </p:childTnLst>
                                </p:cTn>
                              </p:par>
                            </p:childTnLst>
                          </p:cTn>
                        </p:par>
                        <p:par>
                          <p:cTn id="102" fill="hold">
                            <p:stCondLst>
                              <p:cond delay="8100"/>
                            </p:stCondLst>
                            <p:childTnLst>
                              <p:par>
                                <p:cTn id="103" presetID="42" presetClass="entr" presetSubtype="0" fill="hold" grpId="0" nodeType="afterEffect">
                                  <p:stCondLst>
                                    <p:cond delay="0"/>
                                  </p:stCondLst>
                                  <p:childTnLst>
                                    <p:set>
                                      <p:cBhvr>
                                        <p:cTn id="104" dur="1" fill="hold">
                                          <p:stCondLst>
                                            <p:cond delay="0"/>
                                          </p:stCondLst>
                                        </p:cTn>
                                        <p:tgtEl>
                                          <p:spTgt spid="141"/>
                                        </p:tgtEl>
                                        <p:attrNameLst>
                                          <p:attrName>style.visibility</p:attrName>
                                        </p:attrNameLst>
                                      </p:cBhvr>
                                      <p:to>
                                        <p:strVal val="visible"/>
                                      </p:to>
                                    </p:set>
                                    <p:animEffect transition="in" filter="fade">
                                      <p:cBhvr>
                                        <p:cTn id="105" dur="500"/>
                                        <p:tgtEl>
                                          <p:spTgt spid="141"/>
                                        </p:tgtEl>
                                      </p:cBhvr>
                                    </p:animEffect>
                                    <p:anim calcmode="lin" valueType="num">
                                      <p:cBhvr>
                                        <p:cTn id="106" dur="500" fill="hold"/>
                                        <p:tgtEl>
                                          <p:spTgt spid="141"/>
                                        </p:tgtEl>
                                        <p:attrNameLst>
                                          <p:attrName>ppt_x</p:attrName>
                                        </p:attrNameLst>
                                      </p:cBhvr>
                                      <p:tavLst>
                                        <p:tav tm="0">
                                          <p:val>
                                            <p:strVal val="#ppt_x"/>
                                          </p:val>
                                        </p:tav>
                                        <p:tav tm="100000">
                                          <p:val>
                                            <p:strVal val="#ppt_x"/>
                                          </p:val>
                                        </p:tav>
                                      </p:tavLst>
                                    </p:anim>
                                    <p:anim calcmode="lin" valueType="num">
                                      <p:cBhvr>
                                        <p:cTn id="107" dur="500" fill="hold"/>
                                        <p:tgtEl>
                                          <p:spTgt spid="141"/>
                                        </p:tgtEl>
                                        <p:attrNameLst>
                                          <p:attrName>ppt_y</p:attrName>
                                        </p:attrNameLst>
                                      </p:cBhvr>
                                      <p:tavLst>
                                        <p:tav tm="0">
                                          <p:val>
                                            <p:strVal val="#ppt_y+.1"/>
                                          </p:val>
                                        </p:tav>
                                        <p:tav tm="100000">
                                          <p:val>
                                            <p:strVal val="#ppt_y"/>
                                          </p:val>
                                        </p:tav>
                                      </p:tavLst>
                                    </p:anim>
                                  </p:childTnLst>
                                </p:cTn>
                              </p:par>
                            </p:childTnLst>
                          </p:cTn>
                        </p:par>
                        <p:par>
                          <p:cTn id="108" fill="hold">
                            <p:stCondLst>
                              <p:cond delay="8600"/>
                            </p:stCondLst>
                            <p:childTnLst>
                              <p:par>
                                <p:cTn id="109" presetID="22" presetClass="entr" presetSubtype="8" fill="hold" grpId="0" nodeType="afterEffect">
                                  <p:stCondLst>
                                    <p:cond delay="0"/>
                                  </p:stCondLst>
                                  <p:childTnLst>
                                    <p:set>
                                      <p:cBhvr>
                                        <p:cTn id="110" dur="1" fill="hold">
                                          <p:stCondLst>
                                            <p:cond delay="0"/>
                                          </p:stCondLst>
                                        </p:cTn>
                                        <p:tgtEl>
                                          <p:spTgt spid="142"/>
                                        </p:tgtEl>
                                        <p:attrNameLst>
                                          <p:attrName>style.visibility</p:attrName>
                                        </p:attrNameLst>
                                      </p:cBhvr>
                                      <p:to>
                                        <p:strVal val="visible"/>
                                      </p:to>
                                    </p:set>
                                    <p:animEffect transition="in" filter="wipe(left)">
                                      <p:cBhvr>
                                        <p:cTn id="1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Graphic spid="118" grpId="0">
        <p:bldAsOne/>
      </p:bldGraphic>
      <p:bldP spid="119" grpId="0" animBg="1"/>
      <p:bldP spid="120" grpId="0" animBg="1"/>
      <p:bldP spid="121" grpId="0" animBg="1"/>
      <p:bldP spid="122" grpId="0" animBg="1"/>
      <p:bldP spid="123" grpId="0" animBg="1"/>
      <p:bldP spid="124" grpId="0" animBg="1"/>
      <p:bldP spid="125" grpId="0" animBg="1"/>
      <p:bldP spid="126" grpId="0" animBg="1"/>
      <p:bldP spid="127" grpId="0"/>
      <p:bldP spid="128" grpId="0"/>
      <p:bldP spid="133" grpId="1" animBg="1"/>
      <p:bldP spid="134" grpId="1" animBg="1"/>
      <p:bldP spid="135" grpId="1" animBg="1"/>
      <p:bldP spid="136" grpId="1" animBg="1"/>
      <p:bldP spid="137" grpId="0"/>
      <p:bldP spid="138" grpId="0"/>
      <p:bldP spid="139" grpId="0"/>
      <p:bldP spid="140" grpId="0"/>
      <p:bldP spid="141" grpId="0"/>
      <p:bldP spid="1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直接连接符 118">
            <a:extLst>
              <a:ext uri="{FF2B5EF4-FFF2-40B4-BE49-F238E27FC236}">
                <a16:creationId xmlns:a16="http://schemas.microsoft.com/office/drawing/2014/main" id="{EE2A8515-6798-4E68-90E7-5D5F42ED74D0}"/>
              </a:ext>
            </a:extLst>
          </p:cNvPr>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46C51113-265C-45E1-A786-56F96439F095}"/>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1" name="直接连接符 120">
            <a:extLst>
              <a:ext uri="{FF2B5EF4-FFF2-40B4-BE49-F238E27FC236}">
                <a16:creationId xmlns:a16="http://schemas.microsoft.com/office/drawing/2014/main" id="{640B80AC-A0E7-4D14-B21C-556A787D757D}"/>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8F90D8D1-FF9A-40FD-8DD5-30EB45805D59}"/>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926679"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市场占有率</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35" name="组合 34">
            <a:extLst>
              <a:ext uri="{FF2B5EF4-FFF2-40B4-BE49-F238E27FC236}">
                <a16:creationId xmlns:a16="http://schemas.microsoft.com/office/drawing/2014/main" id="{E771DBBD-6DBE-440D-B2C7-CC68108FE2F5}"/>
              </a:ext>
            </a:extLst>
          </p:cNvPr>
          <p:cNvGrpSpPr/>
          <p:nvPr/>
        </p:nvGrpSpPr>
        <p:grpSpPr>
          <a:xfrm>
            <a:off x="1244503" y="1828606"/>
            <a:ext cx="4490033" cy="3690670"/>
            <a:chOff x="2616232" y="1990829"/>
            <a:chExt cx="5029262" cy="4134065"/>
          </a:xfrm>
          <a:noFill/>
        </p:grpSpPr>
        <p:sp>
          <p:nvSpPr>
            <p:cNvPr id="36" name="江西">
              <a:extLst>
                <a:ext uri="{FF2B5EF4-FFF2-40B4-BE49-F238E27FC236}">
                  <a16:creationId xmlns:a16="http://schemas.microsoft.com/office/drawing/2014/main" id="{131979FB-61C0-451F-B12B-E992F70CDE6A}"/>
                </a:ext>
              </a:extLst>
            </p:cNvPr>
            <p:cNvSpPr>
              <a:spLocks/>
            </p:cNvSpPr>
            <p:nvPr/>
          </p:nvSpPr>
          <p:spPr bwMode="auto">
            <a:xfrm>
              <a:off x="6102425" y="4743697"/>
              <a:ext cx="485781" cy="64773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37" name="Freeform 75">
              <a:extLst>
                <a:ext uri="{FF2B5EF4-FFF2-40B4-BE49-F238E27FC236}">
                  <a16:creationId xmlns:a16="http://schemas.microsoft.com/office/drawing/2014/main" id="{A39153DD-A723-423F-963D-05599D680A66}"/>
                </a:ext>
              </a:extLst>
            </p:cNvPr>
            <p:cNvSpPr>
              <a:spLocks noEditPoints="1"/>
            </p:cNvSpPr>
            <p:nvPr/>
          </p:nvSpPr>
          <p:spPr bwMode="auto">
            <a:xfrm>
              <a:off x="6159576" y="5620043"/>
              <a:ext cx="57151" cy="47628"/>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38" name="上海">
              <a:extLst>
                <a:ext uri="{FF2B5EF4-FFF2-40B4-BE49-F238E27FC236}">
                  <a16:creationId xmlns:a16="http://schemas.microsoft.com/office/drawing/2014/main" id="{B69B3DA3-DE21-4628-B600-957F0831DDC6}"/>
                </a:ext>
              </a:extLst>
            </p:cNvPr>
            <p:cNvSpPr>
              <a:spLocks noEditPoints="1"/>
            </p:cNvSpPr>
            <p:nvPr/>
          </p:nvSpPr>
          <p:spPr bwMode="auto">
            <a:xfrm>
              <a:off x="6797759" y="4496035"/>
              <a:ext cx="95251" cy="133357"/>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39" name="黑龙江">
              <a:extLst>
                <a:ext uri="{FF2B5EF4-FFF2-40B4-BE49-F238E27FC236}">
                  <a16:creationId xmlns:a16="http://schemas.microsoft.com/office/drawing/2014/main" id="{E103236A-70F3-4686-9424-8B58F5BE3AC5}"/>
                </a:ext>
              </a:extLst>
            </p:cNvPr>
            <p:cNvSpPr>
              <a:spLocks/>
            </p:cNvSpPr>
            <p:nvPr/>
          </p:nvSpPr>
          <p:spPr bwMode="auto">
            <a:xfrm>
              <a:off x="6550105" y="1990829"/>
              <a:ext cx="1095389" cy="1057330"/>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0" name="湖北">
              <a:extLst>
                <a:ext uri="{FF2B5EF4-FFF2-40B4-BE49-F238E27FC236}">
                  <a16:creationId xmlns:a16="http://schemas.microsoft.com/office/drawing/2014/main" id="{F731EF6F-7377-44FA-B831-C2026E8182AE}"/>
                </a:ext>
              </a:extLst>
            </p:cNvPr>
            <p:cNvSpPr>
              <a:spLocks/>
            </p:cNvSpPr>
            <p:nvPr/>
          </p:nvSpPr>
          <p:spPr bwMode="auto">
            <a:xfrm>
              <a:off x="5578543" y="4400780"/>
              <a:ext cx="762009" cy="476275"/>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1" name="山东">
              <a:extLst>
                <a:ext uri="{FF2B5EF4-FFF2-40B4-BE49-F238E27FC236}">
                  <a16:creationId xmlns:a16="http://schemas.microsoft.com/office/drawing/2014/main" id="{B7D90AA6-EB94-4603-826F-80D4E70B5A1B}"/>
                </a:ext>
              </a:extLst>
            </p:cNvPr>
            <p:cNvSpPr>
              <a:spLocks/>
            </p:cNvSpPr>
            <p:nvPr/>
          </p:nvSpPr>
          <p:spPr bwMode="auto">
            <a:xfrm>
              <a:off x="6188151" y="3791148"/>
              <a:ext cx="685808" cy="438173"/>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2" name="安徽">
              <a:extLst>
                <a:ext uri="{FF2B5EF4-FFF2-40B4-BE49-F238E27FC236}">
                  <a16:creationId xmlns:a16="http://schemas.microsoft.com/office/drawing/2014/main" id="{A7CAB3DC-C93E-44B6-A877-03D9BBD287C4}"/>
                </a:ext>
              </a:extLst>
            </p:cNvPr>
            <p:cNvSpPr>
              <a:spLocks/>
            </p:cNvSpPr>
            <p:nvPr/>
          </p:nvSpPr>
          <p:spPr bwMode="auto">
            <a:xfrm>
              <a:off x="6207201" y="4210270"/>
              <a:ext cx="466731" cy="600106"/>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3" name="山西">
              <a:extLst>
                <a:ext uri="{FF2B5EF4-FFF2-40B4-BE49-F238E27FC236}">
                  <a16:creationId xmlns:a16="http://schemas.microsoft.com/office/drawing/2014/main" id="{964C8E77-700E-46F8-B170-2185344E28F2}"/>
                </a:ext>
              </a:extLst>
            </p:cNvPr>
            <p:cNvSpPr>
              <a:spLocks/>
            </p:cNvSpPr>
            <p:nvPr/>
          </p:nvSpPr>
          <p:spPr bwMode="auto">
            <a:xfrm>
              <a:off x="5769046" y="3514908"/>
              <a:ext cx="371479" cy="723938"/>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4" name="吉林">
              <a:extLst>
                <a:ext uri="{FF2B5EF4-FFF2-40B4-BE49-F238E27FC236}">
                  <a16:creationId xmlns:a16="http://schemas.microsoft.com/office/drawing/2014/main" id="{CDA58EF0-E37A-4715-83D3-B243B89A4CA6}"/>
                </a:ext>
              </a:extLst>
            </p:cNvPr>
            <p:cNvSpPr>
              <a:spLocks/>
            </p:cNvSpPr>
            <p:nvPr/>
          </p:nvSpPr>
          <p:spPr bwMode="auto">
            <a:xfrm>
              <a:off x="6673932" y="2800496"/>
              <a:ext cx="809635" cy="600106"/>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5" name="湖南">
              <a:extLst>
                <a:ext uri="{FF2B5EF4-FFF2-40B4-BE49-F238E27FC236}">
                  <a16:creationId xmlns:a16="http://schemas.microsoft.com/office/drawing/2014/main" id="{F293EC30-71E3-4D0C-8385-C30F5DE022D7}"/>
                </a:ext>
              </a:extLst>
            </p:cNvPr>
            <p:cNvSpPr>
              <a:spLocks/>
            </p:cNvSpPr>
            <p:nvPr/>
          </p:nvSpPr>
          <p:spPr bwMode="auto">
            <a:xfrm>
              <a:off x="5626169" y="4762749"/>
              <a:ext cx="552457" cy="62868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6" name="江苏">
              <a:extLst>
                <a:ext uri="{FF2B5EF4-FFF2-40B4-BE49-F238E27FC236}">
                  <a16:creationId xmlns:a16="http://schemas.microsoft.com/office/drawing/2014/main" id="{AAB991F2-CEE7-487E-B180-4699610CA175}"/>
                </a:ext>
              </a:extLst>
            </p:cNvPr>
            <p:cNvSpPr>
              <a:spLocks/>
            </p:cNvSpPr>
            <p:nvPr/>
          </p:nvSpPr>
          <p:spPr bwMode="auto">
            <a:xfrm>
              <a:off x="6331028" y="4143591"/>
              <a:ext cx="552457" cy="48580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7" name="福建">
              <a:extLst>
                <a:ext uri="{FF2B5EF4-FFF2-40B4-BE49-F238E27FC236}">
                  <a16:creationId xmlns:a16="http://schemas.microsoft.com/office/drawing/2014/main" id="{96226014-6CED-4007-8267-F52418B5714C}"/>
                </a:ext>
              </a:extLst>
            </p:cNvPr>
            <p:cNvSpPr>
              <a:spLocks/>
            </p:cNvSpPr>
            <p:nvPr/>
          </p:nvSpPr>
          <p:spPr bwMode="auto">
            <a:xfrm>
              <a:off x="6350078" y="4934208"/>
              <a:ext cx="447680" cy="542954"/>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8" name="河南">
              <a:extLst>
                <a:ext uri="{FF2B5EF4-FFF2-40B4-BE49-F238E27FC236}">
                  <a16:creationId xmlns:a16="http://schemas.microsoft.com/office/drawing/2014/main" id="{AF5A9831-CB91-4FA6-A2F4-BD434881D7B5}"/>
                </a:ext>
              </a:extLst>
            </p:cNvPr>
            <p:cNvSpPr>
              <a:spLocks/>
            </p:cNvSpPr>
            <p:nvPr/>
          </p:nvSpPr>
          <p:spPr bwMode="auto">
            <a:xfrm>
              <a:off x="5778571" y="4029286"/>
              <a:ext cx="581032" cy="571530"/>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49" name="辽宁">
              <a:extLst>
                <a:ext uri="{FF2B5EF4-FFF2-40B4-BE49-F238E27FC236}">
                  <a16:creationId xmlns:a16="http://schemas.microsoft.com/office/drawing/2014/main" id="{C5387A5F-F990-433D-8E76-2C9A87ABF080}"/>
                </a:ext>
              </a:extLst>
            </p:cNvPr>
            <p:cNvSpPr>
              <a:spLocks noEditPoints="1"/>
            </p:cNvSpPr>
            <p:nvPr/>
          </p:nvSpPr>
          <p:spPr bwMode="auto">
            <a:xfrm>
              <a:off x="6492955" y="3124363"/>
              <a:ext cx="590558" cy="58105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50" name="浙江">
              <a:extLst>
                <a:ext uri="{FF2B5EF4-FFF2-40B4-BE49-F238E27FC236}">
                  <a16:creationId xmlns:a16="http://schemas.microsoft.com/office/drawing/2014/main" id="{A9AA1B18-3F40-430E-B9EA-E4839669504F}"/>
                </a:ext>
              </a:extLst>
            </p:cNvPr>
            <p:cNvSpPr>
              <a:spLocks/>
            </p:cNvSpPr>
            <p:nvPr/>
          </p:nvSpPr>
          <p:spPr bwMode="auto">
            <a:xfrm>
              <a:off x="6540581" y="4591290"/>
              <a:ext cx="390530" cy="457224"/>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51" name="广东">
              <a:extLst>
                <a:ext uri="{FF2B5EF4-FFF2-40B4-BE49-F238E27FC236}">
                  <a16:creationId xmlns:a16="http://schemas.microsoft.com/office/drawing/2014/main" id="{20C96014-EA8B-4362-9691-42BE2474E4DF}"/>
                </a:ext>
              </a:extLst>
            </p:cNvPr>
            <p:cNvSpPr>
              <a:spLocks noEditPoints="1"/>
            </p:cNvSpPr>
            <p:nvPr/>
          </p:nvSpPr>
          <p:spPr bwMode="auto">
            <a:xfrm>
              <a:off x="5702370" y="5286651"/>
              <a:ext cx="790585" cy="609632"/>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52" name="天津">
              <a:extLst>
                <a:ext uri="{FF2B5EF4-FFF2-40B4-BE49-F238E27FC236}">
                  <a16:creationId xmlns:a16="http://schemas.microsoft.com/office/drawing/2014/main" id="{E041664D-701E-4011-8312-7E8D2E4625DE}"/>
                </a:ext>
              </a:extLst>
            </p:cNvPr>
            <p:cNvSpPr>
              <a:spLocks/>
            </p:cNvSpPr>
            <p:nvPr/>
          </p:nvSpPr>
          <p:spPr bwMode="auto">
            <a:xfrm>
              <a:off x="6331028" y="3562536"/>
              <a:ext cx="114301" cy="190510"/>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1" name="北京">
              <a:extLst>
                <a:ext uri="{FF2B5EF4-FFF2-40B4-BE49-F238E27FC236}">
                  <a16:creationId xmlns:a16="http://schemas.microsoft.com/office/drawing/2014/main" id="{6BB4A7F9-3751-427D-B830-0ECB8ACA4872}"/>
                </a:ext>
              </a:extLst>
            </p:cNvPr>
            <p:cNvSpPr>
              <a:spLocks/>
            </p:cNvSpPr>
            <p:nvPr/>
          </p:nvSpPr>
          <p:spPr bwMode="auto">
            <a:xfrm>
              <a:off x="6207201" y="3467281"/>
              <a:ext cx="171452" cy="190510"/>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2" name="河北">
              <a:extLst>
                <a:ext uri="{FF2B5EF4-FFF2-40B4-BE49-F238E27FC236}">
                  <a16:creationId xmlns:a16="http://schemas.microsoft.com/office/drawing/2014/main" id="{804A3083-F174-4F81-A57B-6D07E827440F}"/>
                </a:ext>
              </a:extLst>
            </p:cNvPr>
            <p:cNvSpPr>
              <a:spLocks noEditPoints="1"/>
            </p:cNvSpPr>
            <p:nvPr/>
          </p:nvSpPr>
          <p:spPr bwMode="auto">
            <a:xfrm>
              <a:off x="6054799" y="3286297"/>
              <a:ext cx="542932" cy="762040"/>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3" name="内蒙古">
              <a:extLst>
                <a:ext uri="{FF2B5EF4-FFF2-40B4-BE49-F238E27FC236}">
                  <a16:creationId xmlns:a16="http://schemas.microsoft.com/office/drawing/2014/main" id="{2F36C51B-A158-4731-8777-1383344A767D}"/>
                </a:ext>
              </a:extLst>
            </p:cNvPr>
            <p:cNvSpPr>
              <a:spLocks/>
            </p:cNvSpPr>
            <p:nvPr/>
          </p:nvSpPr>
          <p:spPr bwMode="auto">
            <a:xfrm>
              <a:off x="4673658" y="2038457"/>
              <a:ext cx="2247928" cy="1857472"/>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4" name="陕西">
              <a:extLst>
                <a:ext uri="{FF2B5EF4-FFF2-40B4-BE49-F238E27FC236}">
                  <a16:creationId xmlns:a16="http://schemas.microsoft.com/office/drawing/2014/main" id="{24D44A79-F9EB-4D0E-A36D-C93FA7BC72DD}"/>
                </a:ext>
              </a:extLst>
            </p:cNvPr>
            <p:cNvSpPr>
              <a:spLocks/>
            </p:cNvSpPr>
            <p:nvPr/>
          </p:nvSpPr>
          <p:spPr bwMode="auto">
            <a:xfrm>
              <a:off x="5321365" y="3657791"/>
              <a:ext cx="533406" cy="923973"/>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5" name="重庆">
              <a:extLst>
                <a:ext uri="{FF2B5EF4-FFF2-40B4-BE49-F238E27FC236}">
                  <a16:creationId xmlns:a16="http://schemas.microsoft.com/office/drawing/2014/main" id="{1416FE79-16E8-4B7C-AF7D-8FD09951F21B}"/>
                </a:ext>
              </a:extLst>
            </p:cNvPr>
            <p:cNvSpPr>
              <a:spLocks/>
            </p:cNvSpPr>
            <p:nvPr/>
          </p:nvSpPr>
          <p:spPr bwMode="auto">
            <a:xfrm>
              <a:off x="5292790" y="4524612"/>
              <a:ext cx="466731" cy="457224"/>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6" name="广西">
              <a:extLst>
                <a:ext uri="{FF2B5EF4-FFF2-40B4-BE49-F238E27FC236}">
                  <a16:creationId xmlns:a16="http://schemas.microsoft.com/office/drawing/2014/main" id="{B9A57A61-860C-48E8-A897-B8F3584B022B}"/>
                </a:ext>
              </a:extLst>
            </p:cNvPr>
            <p:cNvSpPr>
              <a:spLocks/>
            </p:cNvSpPr>
            <p:nvPr/>
          </p:nvSpPr>
          <p:spPr bwMode="auto">
            <a:xfrm>
              <a:off x="5168963" y="5191396"/>
              <a:ext cx="790585" cy="571530"/>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77" name="云南">
              <a:extLst>
                <a:ext uri="{FF2B5EF4-FFF2-40B4-BE49-F238E27FC236}">
                  <a16:creationId xmlns:a16="http://schemas.microsoft.com/office/drawing/2014/main" id="{97A2B536-5B07-4DC4-936B-562EAF37F104}"/>
                </a:ext>
              </a:extLst>
            </p:cNvPr>
            <p:cNvSpPr>
              <a:spLocks/>
            </p:cNvSpPr>
            <p:nvPr/>
          </p:nvSpPr>
          <p:spPr bwMode="auto">
            <a:xfrm>
              <a:off x="4435529" y="4800851"/>
              <a:ext cx="904887" cy="952550"/>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0" name="青海">
              <a:extLst>
                <a:ext uri="{FF2B5EF4-FFF2-40B4-BE49-F238E27FC236}">
                  <a16:creationId xmlns:a16="http://schemas.microsoft.com/office/drawing/2014/main" id="{5DD2C442-5A6C-413F-8953-0853169B6C62}"/>
                </a:ext>
              </a:extLst>
            </p:cNvPr>
            <p:cNvSpPr>
              <a:spLocks/>
            </p:cNvSpPr>
            <p:nvPr/>
          </p:nvSpPr>
          <p:spPr bwMode="auto">
            <a:xfrm>
              <a:off x="3854497" y="3581587"/>
              <a:ext cx="1257316" cy="914448"/>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1" name="西藏">
              <a:extLst>
                <a:ext uri="{FF2B5EF4-FFF2-40B4-BE49-F238E27FC236}">
                  <a16:creationId xmlns:a16="http://schemas.microsoft.com/office/drawing/2014/main" id="{4118963B-335F-4749-9F8E-FB61920BDD4E}"/>
                </a:ext>
              </a:extLst>
            </p:cNvPr>
            <p:cNvSpPr>
              <a:spLocks/>
            </p:cNvSpPr>
            <p:nvPr/>
          </p:nvSpPr>
          <p:spPr bwMode="auto">
            <a:xfrm>
              <a:off x="2778159" y="3743521"/>
              <a:ext cx="1895498" cy="124784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2" name="新疆">
              <a:extLst>
                <a:ext uri="{FF2B5EF4-FFF2-40B4-BE49-F238E27FC236}">
                  <a16:creationId xmlns:a16="http://schemas.microsoft.com/office/drawing/2014/main" id="{3B97E2DD-06D8-47E2-B481-D7994E3508F3}"/>
                </a:ext>
              </a:extLst>
            </p:cNvPr>
            <p:cNvSpPr>
              <a:spLocks/>
            </p:cNvSpPr>
            <p:nvPr/>
          </p:nvSpPr>
          <p:spPr bwMode="auto">
            <a:xfrm>
              <a:off x="2616232" y="2352798"/>
              <a:ext cx="2000275" cy="1552656"/>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3" name="宁夏">
              <a:extLst>
                <a:ext uri="{FF2B5EF4-FFF2-40B4-BE49-F238E27FC236}">
                  <a16:creationId xmlns:a16="http://schemas.microsoft.com/office/drawing/2014/main" id="{2CB1D4D6-BA86-4A44-9627-AEDC05C65C75}"/>
                </a:ext>
              </a:extLst>
            </p:cNvPr>
            <p:cNvSpPr>
              <a:spLocks/>
            </p:cNvSpPr>
            <p:nvPr/>
          </p:nvSpPr>
          <p:spPr bwMode="auto">
            <a:xfrm>
              <a:off x="5226115" y="3676842"/>
              <a:ext cx="314329" cy="48580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4" name="甘肃">
              <a:extLst>
                <a:ext uri="{FF2B5EF4-FFF2-40B4-BE49-F238E27FC236}">
                  <a16:creationId xmlns:a16="http://schemas.microsoft.com/office/drawing/2014/main" id="{CB515006-DD3C-4B70-90B2-47DCBF02C261}"/>
                </a:ext>
              </a:extLst>
            </p:cNvPr>
            <p:cNvSpPr>
              <a:spLocks/>
            </p:cNvSpPr>
            <p:nvPr/>
          </p:nvSpPr>
          <p:spPr bwMode="auto">
            <a:xfrm>
              <a:off x="4206928" y="3210093"/>
              <a:ext cx="1419243" cy="1257366"/>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5" name="四川">
              <a:extLst>
                <a:ext uri="{FF2B5EF4-FFF2-40B4-BE49-F238E27FC236}">
                  <a16:creationId xmlns:a16="http://schemas.microsoft.com/office/drawing/2014/main" id="{A10ABF6C-0AE7-431A-BBEC-A2F5815796C8}"/>
                </a:ext>
              </a:extLst>
            </p:cNvPr>
            <p:cNvSpPr>
              <a:spLocks/>
            </p:cNvSpPr>
            <p:nvPr/>
          </p:nvSpPr>
          <p:spPr bwMode="auto">
            <a:xfrm>
              <a:off x="4549832" y="4210270"/>
              <a:ext cx="1057288" cy="981126"/>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6" name="贵州">
              <a:extLst>
                <a:ext uri="{FF2B5EF4-FFF2-40B4-BE49-F238E27FC236}">
                  <a16:creationId xmlns:a16="http://schemas.microsoft.com/office/drawing/2014/main" id="{9F2668BD-3B2A-4199-AE74-12B1818E6AFB}"/>
                </a:ext>
              </a:extLst>
            </p:cNvPr>
            <p:cNvSpPr>
              <a:spLocks/>
            </p:cNvSpPr>
            <p:nvPr/>
          </p:nvSpPr>
          <p:spPr bwMode="auto">
            <a:xfrm>
              <a:off x="5092764" y="4867529"/>
              <a:ext cx="600083" cy="514377"/>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7" name="Freeform 105">
              <a:extLst>
                <a:ext uri="{FF2B5EF4-FFF2-40B4-BE49-F238E27FC236}">
                  <a16:creationId xmlns:a16="http://schemas.microsoft.com/office/drawing/2014/main" id="{D6A6C5C9-CFD8-48D4-BB51-A8B96ABC479A}"/>
                </a:ext>
              </a:extLst>
            </p:cNvPr>
            <p:cNvSpPr>
              <a:spLocks/>
            </p:cNvSpPr>
            <p:nvPr/>
          </p:nvSpPr>
          <p:spPr bwMode="auto">
            <a:xfrm>
              <a:off x="6159577" y="5639095"/>
              <a:ext cx="19050" cy="1905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8" name="台湾">
              <a:extLst>
                <a:ext uri="{FF2B5EF4-FFF2-40B4-BE49-F238E27FC236}">
                  <a16:creationId xmlns:a16="http://schemas.microsoft.com/office/drawing/2014/main" id="{4AE7A7DB-E278-4362-B679-2F0B135787AB}"/>
                </a:ext>
              </a:extLst>
            </p:cNvPr>
            <p:cNvSpPr>
              <a:spLocks/>
            </p:cNvSpPr>
            <p:nvPr/>
          </p:nvSpPr>
          <p:spPr bwMode="auto">
            <a:xfrm>
              <a:off x="6807285" y="5248550"/>
              <a:ext cx="171452" cy="390545"/>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89" name="海南">
              <a:extLst>
                <a:ext uri="{FF2B5EF4-FFF2-40B4-BE49-F238E27FC236}">
                  <a16:creationId xmlns:a16="http://schemas.microsoft.com/office/drawing/2014/main" id="{D17E5BBC-D84F-4152-A7DA-A0EAD0358903}"/>
                </a:ext>
              </a:extLst>
            </p:cNvPr>
            <p:cNvSpPr>
              <a:spLocks/>
            </p:cNvSpPr>
            <p:nvPr/>
          </p:nvSpPr>
          <p:spPr bwMode="auto">
            <a:xfrm>
              <a:off x="5588069" y="5905808"/>
              <a:ext cx="266703" cy="219086"/>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90" name="Freeform 108">
              <a:extLst>
                <a:ext uri="{FF2B5EF4-FFF2-40B4-BE49-F238E27FC236}">
                  <a16:creationId xmlns:a16="http://schemas.microsoft.com/office/drawing/2014/main" id="{6E226C0A-C3E6-4F0F-A850-56DBCAFBD90C}"/>
                </a:ext>
              </a:extLst>
            </p:cNvPr>
            <p:cNvSpPr>
              <a:spLocks/>
            </p:cNvSpPr>
            <p:nvPr/>
          </p:nvSpPr>
          <p:spPr bwMode="auto">
            <a:xfrm>
              <a:off x="6807304" y="4496041"/>
              <a:ext cx="76201" cy="38102"/>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91" name="Freeform 109">
              <a:extLst>
                <a:ext uri="{FF2B5EF4-FFF2-40B4-BE49-F238E27FC236}">
                  <a16:creationId xmlns:a16="http://schemas.microsoft.com/office/drawing/2014/main" id="{A3B60266-33BB-4A99-A9FC-8F361B2AB039}"/>
                </a:ext>
              </a:extLst>
            </p:cNvPr>
            <p:cNvSpPr>
              <a:spLocks/>
            </p:cNvSpPr>
            <p:nvPr/>
          </p:nvSpPr>
          <p:spPr bwMode="auto">
            <a:xfrm>
              <a:off x="6854995" y="4543538"/>
              <a:ext cx="19051" cy="952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9525">
              <a:solidFill>
                <a:srgbClr val="FEE8FE"/>
              </a:solidFill>
              <a:round/>
              <a:headEnd/>
              <a:tailEnd/>
            </a:ln>
          </p:spPr>
          <p:txBody>
            <a:bodyPr/>
            <a:lstStyle/>
            <a:p>
              <a:endParaRPr lang="zh-CN" altLang="en-US">
                <a:solidFill>
                  <a:schemeClr val="bg1"/>
                </a:solidFill>
              </a:endParaRPr>
            </a:p>
          </p:txBody>
        </p:sp>
        <p:sp>
          <p:nvSpPr>
            <p:cNvPr id="92" name="Freeform 110">
              <a:extLst>
                <a:ext uri="{FF2B5EF4-FFF2-40B4-BE49-F238E27FC236}">
                  <a16:creationId xmlns:a16="http://schemas.microsoft.com/office/drawing/2014/main" id="{FF8792CC-91BD-4000-9AB7-B3B3C38BE96C}"/>
                </a:ext>
              </a:extLst>
            </p:cNvPr>
            <p:cNvSpPr>
              <a:spLocks/>
            </p:cNvSpPr>
            <p:nvPr/>
          </p:nvSpPr>
          <p:spPr bwMode="auto">
            <a:xfrm>
              <a:off x="6873875" y="4543425"/>
              <a:ext cx="9525" cy="952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9525">
              <a:solidFill>
                <a:srgbClr val="FEE8FE"/>
              </a:solidFill>
              <a:round/>
              <a:headEnd/>
              <a:tailEnd/>
            </a:ln>
          </p:spPr>
          <p:txBody>
            <a:bodyPr/>
            <a:lstStyle/>
            <a:p>
              <a:endParaRPr lang="zh-CN" altLang="en-US">
                <a:solidFill>
                  <a:schemeClr val="bg1"/>
                </a:solidFill>
              </a:endParaRPr>
            </a:p>
          </p:txBody>
        </p:sp>
      </p:grpSp>
      <p:sp>
        <p:nvSpPr>
          <p:cNvPr id="93" name="文本框 92">
            <a:extLst>
              <a:ext uri="{FF2B5EF4-FFF2-40B4-BE49-F238E27FC236}">
                <a16:creationId xmlns:a16="http://schemas.microsoft.com/office/drawing/2014/main" id="{488D8340-3553-4B46-B997-D0B19429343C}"/>
              </a:ext>
            </a:extLst>
          </p:cNvPr>
          <p:cNvSpPr txBox="1"/>
          <p:nvPr/>
        </p:nvSpPr>
        <p:spPr>
          <a:xfrm>
            <a:off x="7564824" y="3226001"/>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94" name="椭圆 93">
            <a:extLst>
              <a:ext uri="{FF2B5EF4-FFF2-40B4-BE49-F238E27FC236}">
                <a16:creationId xmlns:a16="http://schemas.microsoft.com/office/drawing/2014/main" id="{EC2FD5BE-0B92-43CE-9F86-AE57AF1694D2}"/>
              </a:ext>
            </a:extLst>
          </p:cNvPr>
          <p:cNvSpPr/>
          <p:nvPr/>
        </p:nvSpPr>
        <p:spPr>
          <a:xfrm>
            <a:off x="4508183" y="321374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95" name="矩形 94">
            <a:extLst>
              <a:ext uri="{FF2B5EF4-FFF2-40B4-BE49-F238E27FC236}">
                <a16:creationId xmlns:a16="http://schemas.microsoft.com/office/drawing/2014/main" id="{892EE987-2009-4ABB-AF68-E16902F0AF1B}"/>
              </a:ext>
            </a:extLst>
          </p:cNvPr>
          <p:cNvSpPr/>
          <p:nvPr/>
        </p:nvSpPr>
        <p:spPr>
          <a:xfrm>
            <a:off x="7564824" y="3546188"/>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96" name="椭圆 95">
            <a:extLst>
              <a:ext uri="{FF2B5EF4-FFF2-40B4-BE49-F238E27FC236}">
                <a16:creationId xmlns:a16="http://schemas.microsoft.com/office/drawing/2014/main" id="{9F76CBCF-5E11-4A4A-80D7-7DCB89FC9494}"/>
              </a:ext>
            </a:extLst>
          </p:cNvPr>
          <p:cNvSpPr/>
          <p:nvPr/>
        </p:nvSpPr>
        <p:spPr>
          <a:xfrm>
            <a:off x="4916367" y="43627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97" name="椭圆 96">
            <a:extLst>
              <a:ext uri="{FF2B5EF4-FFF2-40B4-BE49-F238E27FC236}">
                <a16:creationId xmlns:a16="http://schemas.microsoft.com/office/drawing/2014/main" id="{5680F985-DE1F-4568-95DD-B99FA7B4CF03}"/>
              </a:ext>
            </a:extLst>
          </p:cNvPr>
          <p:cNvSpPr/>
          <p:nvPr/>
        </p:nvSpPr>
        <p:spPr>
          <a:xfrm>
            <a:off x="4406138" y="49555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98" name="任意多边形 2">
            <a:extLst>
              <a:ext uri="{FF2B5EF4-FFF2-40B4-BE49-F238E27FC236}">
                <a16:creationId xmlns:a16="http://schemas.microsoft.com/office/drawing/2014/main" id="{3780C60F-DB74-4BA6-9AF3-E34C70C10626}"/>
              </a:ext>
            </a:extLst>
          </p:cNvPr>
          <p:cNvSpPr/>
          <p:nvPr/>
        </p:nvSpPr>
        <p:spPr>
          <a:xfrm>
            <a:off x="4532779" y="3233102"/>
            <a:ext cx="863600" cy="0"/>
          </a:xfrm>
          <a:custGeom>
            <a:avLst/>
            <a:gdLst>
              <a:gd name="connsiteX0" fmla="*/ 0 w 863600"/>
              <a:gd name="connsiteY0" fmla="*/ 0 h 0"/>
              <a:gd name="connsiteX1" fmla="*/ 863600 w 863600"/>
              <a:gd name="connsiteY1" fmla="*/ 0 h 0"/>
            </a:gdLst>
            <a:ahLst/>
            <a:cxnLst>
              <a:cxn ang="0">
                <a:pos x="connsiteX0" y="connsiteY0"/>
              </a:cxn>
              <a:cxn ang="0">
                <a:pos x="connsiteX1" y="connsiteY1"/>
              </a:cxn>
            </a:cxnLst>
            <a:rect l="l" t="t" r="r" b="b"/>
            <a:pathLst>
              <a:path w="863600">
                <a:moveTo>
                  <a:pt x="0" y="0"/>
                </a:moveTo>
                <a:lnTo>
                  <a:pt x="863600" y="0"/>
                </a:lnTo>
              </a:path>
            </a:pathLst>
          </a:cu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9" name="文本框 98">
            <a:extLst>
              <a:ext uri="{FF2B5EF4-FFF2-40B4-BE49-F238E27FC236}">
                <a16:creationId xmlns:a16="http://schemas.microsoft.com/office/drawing/2014/main" id="{127FECEE-E74A-4ED1-A845-A595DF1B2685}"/>
              </a:ext>
            </a:extLst>
          </p:cNvPr>
          <p:cNvSpPr txBox="1"/>
          <p:nvPr/>
        </p:nvSpPr>
        <p:spPr>
          <a:xfrm>
            <a:off x="5405237" y="3099931"/>
            <a:ext cx="1131211" cy="307777"/>
          </a:xfrm>
          <a:prstGeom prst="rect">
            <a:avLst/>
          </a:prstGeom>
          <a:noFill/>
          <a:ln>
            <a:solidFill>
              <a:srgbClr val="FEE8FE"/>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00" name="任意多边形 73">
            <a:extLst>
              <a:ext uri="{FF2B5EF4-FFF2-40B4-BE49-F238E27FC236}">
                <a16:creationId xmlns:a16="http://schemas.microsoft.com/office/drawing/2014/main" id="{829F2681-0A7C-4D7A-AC0C-DF584163188D}"/>
              </a:ext>
            </a:extLst>
          </p:cNvPr>
          <p:cNvSpPr/>
          <p:nvPr/>
        </p:nvSpPr>
        <p:spPr>
          <a:xfrm flipV="1">
            <a:off x="4947923" y="4348543"/>
            <a:ext cx="448456" cy="45719"/>
          </a:xfrm>
          <a:custGeom>
            <a:avLst/>
            <a:gdLst>
              <a:gd name="connsiteX0" fmla="*/ 0 w 863600"/>
              <a:gd name="connsiteY0" fmla="*/ 0 h 0"/>
              <a:gd name="connsiteX1" fmla="*/ 863600 w 863600"/>
              <a:gd name="connsiteY1" fmla="*/ 0 h 0"/>
            </a:gdLst>
            <a:ahLst/>
            <a:cxnLst>
              <a:cxn ang="0">
                <a:pos x="connsiteX0" y="connsiteY0"/>
              </a:cxn>
              <a:cxn ang="0">
                <a:pos x="connsiteX1" y="connsiteY1"/>
              </a:cxn>
            </a:cxnLst>
            <a:rect l="l" t="t" r="r" b="b"/>
            <a:pathLst>
              <a:path w="863600">
                <a:moveTo>
                  <a:pt x="0" y="0"/>
                </a:moveTo>
                <a:lnTo>
                  <a:pt x="863600" y="0"/>
                </a:lnTo>
              </a:path>
            </a:pathLst>
          </a:cu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02" name="文本框 101">
            <a:extLst>
              <a:ext uri="{FF2B5EF4-FFF2-40B4-BE49-F238E27FC236}">
                <a16:creationId xmlns:a16="http://schemas.microsoft.com/office/drawing/2014/main" id="{7187D158-693A-4052-815A-126693979EFB}"/>
              </a:ext>
            </a:extLst>
          </p:cNvPr>
          <p:cNvSpPr txBox="1"/>
          <p:nvPr/>
        </p:nvSpPr>
        <p:spPr>
          <a:xfrm>
            <a:off x="5404157" y="4224169"/>
            <a:ext cx="1131211" cy="307777"/>
          </a:xfrm>
          <a:prstGeom prst="rect">
            <a:avLst/>
          </a:prstGeom>
          <a:noFill/>
          <a:ln>
            <a:solidFill>
              <a:srgbClr val="FEE8FE"/>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03" name="任意多边形 4">
            <a:extLst>
              <a:ext uri="{FF2B5EF4-FFF2-40B4-BE49-F238E27FC236}">
                <a16:creationId xmlns:a16="http://schemas.microsoft.com/office/drawing/2014/main" id="{18FD0761-5FD6-42DE-B115-CCF44C6071B1}"/>
              </a:ext>
            </a:extLst>
          </p:cNvPr>
          <p:cNvSpPr/>
          <p:nvPr/>
        </p:nvSpPr>
        <p:spPr>
          <a:xfrm>
            <a:off x="3172609" y="4983162"/>
            <a:ext cx="1257300" cy="800100"/>
          </a:xfrm>
          <a:custGeom>
            <a:avLst/>
            <a:gdLst>
              <a:gd name="connsiteX0" fmla="*/ 1257300 w 1257300"/>
              <a:gd name="connsiteY0" fmla="*/ 0 h 800100"/>
              <a:gd name="connsiteX1" fmla="*/ 1257300 w 1257300"/>
              <a:gd name="connsiteY1" fmla="*/ 800100 h 800100"/>
              <a:gd name="connsiteX2" fmla="*/ 0 w 1257300"/>
              <a:gd name="connsiteY2" fmla="*/ 800100 h 800100"/>
            </a:gdLst>
            <a:ahLst/>
            <a:cxnLst>
              <a:cxn ang="0">
                <a:pos x="connsiteX0" y="connsiteY0"/>
              </a:cxn>
              <a:cxn ang="0">
                <a:pos x="connsiteX1" y="connsiteY1"/>
              </a:cxn>
              <a:cxn ang="0">
                <a:pos x="connsiteX2" y="connsiteY2"/>
              </a:cxn>
            </a:cxnLst>
            <a:rect l="l" t="t" r="r" b="b"/>
            <a:pathLst>
              <a:path w="1257300" h="800100">
                <a:moveTo>
                  <a:pt x="1257300" y="0"/>
                </a:moveTo>
                <a:lnTo>
                  <a:pt x="1257300" y="800100"/>
                </a:lnTo>
                <a:lnTo>
                  <a:pt x="0" y="800100"/>
                </a:lnTo>
              </a:path>
            </a:pathLst>
          </a:cu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4" name="文本框 103">
            <a:extLst>
              <a:ext uri="{FF2B5EF4-FFF2-40B4-BE49-F238E27FC236}">
                <a16:creationId xmlns:a16="http://schemas.microsoft.com/office/drawing/2014/main" id="{9375DD6E-BA57-43F2-A30E-836A83CCB2E4}"/>
              </a:ext>
            </a:extLst>
          </p:cNvPr>
          <p:cNvSpPr txBox="1"/>
          <p:nvPr/>
        </p:nvSpPr>
        <p:spPr>
          <a:xfrm>
            <a:off x="2025659" y="5619391"/>
            <a:ext cx="1131211" cy="307777"/>
          </a:xfrm>
          <a:prstGeom prst="rect">
            <a:avLst/>
          </a:prstGeom>
          <a:noFill/>
          <a:ln>
            <a:solidFill>
              <a:srgbClr val="FEE8FE"/>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rPr>
              <a:t>TITLE HERE</a:t>
            </a:r>
            <a:endParaRPr kumimoji="0" lang="zh-CN" altLang="en-US" sz="1400" b="1" i="0" u="none" strike="noStrike" kern="1200" cap="none" spc="0" normalizeH="0" baseline="0" noProof="0" dirty="0">
              <a:ln>
                <a:noFill/>
              </a:ln>
              <a:solidFill>
                <a:schemeClr val="bg1"/>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05" name="文本框 104">
            <a:extLst>
              <a:ext uri="{FF2B5EF4-FFF2-40B4-BE49-F238E27FC236}">
                <a16:creationId xmlns:a16="http://schemas.microsoft.com/office/drawing/2014/main" id="{54FE5D20-497A-4825-AF9D-93085B5F0087}"/>
              </a:ext>
            </a:extLst>
          </p:cNvPr>
          <p:cNvSpPr txBox="1"/>
          <p:nvPr/>
        </p:nvSpPr>
        <p:spPr>
          <a:xfrm>
            <a:off x="7564824" y="4283558"/>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06" name="文本框 105">
            <a:extLst>
              <a:ext uri="{FF2B5EF4-FFF2-40B4-BE49-F238E27FC236}">
                <a16:creationId xmlns:a16="http://schemas.microsoft.com/office/drawing/2014/main" id="{7D1C146F-5710-4F0D-B94D-CBC21E27C48E}"/>
              </a:ext>
            </a:extLst>
          </p:cNvPr>
          <p:cNvSpPr txBox="1"/>
          <p:nvPr/>
        </p:nvSpPr>
        <p:spPr>
          <a:xfrm>
            <a:off x="7564824" y="5340965"/>
            <a:ext cx="1498664" cy="369332"/>
          </a:xfrm>
          <a:prstGeom prst="rect">
            <a:avLst/>
          </a:prstGeom>
          <a:noFill/>
          <a:ln>
            <a:noFill/>
          </a:ln>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107" name="矩形 106">
            <a:extLst>
              <a:ext uri="{FF2B5EF4-FFF2-40B4-BE49-F238E27FC236}">
                <a16:creationId xmlns:a16="http://schemas.microsoft.com/office/drawing/2014/main" id="{0AB2A4E9-EB3A-45CC-B750-23BB6E5FF47D}"/>
              </a:ext>
            </a:extLst>
          </p:cNvPr>
          <p:cNvSpPr/>
          <p:nvPr/>
        </p:nvSpPr>
        <p:spPr>
          <a:xfrm>
            <a:off x="7564824" y="4609784"/>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EE376E6A-D249-445E-B8C4-3FC0FA7D3B9D}"/>
              </a:ext>
            </a:extLst>
          </p:cNvPr>
          <p:cNvSpPr/>
          <p:nvPr/>
        </p:nvSpPr>
        <p:spPr>
          <a:xfrm>
            <a:off x="7564824" y="5613232"/>
            <a:ext cx="3461146" cy="461665"/>
          </a:xfrm>
          <a:prstGeom prst="rect">
            <a:avLst/>
          </a:prstGeom>
        </p:spPr>
        <p:txBody>
          <a:bodyPr wrap="square">
            <a:spAutoFit/>
          </a:bodyPr>
          <a:lstStyle/>
          <a:p>
            <a:pPr>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noProof="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know how to live. </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702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5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40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000"/>
                            </p:stCondLst>
                            <p:childTnLst>
                              <p:par>
                                <p:cTn id="49" presetID="42" presetClass="path" presetSubtype="0" accel="50000" decel="50000" fill="hold" grpId="0" nodeType="afterEffect">
                                  <p:stCondLst>
                                    <p:cond delay="0"/>
                                  </p:stCondLst>
                                  <p:childTnLst>
                                    <p:animMotion origin="layout" path="M -2.91667E-6 2.96296E-6 L 0.40756 -0.06459 " pathEditMode="relative" rAng="0" ptsTypes="AA">
                                      <p:cBhvr>
                                        <p:cTn id="50" dur="1750" fill="hold"/>
                                        <p:tgtEl>
                                          <p:spTgt spid="120"/>
                                        </p:tgtEl>
                                        <p:attrNameLst>
                                          <p:attrName>ppt_x</p:attrName>
                                          <p:attrName>ppt_y</p:attrName>
                                        </p:attrNameLst>
                                      </p:cBhvr>
                                      <p:rCtr x="20378" y="-3241"/>
                                    </p:animMotion>
                                  </p:childTnLst>
                                </p:cTn>
                              </p:par>
                              <p:par>
                                <p:cTn id="51" presetID="42" presetClass="path" presetSubtype="0" accel="50000" decel="50000" fill="hold" grpId="0" nodeType="withEffect">
                                  <p:stCondLst>
                                    <p:cond delay="0"/>
                                  </p:stCondLst>
                                  <p:childTnLst>
                                    <p:animMotion origin="layout" path="M 4.58333E-6 2.96296E-6 L 0.7888 0.23379 " pathEditMode="relative" rAng="0" ptsTypes="AA">
                                      <p:cBhvr>
                                        <p:cTn id="52" dur="1500" fill="hold"/>
                                        <p:tgtEl>
                                          <p:spTgt spid="122"/>
                                        </p:tgtEl>
                                        <p:attrNameLst>
                                          <p:attrName>ppt_x</p:attrName>
                                          <p:attrName>ppt_y</p:attrName>
                                        </p:attrNameLst>
                                      </p:cBhvr>
                                      <p:rCtr x="39440" y="11690"/>
                                    </p:animMotion>
                                  </p:childTnLst>
                                </p:cTn>
                              </p:par>
                              <p:par>
                                <p:cTn id="53" presetID="55"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1000" fill="hold"/>
                                        <p:tgtEl>
                                          <p:spTgt spid="35"/>
                                        </p:tgtEl>
                                        <p:attrNameLst>
                                          <p:attrName>ppt_w</p:attrName>
                                        </p:attrNameLst>
                                      </p:cBhvr>
                                      <p:tavLst>
                                        <p:tav tm="0">
                                          <p:val>
                                            <p:strVal val="#ppt_w*0.70"/>
                                          </p:val>
                                        </p:tav>
                                        <p:tav tm="100000">
                                          <p:val>
                                            <p:strVal val="#ppt_w"/>
                                          </p:val>
                                        </p:tav>
                                      </p:tavLst>
                                    </p:anim>
                                    <p:anim calcmode="lin" valueType="num">
                                      <p:cBhvr>
                                        <p:cTn id="56" dur="1000" fill="hold"/>
                                        <p:tgtEl>
                                          <p:spTgt spid="35"/>
                                        </p:tgtEl>
                                        <p:attrNameLst>
                                          <p:attrName>ppt_h</p:attrName>
                                        </p:attrNameLst>
                                      </p:cBhvr>
                                      <p:tavLst>
                                        <p:tav tm="0">
                                          <p:val>
                                            <p:strVal val="#ppt_h"/>
                                          </p:val>
                                        </p:tav>
                                        <p:tav tm="100000">
                                          <p:val>
                                            <p:strVal val="#ppt_h"/>
                                          </p:val>
                                        </p:tav>
                                      </p:tavLst>
                                    </p:anim>
                                    <p:animEffect transition="in" filter="fade">
                                      <p:cBhvr>
                                        <p:cTn id="57" dur="1000"/>
                                        <p:tgtEl>
                                          <p:spTgt spid="35"/>
                                        </p:tgtEl>
                                      </p:cBhvr>
                                    </p:animEffect>
                                  </p:childTnLst>
                                </p:cTn>
                              </p:par>
                            </p:childTnLst>
                          </p:cTn>
                        </p:par>
                        <p:par>
                          <p:cTn id="58" fill="hold">
                            <p:stCondLst>
                              <p:cond delay="6750"/>
                            </p:stCondLst>
                            <p:childTnLst>
                              <p:par>
                                <p:cTn id="59" presetID="10" presetClass="entr" presetSubtype="0" fill="hold" grpId="0"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childTnLst>
                          </p:cTn>
                        </p:par>
                        <p:par>
                          <p:cTn id="62" fill="hold">
                            <p:stCondLst>
                              <p:cond delay="7250"/>
                            </p:stCondLst>
                            <p:childTnLst>
                              <p:par>
                                <p:cTn id="63" presetID="10" presetClass="entr" presetSubtype="0" fill="hold" grpId="0" nodeType="after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500"/>
                                        <p:tgtEl>
                                          <p:spTgt spid="96"/>
                                        </p:tgtEl>
                                      </p:cBhvr>
                                    </p:animEffect>
                                  </p:childTnLst>
                                </p:cTn>
                              </p:par>
                            </p:childTnLst>
                          </p:cTn>
                        </p:par>
                        <p:par>
                          <p:cTn id="66" fill="hold">
                            <p:stCondLst>
                              <p:cond delay="7750"/>
                            </p:stCondLst>
                            <p:childTnLst>
                              <p:par>
                                <p:cTn id="67" presetID="10" presetClass="entr" presetSubtype="0" fill="hold" grpId="0" nodeType="after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childTnLst>
                          </p:cTn>
                        </p:par>
                        <p:par>
                          <p:cTn id="70" fill="hold">
                            <p:stCondLst>
                              <p:cond delay="8250"/>
                            </p:stCondLst>
                            <p:childTnLst>
                              <p:par>
                                <p:cTn id="71" presetID="22" presetClass="entr" presetSubtype="8"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wipe(left)">
                                      <p:cBhvr>
                                        <p:cTn id="73" dur="500"/>
                                        <p:tgtEl>
                                          <p:spTgt spid="9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0"/>
                                        </p:tgtEl>
                                        <p:attrNameLst>
                                          <p:attrName>style.visibility</p:attrName>
                                        </p:attrNameLst>
                                      </p:cBhvr>
                                      <p:to>
                                        <p:strVal val="visible"/>
                                      </p:to>
                                    </p:set>
                                    <p:animEffect transition="in" filter="wipe(left)">
                                      <p:cBhvr>
                                        <p:cTn id="76" dur="500"/>
                                        <p:tgtEl>
                                          <p:spTgt spid="100"/>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up)">
                                      <p:cBhvr>
                                        <p:cTn id="79" dur="500"/>
                                        <p:tgtEl>
                                          <p:spTgt spid="103"/>
                                        </p:tgtEl>
                                      </p:cBhvr>
                                    </p:animEffect>
                                  </p:childTnLst>
                                </p:cTn>
                              </p:par>
                            </p:childTnLst>
                          </p:cTn>
                        </p:par>
                        <p:par>
                          <p:cTn id="80" fill="hold">
                            <p:stCondLst>
                              <p:cond delay="8750"/>
                            </p:stCondLst>
                            <p:childTnLst>
                              <p:par>
                                <p:cTn id="81" presetID="22" presetClass="entr" presetSubtype="8" fill="hold" grpId="0" nodeType="after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left)">
                                      <p:cBhvr>
                                        <p:cTn id="83" dur="500"/>
                                        <p:tgtEl>
                                          <p:spTgt spid="99"/>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02"/>
                                        </p:tgtEl>
                                        <p:attrNameLst>
                                          <p:attrName>style.visibility</p:attrName>
                                        </p:attrNameLst>
                                      </p:cBhvr>
                                      <p:to>
                                        <p:strVal val="visible"/>
                                      </p:to>
                                    </p:set>
                                    <p:animEffect transition="in" filter="wipe(left)">
                                      <p:cBhvr>
                                        <p:cTn id="86" dur="500"/>
                                        <p:tgtEl>
                                          <p:spTgt spid="102"/>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04"/>
                                        </p:tgtEl>
                                        <p:attrNameLst>
                                          <p:attrName>style.visibility</p:attrName>
                                        </p:attrNameLst>
                                      </p:cBhvr>
                                      <p:to>
                                        <p:strVal val="visible"/>
                                      </p:to>
                                    </p:set>
                                    <p:animEffect transition="in" filter="wipe(right)">
                                      <p:cBhvr>
                                        <p:cTn id="89" dur="500"/>
                                        <p:tgtEl>
                                          <p:spTgt spid="104"/>
                                        </p:tgtEl>
                                      </p:cBhvr>
                                    </p:animEffect>
                                  </p:childTnLst>
                                </p:cTn>
                              </p:par>
                            </p:childTnLst>
                          </p:cTn>
                        </p:par>
                        <p:par>
                          <p:cTn id="90" fill="hold">
                            <p:stCondLst>
                              <p:cond delay="9250"/>
                            </p:stCondLst>
                            <p:childTnLst>
                              <p:par>
                                <p:cTn id="91" presetID="41" presetClass="entr" presetSubtype="0" fill="hold" grpId="0" nodeType="afterEffect">
                                  <p:stCondLst>
                                    <p:cond delay="0"/>
                                  </p:stCondLst>
                                  <p:iterate type="lt">
                                    <p:tmPct val="10000"/>
                                  </p:iterate>
                                  <p:childTnLst>
                                    <p:set>
                                      <p:cBhvr>
                                        <p:cTn id="92" dur="1" fill="hold">
                                          <p:stCondLst>
                                            <p:cond delay="0"/>
                                          </p:stCondLst>
                                        </p:cTn>
                                        <p:tgtEl>
                                          <p:spTgt spid="93"/>
                                        </p:tgtEl>
                                        <p:attrNameLst>
                                          <p:attrName>style.visibility</p:attrName>
                                        </p:attrNameLst>
                                      </p:cBhvr>
                                      <p:to>
                                        <p:strVal val="visible"/>
                                      </p:to>
                                    </p:set>
                                    <p:anim calcmode="lin" valueType="num">
                                      <p:cBhvr>
                                        <p:cTn id="93" dur="500" fill="hold"/>
                                        <p:tgtEl>
                                          <p:spTgt spid="93"/>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93"/>
                                        </p:tgtEl>
                                        <p:attrNameLst>
                                          <p:attrName>ppt_y</p:attrName>
                                        </p:attrNameLst>
                                      </p:cBhvr>
                                      <p:tavLst>
                                        <p:tav tm="0">
                                          <p:val>
                                            <p:strVal val="#ppt_y"/>
                                          </p:val>
                                        </p:tav>
                                        <p:tav tm="100000">
                                          <p:val>
                                            <p:strVal val="#ppt_y"/>
                                          </p:val>
                                        </p:tav>
                                      </p:tavLst>
                                    </p:anim>
                                    <p:anim calcmode="lin" valueType="num">
                                      <p:cBhvr>
                                        <p:cTn id="95" dur="500" fill="hold"/>
                                        <p:tgtEl>
                                          <p:spTgt spid="93"/>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93"/>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93"/>
                                        </p:tgtEl>
                                      </p:cBhvr>
                                    </p:animEffect>
                                  </p:childTnLst>
                                </p:cTn>
                              </p:par>
                            </p:childTnLst>
                          </p:cTn>
                        </p:par>
                        <p:par>
                          <p:cTn id="98" fill="hold">
                            <p:stCondLst>
                              <p:cond delay="10150"/>
                            </p:stCondLst>
                            <p:childTnLst>
                              <p:par>
                                <p:cTn id="99" presetID="14" presetClass="entr" presetSubtype="10" fill="hold" grpId="0" nodeType="afterEffect">
                                  <p:stCondLst>
                                    <p:cond delay="0"/>
                                  </p:stCondLst>
                                  <p:childTnLst>
                                    <p:set>
                                      <p:cBhvr>
                                        <p:cTn id="100" dur="1" fill="hold">
                                          <p:stCondLst>
                                            <p:cond delay="0"/>
                                          </p:stCondLst>
                                        </p:cTn>
                                        <p:tgtEl>
                                          <p:spTgt spid="95"/>
                                        </p:tgtEl>
                                        <p:attrNameLst>
                                          <p:attrName>style.visibility</p:attrName>
                                        </p:attrNameLst>
                                      </p:cBhvr>
                                      <p:to>
                                        <p:strVal val="visible"/>
                                      </p:to>
                                    </p:set>
                                    <p:animEffect transition="in" filter="randombar(horizontal)">
                                      <p:cBhvr>
                                        <p:cTn id="101" dur="500"/>
                                        <p:tgtEl>
                                          <p:spTgt spid="95"/>
                                        </p:tgtEl>
                                      </p:cBhvr>
                                    </p:animEffect>
                                  </p:childTnLst>
                                </p:cTn>
                              </p:par>
                            </p:childTnLst>
                          </p:cTn>
                        </p:par>
                        <p:par>
                          <p:cTn id="102" fill="hold">
                            <p:stCondLst>
                              <p:cond delay="10650"/>
                            </p:stCondLst>
                            <p:childTnLst>
                              <p:par>
                                <p:cTn id="103" presetID="41" presetClass="entr" presetSubtype="0" fill="hold" grpId="0" nodeType="afterEffect">
                                  <p:stCondLst>
                                    <p:cond delay="0"/>
                                  </p:stCondLst>
                                  <p:iterate type="lt">
                                    <p:tmPct val="10000"/>
                                  </p:iterate>
                                  <p:childTnLst>
                                    <p:set>
                                      <p:cBhvr>
                                        <p:cTn id="104" dur="1" fill="hold">
                                          <p:stCondLst>
                                            <p:cond delay="0"/>
                                          </p:stCondLst>
                                        </p:cTn>
                                        <p:tgtEl>
                                          <p:spTgt spid="105"/>
                                        </p:tgtEl>
                                        <p:attrNameLst>
                                          <p:attrName>style.visibility</p:attrName>
                                        </p:attrNameLst>
                                      </p:cBhvr>
                                      <p:to>
                                        <p:strVal val="visible"/>
                                      </p:to>
                                    </p:set>
                                    <p:anim calcmode="lin" valueType="num">
                                      <p:cBhvr>
                                        <p:cTn id="105" dur="5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105"/>
                                        </p:tgtEl>
                                        <p:attrNameLst>
                                          <p:attrName>ppt_y</p:attrName>
                                        </p:attrNameLst>
                                      </p:cBhvr>
                                      <p:tavLst>
                                        <p:tav tm="0">
                                          <p:val>
                                            <p:strVal val="#ppt_y"/>
                                          </p:val>
                                        </p:tav>
                                        <p:tav tm="100000">
                                          <p:val>
                                            <p:strVal val="#ppt_y"/>
                                          </p:val>
                                        </p:tav>
                                      </p:tavLst>
                                    </p:anim>
                                    <p:anim calcmode="lin" valueType="num">
                                      <p:cBhvr>
                                        <p:cTn id="107" dur="5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105"/>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105"/>
                                        </p:tgtEl>
                                      </p:cBhvr>
                                    </p:animEffect>
                                  </p:childTnLst>
                                </p:cTn>
                              </p:par>
                            </p:childTnLst>
                          </p:cTn>
                        </p:par>
                        <p:par>
                          <p:cTn id="110" fill="hold">
                            <p:stCondLst>
                              <p:cond delay="11550"/>
                            </p:stCondLst>
                            <p:childTnLst>
                              <p:par>
                                <p:cTn id="111" presetID="14" presetClass="entr" presetSubtype="10" fill="hold" grpId="0" nodeType="afterEffect">
                                  <p:stCondLst>
                                    <p:cond delay="0"/>
                                  </p:stCondLst>
                                  <p:childTnLst>
                                    <p:set>
                                      <p:cBhvr>
                                        <p:cTn id="112" dur="1" fill="hold">
                                          <p:stCondLst>
                                            <p:cond delay="0"/>
                                          </p:stCondLst>
                                        </p:cTn>
                                        <p:tgtEl>
                                          <p:spTgt spid="107"/>
                                        </p:tgtEl>
                                        <p:attrNameLst>
                                          <p:attrName>style.visibility</p:attrName>
                                        </p:attrNameLst>
                                      </p:cBhvr>
                                      <p:to>
                                        <p:strVal val="visible"/>
                                      </p:to>
                                    </p:set>
                                    <p:animEffect transition="in" filter="randombar(horizontal)">
                                      <p:cBhvr>
                                        <p:cTn id="113" dur="500"/>
                                        <p:tgtEl>
                                          <p:spTgt spid="107"/>
                                        </p:tgtEl>
                                      </p:cBhvr>
                                    </p:animEffect>
                                  </p:childTnLst>
                                </p:cTn>
                              </p:par>
                            </p:childTnLst>
                          </p:cTn>
                        </p:par>
                        <p:par>
                          <p:cTn id="114" fill="hold">
                            <p:stCondLst>
                              <p:cond delay="12050"/>
                            </p:stCondLst>
                            <p:childTnLst>
                              <p:par>
                                <p:cTn id="115" presetID="41" presetClass="entr" presetSubtype="0" fill="hold" grpId="0" nodeType="afterEffect">
                                  <p:stCondLst>
                                    <p:cond delay="0"/>
                                  </p:stCondLst>
                                  <p:iterate type="lt">
                                    <p:tmPct val="10000"/>
                                  </p:iterate>
                                  <p:childTnLst>
                                    <p:set>
                                      <p:cBhvr>
                                        <p:cTn id="116" dur="1" fill="hold">
                                          <p:stCondLst>
                                            <p:cond delay="0"/>
                                          </p:stCondLst>
                                        </p:cTn>
                                        <p:tgtEl>
                                          <p:spTgt spid="106"/>
                                        </p:tgtEl>
                                        <p:attrNameLst>
                                          <p:attrName>style.visibility</p:attrName>
                                        </p:attrNameLst>
                                      </p:cBhvr>
                                      <p:to>
                                        <p:strVal val="visible"/>
                                      </p:to>
                                    </p:set>
                                    <p:anim calcmode="lin" valueType="num">
                                      <p:cBhvr>
                                        <p:cTn id="117" dur="5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118" dur="500" fill="hold"/>
                                        <p:tgtEl>
                                          <p:spTgt spid="106"/>
                                        </p:tgtEl>
                                        <p:attrNameLst>
                                          <p:attrName>ppt_y</p:attrName>
                                        </p:attrNameLst>
                                      </p:cBhvr>
                                      <p:tavLst>
                                        <p:tav tm="0">
                                          <p:val>
                                            <p:strVal val="#ppt_y"/>
                                          </p:val>
                                        </p:tav>
                                        <p:tav tm="100000">
                                          <p:val>
                                            <p:strVal val="#ppt_y"/>
                                          </p:val>
                                        </p:tav>
                                      </p:tavLst>
                                    </p:anim>
                                    <p:anim calcmode="lin" valueType="num">
                                      <p:cBhvr>
                                        <p:cTn id="119" dur="5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120" dur="5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121" dur="500" tmFilter="0,0; .5, 1; 1, 1"/>
                                        <p:tgtEl>
                                          <p:spTgt spid="106"/>
                                        </p:tgtEl>
                                      </p:cBhvr>
                                    </p:animEffect>
                                  </p:childTnLst>
                                </p:cTn>
                              </p:par>
                            </p:childTnLst>
                          </p:cTn>
                        </p:par>
                        <p:par>
                          <p:cTn id="122" fill="hold">
                            <p:stCondLst>
                              <p:cond delay="12950"/>
                            </p:stCondLst>
                            <p:childTnLst>
                              <p:par>
                                <p:cTn id="123" presetID="14" presetClass="entr" presetSubtype="10" fill="hold" grpId="0" nodeType="afterEffect">
                                  <p:stCondLst>
                                    <p:cond delay="0"/>
                                  </p:stCondLst>
                                  <p:childTnLst>
                                    <p:set>
                                      <p:cBhvr>
                                        <p:cTn id="124" dur="1" fill="hold">
                                          <p:stCondLst>
                                            <p:cond delay="0"/>
                                          </p:stCondLst>
                                        </p:cTn>
                                        <p:tgtEl>
                                          <p:spTgt spid="108"/>
                                        </p:tgtEl>
                                        <p:attrNameLst>
                                          <p:attrName>style.visibility</p:attrName>
                                        </p:attrNameLst>
                                      </p:cBhvr>
                                      <p:to>
                                        <p:strVal val="visible"/>
                                      </p:to>
                                    </p:set>
                                    <p:animEffect transition="in" filter="randombar(horizontal)">
                                      <p:cBhvr>
                                        <p:cTn id="12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8" grpId="0" animBg="1"/>
      <p:bldP spid="9" grpId="0" animBg="1"/>
      <p:bldP spid="101" grpId="0" animBg="1"/>
      <p:bldP spid="113" grpId="0" animBg="1"/>
      <p:bldP spid="78" grpId="0"/>
      <p:bldP spid="79" grpId="0"/>
      <p:bldP spid="93" grpId="0"/>
      <p:bldP spid="94" grpId="0" animBg="1"/>
      <p:bldP spid="95" grpId="0"/>
      <p:bldP spid="96" grpId="0" animBg="1"/>
      <p:bldP spid="97" grpId="0" animBg="1"/>
      <p:bldP spid="98" grpId="0" animBg="1"/>
      <p:bldP spid="99" grpId="0" animBg="1"/>
      <p:bldP spid="100" grpId="0" animBg="1"/>
      <p:bldP spid="102" grpId="0" animBg="1"/>
      <p:bldP spid="103" grpId="0" animBg="1"/>
      <p:bldP spid="104" grpId="0" animBg="1"/>
      <p:bldP spid="105" grpId="0"/>
      <p:bldP spid="106" grpId="0"/>
      <p:bldP spid="107" grpId="0"/>
      <p:bldP spid="10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直接连接符 118">
            <a:extLst>
              <a:ext uri="{FF2B5EF4-FFF2-40B4-BE49-F238E27FC236}">
                <a16:creationId xmlns:a16="http://schemas.microsoft.com/office/drawing/2014/main" id="{EE2A8515-6798-4E68-90E7-5D5F42ED74D0}"/>
              </a:ext>
            </a:extLst>
          </p:cNvPr>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46C51113-265C-45E1-A786-56F96439F095}"/>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21" name="直接连接符 120">
            <a:extLst>
              <a:ext uri="{FF2B5EF4-FFF2-40B4-BE49-F238E27FC236}">
                <a16:creationId xmlns:a16="http://schemas.microsoft.com/office/drawing/2014/main" id="{640B80AC-A0E7-4D14-B21C-556A787D757D}"/>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8F90D8D1-FF9A-40FD-8DD5-30EB45805D59}"/>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海外市场</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03</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109" name="组合 108">
            <a:extLst>
              <a:ext uri="{FF2B5EF4-FFF2-40B4-BE49-F238E27FC236}">
                <a16:creationId xmlns:a16="http://schemas.microsoft.com/office/drawing/2014/main" id="{066C13D5-57CB-44DB-86B7-9538D565DDBF}"/>
              </a:ext>
            </a:extLst>
          </p:cNvPr>
          <p:cNvGrpSpPr/>
          <p:nvPr/>
        </p:nvGrpSpPr>
        <p:grpSpPr>
          <a:xfrm>
            <a:off x="761134" y="1800523"/>
            <a:ext cx="7342197" cy="4437006"/>
            <a:chOff x="353795" y="1475618"/>
            <a:chExt cx="8388677" cy="5069410"/>
          </a:xfrm>
          <a:solidFill>
            <a:srgbClr val="5541F9">
              <a:alpha val="26000"/>
            </a:srgbClr>
          </a:solidFill>
          <a:effectLst/>
        </p:grpSpPr>
        <p:sp>
          <p:nvSpPr>
            <p:cNvPr id="110" name="Freeform 375">
              <a:extLst>
                <a:ext uri="{FF2B5EF4-FFF2-40B4-BE49-F238E27FC236}">
                  <a16:creationId xmlns:a16="http://schemas.microsoft.com/office/drawing/2014/main" id="{D8E2A5B9-1231-4723-B304-D48AC12B2DB3}"/>
                </a:ext>
              </a:extLst>
            </p:cNvPr>
            <p:cNvSpPr>
              <a:spLocks/>
            </p:cNvSpPr>
            <p:nvPr/>
          </p:nvSpPr>
          <p:spPr bwMode="gray">
            <a:xfrm>
              <a:off x="2171866" y="1964058"/>
              <a:ext cx="155517" cy="344128"/>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1" name="Freeform 376">
              <a:extLst>
                <a:ext uri="{FF2B5EF4-FFF2-40B4-BE49-F238E27FC236}">
                  <a16:creationId xmlns:a16="http://schemas.microsoft.com/office/drawing/2014/main" id="{17709413-A29C-4A09-81BB-22BF2FAA021A}"/>
                </a:ext>
              </a:extLst>
            </p:cNvPr>
            <p:cNvSpPr>
              <a:spLocks/>
            </p:cNvSpPr>
            <p:nvPr/>
          </p:nvSpPr>
          <p:spPr bwMode="gray">
            <a:xfrm>
              <a:off x="1842318" y="1675434"/>
              <a:ext cx="203654" cy="12951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6" y="4"/>
                  </a:lnTo>
                  <a:lnTo>
                    <a:pt x="62" y="2"/>
                  </a:lnTo>
                  <a:lnTo>
                    <a:pt x="54" y="2"/>
                  </a:lnTo>
                  <a:lnTo>
                    <a:pt x="44" y="0"/>
                  </a:lnTo>
                  <a:lnTo>
                    <a:pt x="34" y="4"/>
                  </a:lnTo>
                  <a:lnTo>
                    <a:pt x="26" y="1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2" name="Freeform 377">
              <a:extLst>
                <a:ext uri="{FF2B5EF4-FFF2-40B4-BE49-F238E27FC236}">
                  <a16:creationId xmlns:a16="http://schemas.microsoft.com/office/drawing/2014/main" id="{DB5D66E9-D546-4120-9151-3DE06D5FAAA9}"/>
                </a:ext>
              </a:extLst>
            </p:cNvPr>
            <p:cNvSpPr>
              <a:spLocks/>
            </p:cNvSpPr>
            <p:nvPr/>
          </p:nvSpPr>
          <p:spPr bwMode="gray">
            <a:xfrm>
              <a:off x="1157301" y="1705037"/>
              <a:ext cx="203654" cy="407033"/>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4"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54" y="30"/>
                  </a:lnTo>
                  <a:lnTo>
                    <a:pt x="44" y="2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4" name="Freeform 378">
              <a:extLst>
                <a:ext uri="{FF2B5EF4-FFF2-40B4-BE49-F238E27FC236}">
                  <a16:creationId xmlns:a16="http://schemas.microsoft.com/office/drawing/2014/main" id="{AD95CC86-F2A0-4077-84DB-4C91DF4A3128}"/>
                </a:ext>
              </a:extLst>
            </p:cNvPr>
            <p:cNvSpPr>
              <a:spLocks/>
            </p:cNvSpPr>
            <p:nvPr/>
          </p:nvSpPr>
          <p:spPr bwMode="gray">
            <a:xfrm>
              <a:off x="1320224" y="1631031"/>
              <a:ext cx="225870" cy="17391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94">
                  <a:moveTo>
                    <a:pt x="22" y="0"/>
                  </a:moveTo>
                  <a:lnTo>
                    <a:pt x="14" y="20"/>
                  </a:lnTo>
                  <a:lnTo>
                    <a:pt x="0" y="32"/>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5" name="Freeform 379">
              <a:extLst>
                <a:ext uri="{FF2B5EF4-FFF2-40B4-BE49-F238E27FC236}">
                  <a16:creationId xmlns:a16="http://schemas.microsoft.com/office/drawing/2014/main" id="{5F4A1BC9-8F12-4022-936F-62797AACA88E}"/>
                </a:ext>
              </a:extLst>
            </p:cNvPr>
            <p:cNvSpPr>
              <a:spLocks/>
            </p:cNvSpPr>
            <p:nvPr/>
          </p:nvSpPr>
          <p:spPr bwMode="gray">
            <a:xfrm>
              <a:off x="1372063" y="1934455"/>
              <a:ext cx="85164" cy="85107"/>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lnTo>
                    <a:pt x="28"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6" name="Freeform 380">
              <a:extLst>
                <a:ext uri="{FF2B5EF4-FFF2-40B4-BE49-F238E27FC236}">
                  <a16:creationId xmlns:a16="http://schemas.microsoft.com/office/drawing/2014/main" id="{23D62B2B-B6AA-486B-A370-CE48A7504997}"/>
                </a:ext>
              </a:extLst>
            </p:cNvPr>
            <p:cNvSpPr>
              <a:spLocks/>
            </p:cNvSpPr>
            <p:nvPr/>
          </p:nvSpPr>
          <p:spPr bwMode="gray">
            <a:xfrm>
              <a:off x="4101021" y="3155554"/>
              <a:ext cx="59245" cy="303425"/>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4" y="36"/>
                  </a:lnTo>
                  <a:lnTo>
                    <a:pt x="22" y="32"/>
                  </a:lnTo>
                  <a:lnTo>
                    <a:pt x="22" y="28"/>
                  </a:lnTo>
                  <a:lnTo>
                    <a:pt x="22" y="22"/>
                  </a:lnTo>
                  <a:lnTo>
                    <a:pt x="22" y="16"/>
                  </a:lnTo>
                  <a:lnTo>
                    <a:pt x="24" y="12"/>
                  </a:lnTo>
                  <a:lnTo>
                    <a:pt x="26"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7" name="Freeform 381">
              <a:extLst>
                <a:ext uri="{FF2B5EF4-FFF2-40B4-BE49-F238E27FC236}">
                  <a16:creationId xmlns:a16="http://schemas.microsoft.com/office/drawing/2014/main" id="{17FE2AD5-0327-49FC-B1B6-954F059D2650}"/>
                </a:ext>
              </a:extLst>
            </p:cNvPr>
            <p:cNvSpPr>
              <a:spLocks/>
            </p:cNvSpPr>
            <p:nvPr/>
          </p:nvSpPr>
          <p:spPr bwMode="gray">
            <a:xfrm>
              <a:off x="1286899" y="1664333"/>
              <a:ext cx="3947177" cy="2146174"/>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2" h="1160">
                  <a:moveTo>
                    <a:pt x="1396" y="998"/>
                  </a:moveTo>
                  <a:lnTo>
                    <a:pt x="1398" y="994"/>
                  </a:lnTo>
                  <a:lnTo>
                    <a:pt x="1398" y="994"/>
                  </a:ln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2"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6" y="486"/>
                  </a:lnTo>
                  <a:lnTo>
                    <a:pt x="708" y="476"/>
                  </a:lnTo>
                  <a:lnTo>
                    <a:pt x="710" y="460"/>
                  </a:lnTo>
                  <a:lnTo>
                    <a:pt x="712" y="442"/>
                  </a:lnTo>
                  <a:lnTo>
                    <a:pt x="712" y="424"/>
                  </a:lnTo>
                  <a:lnTo>
                    <a:pt x="712" y="412"/>
                  </a:lnTo>
                  <a:lnTo>
                    <a:pt x="710" y="408"/>
                  </a:lnTo>
                  <a:lnTo>
                    <a:pt x="706" y="398"/>
                  </a:lnTo>
                  <a:lnTo>
                    <a:pt x="698" y="408"/>
                  </a:lnTo>
                  <a:lnTo>
                    <a:pt x="698" y="408"/>
                  </a:lnTo>
                  <a:lnTo>
                    <a:pt x="696" y="410"/>
                  </a:lnTo>
                  <a:lnTo>
                    <a:pt x="692" y="410"/>
                  </a:lnTo>
                  <a:lnTo>
                    <a:pt x="686" y="410"/>
                  </a:lnTo>
                  <a:lnTo>
                    <a:pt x="682" y="412"/>
                  </a:lnTo>
                  <a:lnTo>
                    <a:pt x="680" y="414"/>
                  </a:lnTo>
                  <a:lnTo>
                    <a:pt x="678" y="416"/>
                  </a:lnTo>
                  <a:lnTo>
                    <a:pt x="678" y="418"/>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92" y="304"/>
                  </a:lnTo>
                  <a:lnTo>
                    <a:pt x="584" y="316"/>
                  </a:lnTo>
                  <a:lnTo>
                    <a:pt x="580" y="332"/>
                  </a:lnTo>
                  <a:lnTo>
                    <a:pt x="580" y="350"/>
                  </a:lnTo>
                  <a:lnTo>
                    <a:pt x="582" y="364"/>
                  </a:lnTo>
                  <a:lnTo>
                    <a:pt x="582" y="370"/>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84"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208" y="560"/>
                  </a:lnTo>
                  <a:lnTo>
                    <a:pt x="198" y="548"/>
                  </a:lnTo>
                  <a:lnTo>
                    <a:pt x="182" y="540"/>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84" y="678"/>
                  </a:lnTo>
                  <a:lnTo>
                    <a:pt x="78" y="674"/>
                  </a:lnTo>
                  <a:lnTo>
                    <a:pt x="68" y="672"/>
                  </a:lnTo>
                  <a:lnTo>
                    <a:pt x="60" y="672"/>
                  </a:lnTo>
                  <a:lnTo>
                    <a:pt x="54" y="674"/>
                  </a:lnTo>
                  <a:lnTo>
                    <a:pt x="50" y="678"/>
                  </a:lnTo>
                  <a:lnTo>
                    <a:pt x="46" y="680"/>
                  </a:lnTo>
                  <a:lnTo>
                    <a:pt x="44" y="682"/>
                  </a:lnTo>
                  <a:lnTo>
                    <a:pt x="44" y="684"/>
                  </a:lnTo>
                  <a:lnTo>
                    <a:pt x="42" y="686"/>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4" y="814"/>
                  </a:lnTo>
                  <a:lnTo>
                    <a:pt x="46" y="820"/>
                  </a:lnTo>
                  <a:lnTo>
                    <a:pt x="44" y="824"/>
                  </a:lnTo>
                  <a:lnTo>
                    <a:pt x="42" y="828"/>
                  </a:lnTo>
                  <a:lnTo>
                    <a:pt x="40" y="830"/>
                  </a:lnTo>
                  <a:lnTo>
                    <a:pt x="38" y="832"/>
                  </a:lnTo>
                  <a:lnTo>
                    <a:pt x="36"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60" y="878"/>
                  </a:lnTo>
                  <a:lnTo>
                    <a:pt x="60" y="878"/>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32" y="908"/>
                  </a:lnTo>
                  <a:lnTo>
                    <a:pt x="28" y="908"/>
                  </a:lnTo>
                  <a:lnTo>
                    <a:pt x="26" y="910"/>
                  </a:lnTo>
                  <a:lnTo>
                    <a:pt x="24" y="910"/>
                  </a:lnTo>
                  <a:lnTo>
                    <a:pt x="22" y="912"/>
                  </a:lnTo>
                  <a:lnTo>
                    <a:pt x="22" y="912"/>
                  </a:lnTo>
                  <a:lnTo>
                    <a:pt x="28" y="918"/>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10" y="976"/>
                  </a:lnTo>
                  <a:lnTo>
                    <a:pt x="206" y="976"/>
                  </a:lnTo>
                  <a:lnTo>
                    <a:pt x="202" y="976"/>
                  </a:lnTo>
                  <a:lnTo>
                    <a:pt x="200" y="978"/>
                  </a:lnTo>
                  <a:lnTo>
                    <a:pt x="200" y="980"/>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4" y="1032"/>
                  </a:lnTo>
                  <a:lnTo>
                    <a:pt x="256" y="1040"/>
                  </a:lnTo>
                  <a:lnTo>
                    <a:pt x="256" y="1046"/>
                  </a:lnTo>
                  <a:lnTo>
                    <a:pt x="256" y="1052"/>
                  </a:lnTo>
                  <a:lnTo>
                    <a:pt x="252" y="1058"/>
                  </a:lnTo>
                  <a:lnTo>
                    <a:pt x="250" y="1062"/>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44" y="1088"/>
                  </a:lnTo>
                  <a:lnTo>
                    <a:pt x="350" y="1098"/>
                  </a:lnTo>
                  <a:lnTo>
                    <a:pt x="350" y="1096"/>
                  </a:lnTo>
                  <a:lnTo>
                    <a:pt x="348" y="1088"/>
                  </a:lnTo>
                  <a:lnTo>
                    <a:pt x="346" y="1078"/>
                  </a:lnTo>
                  <a:lnTo>
                    <a:pt x="346" y="1070"/>
                  </a:lnTo>
                  <a:lnTo>
                    <a:pt x="346" y="1064"/>
                  </a:lnTo>
                  <a:lnTo>
                    <a:pt x="352" y="1062"/>
                  </a:lnTo>
                  <a:lnTo>
                    <a:pt x="352" y="1062"/>
                  </a:lnTo>
                  <a:lnTo>
                    <a:pt x="350" y="1060"/>
                  </a:lnTo>
                  <a:lnTo>
                    <a:pt x="348" y="1056"/>
                  </a:lnTo>
                  <a:lnTo>
                    <a:pt x="346" y="1052"/>
                  </a:lnTo>
                  <a:lnTo>
                    <a:pt x="346" y="1048"/>
                  </a:lnTo>
                  <a:lnTo>
                    <a:pt x="344" y="1044"/>
                  </a:lnTo>
                  <a:lnTo>
                    <a:pt x="346" y="1040"/>
                  </a:lnTo>
                  <a:lnTo>
                    <a:pt x="348" y="1036"/>
                  </a:lnTo>
                  <a:lnTo>
                    <a:pt x="350" y="1034"/>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10" y="1070"/>
                  </a:lnTo>
                  <a:lnTo>
                    <a:pt x="406" y="1070"/>
                  </a:lnTo>
                  <a:lnTo>
                    <a:pt x="402" y="1070"/>
                  </a:lnTo>
                  <a:lnTo>
                    <a:pt x="402" y="1070"/>
                  </a:lnTo>
                  <a:lnTo>
                    <a:pt x="400" y="1070"/>
                  </a:lnTo>
                  <a:lnTo>
                    <a:pt x="398" y="1072"/>
                  </a:lnTo>
                  <a:lnTo>
                    <a:pt x="396" y="1072"/>
                  </a:lnTo>
                  <a:lnTo>
                    <a:pt x="394" y="1076"/>
                  </a:lnTo>
                  <a:lnTo>
                    <a:pt x="394" y="1078"/>
                  </a:lnTo>
                  <a:lnTo>
                    <a:pt x="396" y="1084"/>
                  </a:lnTo>
                  <a:lnTo>
                    <a:pt x="398" y="1086"/>
                  </a:lnTo>
                  <a:lnTo>
                    <a:pt x="400" y="1088"/>
                  </a:lnTo>
                  <a:lnTo>
                    <a:pt x="400" y="1088"/>
                  </a:lnTo>
                  <a:lnTo>
                    <a:pt x="402" y="1104"/>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4" y="1070"/>
                  </a:lnTo>
                  <a:lnTo>
                    <a:pt x="696" y="1068"/>
                  </a:lnTo>
                  <a:lnTo>
                    <a:pt x="700" y="1066"/>
                  </a:lnTo>
                  <a:lnTo>
                    <a:pt x="704" y="1064"/>
                  </a:lnTo>
                  <a:lnTo>
                    <a:pt x="708"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58" y="916"/>
                  </a:lnTo>
                  <a:lnTo>
                    <a:pt x="1360" y="914"/>
                  </a:lnTo>
                  <a:lnTo>
                    <a:pt x="1364" y="914"/>
                  </a:lnTo>
                  <a:lnTo>
                    <a:pt x="1368" y="914"/>
                  </a:lnTo>
                  <a:lnTo>
                    <a:pt x="1372" y="914"/>
                  </a:lnTo>
                  <a:lnTo>
                    <a:pt x="1376" y="914"/>
                  </a:lnTo>
                  <a:lnTo>
                    <a:pt x="1380" y="918"/>
                  </a:lnTo>
                  <a:lnTo>
                    <a:pt x="1384" y="922"/>
                  </a:lnTo>
                  <a:lnTo>
                    <a:pt x="1388" y="928"/>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2"/>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18" name="Freeform 382">
              <a:extLst>
                <a:ext uri="{FF2B5EF4-FFF2-40B4-BE49-F238E27FC236}">
                  <a16:creationId xmlns:a16="http://schemas.microsoft.com/office/drawing/2014/main" id="{934A9215-7DB0-422D-BBCD-C5693BECB0A7}"/>
                </a:ext>
              </a:extLst>
            </p:cNvPr>
            <p:cNvSpPr>
              <a:spLocks/>
            </p:cNvSpPr>
            <p:nvPr/>
          </p:nvSpPr>
          <p:spPr bwMode="gray">
            <a:xfrm>
              <a:off x="3112376" y="4154635"/>
              <a:ext cx="159220" cy="214617"/>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116">
                  <a:moveTo>
                    <a:pt x="0" y="26"/>
                  </a:moveTo>
                  <a:lnTo>
                    <a:pt x="2" y="26"/>
                  </a:lnTo>
                  <a:lnTo>
                    <a:pt x="4" y="26"/>
                  </a:lnTo>
                  <a:lnTo>
                    <a:pt x="8" y="28"/>
                  </a:lnTo>
                  <a:lnTo>
                    <a:pt x="8" y="30"/>
                  </a:lnTo>
                  <a:lnTo>
                    <a:pt x="10" y="32"/>
                  </a:lnTo>
                  <a:lnTo>
                    <a:pt x="10" y="36"/>
                  </a:lnTo>
                  <a:lnTo>
                    <a:pt x="10" y="36"/>
                  </a:lnTo>
                  <a:lnTo>
                    <a:pt x="20" y="36"/>
                  </a:lnTo>
                  <a:lnTo>
                    <a:pt x="22" y="40"/>
                  </a:lnTo>
                  <a:lnTo>
                    <a:pt x="22" y="44"/>
                  </a:lnTo>
                  <a:lnTo>
                    <a:pt x="22" y="48"/>
                  </a:lnTo>
                  <a:lnTo>
                    <a:pt x="20" y="54"/>
                  </a:lnTo>
                  <a:lnTo>
                    <a:pt x="20" y="58"/>
                  </a:lnTo>
                  <a:lnTo>
                    <a:pt x="18" y="60"/>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60" y="58"/>
                  </a:lnTo>
                  <a:lnTo>
                    <a:pt x="58" y="56"/>
                  </a:lnTo>
                  <a:lnTo>
                    <a:pt x="54" y="54"/>
                  </a:lnTo>
                  <a:lnTo>
                    <a:pt x="52" y="50"/>
                  </a:lnTo>
                  <a:lnTo>
                    <a:pt x="48" y="48"/>
                  </a:lnTo>
                  <a:lnTo>
                    <a:pt x="46" y="44"/>
                  </a:lnTo>
                  <a:lnTo>
                    <a:pt x="48" y="40"/>
                  </a:lnTo>
                  <a:lnTo>
                    <a:pt x="50" y="38"/>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12" y="22"/>
                  </a:lnTo>
                  <a:lnTo>
                    <a:pt x="0" y="2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3" name="Freeform 383">
              <a:extLst>
                <a:ext uri="{FF2B5EF4-FFF2-40B4-BE49-F238E27FC236}">
                  <a16:creationId xmlns:a16="http://schemas.microsoft.com/office/drawing/2014/main" id="{A93FE403-9DCE-484A-A733-BA16AD05442F}"/>
                </a:ext>
              </a:extLst>
            </p:cNvPr>
            <p:cNvSpPr>
              <a:spLocks/>
            </p:cNvSpPr>
            <p:nvPr/>
          </p:nvSpPr>
          <p:spPr bwMode="gray">
            <a:xfrm>
              <a:off x="2212597" y="3799406"/>
              <a:ext cx="370279" cy="321926"/>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174">
                  <a:moveTo>
                    <a:pt x="154" y="0"/>
                  </a:moveTo>
                  <a:lnTo>
                    <a:pt x="154" y="2"/>
                  </a:lnTo>
                  <a:lnTo>
                    <a:pt x="150" y="2"/>
                  </a:lnTo>
                  <a:lnTo>
                    <a:pt x="148" y="4"/>
                  </a:lnTo>
                  <a:lnTo>
                    <a:pt x="144" y="8"/>
                  </a:lnTo>
                  <a:lnTo>
                    <a:pt x="142" y="10"/>
                  </a:lnTo>
                  <a:lnTo>
                    <a:pt x="142" y="14"/>
                  </a:lnTo>
                  <a:lnTo>
                    <a:pt x="126" y="18"/>
                  </a:lnTo>
                  <a:lnTo>
                    <a:pt x="122" y="2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4" y="130"/>
                  </a:lnTo>
                  <a:lnTo>
                    <a:pt x="12" y="132"/>
                  </a:lnTo>
                  <a:lnTo>
                    <a:pt x="8" y="134"/>
                  </a:lnTo>
                  <a:lnTo>
                    <a:pt x="6" y="138"/>
                  </a:lnTo>
                  <a:lnTo>
                    <a:pt x="4" y="144"/>
                  </a:lnTo>
                  <a:lnTo>
                    <a:pt x="4" y="146"/>
                  </a:lnTo>
                  <a:lnTo>
                    <a:pt x="4" y="150"/>
                  </a:lnTo>
                  <a:lnTo>
                    <a:pt x="4" y="154"/>
                  </a:lnTo>
                  <a:lnTo>
                    <a:pt x="6" y="158"/>
                  </a:lnTo>
                  <a:lnTo>
                    <a:pt x="8" y="162"/>
                  </a:lnTo>
                  <a:lnTo>
                    <a:pt x="8" y="162"/>
                  </a:lnTo>
                  <a:lnTo>
                    <a:pt x="10" y="160"/>
                  </a:lnTo>
                  <a:lnTo>
                    <a:pt x="14" y="160"/>
                  </a:lnTo>
                  <a:lnTo>
                    <a:pt x="18" y="158"/>
                  </a:lnTo>
                  <a:lnTo>
                    <a:pt x="22" y="158"/>
                  </a:lnTo>
                  <a:lnTo>
                    <a:pt x="24" y="156"/>
                  </a:lnTo>
                  <a:lnTo>
                    <a:pt x="30" y="156"/>
                  </a:lnTo>
                  <a:lnTo>
                    <a:pt x="34" y="158"/>
                  </a:lnTo>
                  <a:lnTo>
                    <a:pt x="40" y="158"/>
                  </a:lnTo>
                  <a:lnTo>
                    <a:pt x="44" y="158"/>
                  </a:lnTo>
                  <a:lnTo>
                    <a:pt x="44" y="158"/>
                  </a:lnTo>
                  <a:lnTo>
                    <a:pt x="46" y="158"/>
                  </a:lnTo>
                  <a:lnTo>
                    <a:pt x="48" y="158"/>
                  </a:lnTo>
                  <a:lnTo>
                    <a:pt x="52" y="158"/>
                  </a:lnTo>
                  <a:lnTo>
                    <a:pt x="56" y="160"/>
                  </a:lnTo>
                  <a:lnTo>
                    <a:pt x="60" y="160"/>
                  </a:lnTo>
                  <a:lnTo>
                    <a:pt x="64" y="162"/>
                  </a:lnTo>
                  <a:lnTo>
                    <a:pt x="66" y="166"/>
                  </a:lnTo>
                  <a:lnTo>
                    <a:pt x="76" y="174"/>
                  </a:lnTo>
                  <a:lnTo>
                    <a:pt x="92" y="156"/>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6"/>
                  </a:lnTo>
                  <a:lnTo>
                    <a:pt x="200" y="44"/>
                  </a:lnTo>
                  <a:lnTo>
                    <a:pt x="198" y="42"/>
                  </a:lnTo>
                  <a:lnTo>
                    <a:pt x="196" y="40"/>
                  </a:lnTo>
                  <a:lnTo>
                    <a:pt x="192" y="38"/>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60" y="28"/>
                  </a:lnTo>
                  <a:lnTo>
                    <a:pt x="158" y="26"/>
                  </a:lnTo>
                  <a:lnTo>
                    <a:pt x="156" y="22"/>
                  </a:lnTo>
                  <a:lnTo>
                    <a:pt x="156" y="18"/>
                  </a:lnTo>
                  <a:lnTo>
                    <a:pt x="156" y="14"/>
                  </a:lnTo>
                  <a:lnTo>
                    <a:pt x="172" y="0"/>
                  </a:lnTo>
                  <a:lnTo>
                    <a:pt x="15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4" name="Freeform 384">
              <a:extLst>
                <a:ext uri="{FF2B5EF4-FFF2-40B4-BE49-F238E27FC236}">
                  <a16:creationId xmlns:a16="http://schemas.microsoft.com/office/drawing/2014/main" id="{F3501935-A547-423F-BBE1-FD75474460F1}"/>
                </a:ext>
              </a:extLst>
            </p:cNvPr>
            <p:cNvSpPr>
              <a:spLocks/>
            </p:cNvSpPr>
            <p:nvPr/>
          </p:nvSpPr>
          <p:spPr bwMode="gray">
            <a:xfrm>
              <a:off x="3097564" y="4561668"/>
              <a:ext cx="125895" cy="122110"/>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5" name="Freeform 385">
              <a:extLst>
                <a:ext uri="{FF2B5EF4-FFF2-40B4-BE49-F238E27FC236}">
                  <a16:creationId xmlns:a16="http://schemas.microsoft.com/office/drawing/2014/main" id="{F2786F6E-4121-4AFD-A81F-AF53FD647AA1}"/>
                </a:ext>
              </a:extLst>
            </p:cNvPr>
            <p:cNvSpPr>
              <a:spLocks/>
            </p:cNvSpPr>
            <p:nvPr/>
          </p:nvSpPr>
          <p:spPr bwMode="gray">
            <a:xfrm>
              <a:off x="2842072" y="4091730"/>
              <a:ext cx="99975" cy="103608"/>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6">
                  <a:moveTo>
                    <a:pt x="54" y="56"/>
                  </a:moveTo>
                  <a:lnTo>
                    <a:pt x="48" y="44"/>
                  </a:lnTo>
                  <a:lnTo>
                    <a:pt x="48" y="44"/>
                  </a:lnTo>
                  <a:lnTo>
                    <a:pt x="48" y="42"/>
                  </a:lnTo>
                  <a:lnTo>
                    <a:pt x="44" y="40"/>
                  </a:lnTo>
                  <a:lnTo>
                    <a:pt x="40" y="38"/>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4" y="0"/>
                  </a:lnTo>
                  <a:lnTo>
                    <a:pt x="26" y="0"/>
                  </a:lnTo>
                  <a:lnTo>
                    <a:pt x="26" y="0"/>
                  </a:lnTo>
                  <a:lnTo>
                    <a:pt x="28" y="2"/>
                  </a:lnTo>
                  <a:lnTo>
                    <a:pt x="30" y="6"/>
                  </a:lnTo>
                  <a:lnTo>
                    <a:pt x="30" y="14"/>
                  </a:lnTo>
                  <a:lnTo>
                    <a:pt x="34" y="28"/>
                  </a:lnTo>
                  <a:lnTo>
                    <a:pt x="36" y="26"/>
                  </a:lnTo>
                  <a:lnTo>
                    <a:pt x="36" y="26"/>
                  </a:lnTo>
                  <a:lnTo>
                    <a:pt x="38" y="24"/>
                  </a:lnTo>
                  <a:lnTo>
                    <a:pt x="40" y="20"/>
                  </a:lnTo>
                  <a:lnTo>
                    <a:pt x="40" y="18"/>
                  </a:lnTo>
                  <a:lnTo>
                    <a:pt x="42" y="14"/>
                  </a:lnTo>
                  <a:lnTo>
                    <a:pt x="44" y="12"/>
                  </a:lnTo>
                  <a:lnTo>
                    <a:pt x="44" y="12"/>
                  </a:lnTo>
                  <a:lnTo>
                    <a:pt x="46" y="12"/>
                  </a:lnTo>
                  <a:lnTo>
                    <a:pt x="48" y="14"/>
                  </a:lnTo>
                  <a:lnTo>
                    <a:pt x="48" y="18"/>
                  </a:lnTo>
                  <a:lnTo>
                    <a:pt x="52" y="34"/>
                  </a:lnTo>
                  <a:lnTo>
                    <a:pt x="54" y="46"/>
                  </a:lnTo>
                  <a:lnTo>
                    <a:pt x="54" y="5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6" name="Freeform 386">
              <a:extLst>
                <a:ext uri="{FF2B5EF4-FFF2-40B4-BE49-F238E27FC236}">
                  <a16:creationId xmlns:a16="http://schemas.microsoft.com/office/drawing/2014/main" id="{186696B7-5828-40B2-9E7D-FE20BCB446B6}"/>
                </a:ext>
              </a:extLst>
            </p:cNvPr>
            <p:cNvSpPr>
              <a:spLocks/>
            </p:cNvSpPr>
            <p:nvPr/>
          </p:nvSpPr>
          <p:spPr bwMode="gray">
            <a:xfrm>
              <a:off x="2934642" y="4021424"/>
              <a:ext cx="185140" cy="503241"/>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8"/>
                  </a:lnTo>
                  <a:lnTo>
                    <a:pt x="2" y="76"/>
                  </a:lnTo>
                  <a:lnTo>
                    <a:pt x="0" y="74"/>
                  </a:lnTo>
                  <a:lnTo>
                    <a:pt x="0" y="72"/>
                  </a:lnTo>
                  <a:lnTo>
                    <a:pt x="2" y="70"/>
                  </a:lnTo>
                  <a:lnTo>
                    <a:pt x="2" y="70"/>
                  </a:lnTo>
                  <a:lnTo>
                    <a:pt x="4" y="72"/>
                  </a:lnTo>
                  <a:lnTo>
                    <a:pt x="6" y="72"/>
                  </a:lnTo>
                  <a:lnTo>
                    <a:pt x="6" y="72"/>
                  </a:lnTo>
                  <a:lnTo>
                    <a:pt x="8" y="74"/>
                  </a:lnTo>
                  <a:lnTo>
                    <a:pt x="8" y="74"/>
                  </a:lnTo>
                  <a:lnTo>
                    <a:pt x="10" y="72"/>
                  </a:lnTo>
                  <a:lnTo>
                    <a:pt x="10" y="70"/>
                  </a:lnTo>
                  <a:lnTo>
                    <a:pt x="8" y="56"/>
                  </a:lnTo>
                  <a:lnTo>
                    <a:pt x="6" y="56"/>
                  </a:lnTo>
                  <a:lnTo>
                    <a:pt x="6" y="56"/>
                  </a:lnTo>
                  <a:lnTo>
                    <a:pt x="8" y="56"/>
                  </a:lnTo>
                  <a:lnTo>
                    <a:pt x="8" y="56"/>
                  </a:lnTo>
                  <a:lnTo>
                    <a:pt x="10" y="58"/>
                  </a:lnTo>
                  <a:lnTo>
                    <a:pt x="14" y="60"/>
                  </a:lnTo>
                  <a:lnTo>
                    <a:pt x="16" y="60"/>
                  </a:lnTo>
                  <a:lnTo>
                    <a:pt x="16" y="60"/>
                  </a:lnTo>
                  <a:lnTo>
                    <a:pt x="22" y="58"/>
                  </a:lnTo>
                  <a:lnTo>
                    <a:pt x="22" y="56"/>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7" name="Freeform 387">
              <a:extLst>
                <a:ext uri="{FF2B5EF4-FFF2-40B4-BE49-F238E27FC236}">
                  <a16:creationId xmlns:a16="http://schemas.microsoft.com/office/drawing/2014/main" id="{5FCDEB55-F318-4755-8D43-6174FEF288B6}"/>
                </a:ext>
              </a:extLst>
            </p:cNvPr>
            <p:cNvSpPr>
              <a:spLocks/>
            </p:cNvSpPr>
            <p:nvPr/>
          </p:nvSpPr>
          <p:spPr bwMode="gray">
            <a:xfrm>
              <a:off x="3167917" y="4136133"/>
              <a:ext cx="166626" cy="310825"/>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168">
                  <a:moveTo>
                    <a:pt x="56" y="124"/>
                  </a:moveTo>
                  <a:lnTo>
                    <a:pt x="58" y="124"/>
                  </a:lnTo>
                  <a:lnTo>
                    <a:pt x="60" y="126"/>
                  </a:lnTo>
                  <a:lnTo>
                    <a:pt x="62" y="128"/>
                  </a:lnTo>
                  <a:lnTo>
                    <a:pt x="64" y="132"/>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0" y="32"/>
                  </a:lnTo>
                  <a:lnTo>
                    <a:pt x="64" y="30"/>
                  </a:lnTo>
                  <a:lnTo>
                    <a:pt x="68" y="28"/>
                  </a:lnTo>
                  <a:lnTo>
                    <a:pt x="72" y="26"/>
                  </a:lnTo>
                  <a:lnTo>
                    <a:pt x="70" y="24"/>
                  </a:lnTo>
                  <a:lnTo>
                    <a:pt x="70" y="22"/>
                  </a:lnTo>
                  <a:lnTo>
                    <a:pt x="68" y="18"/>
                  </a:lnTo>
                  <a:lnTo>
                    <a:pt x="68" y="16"/>
                  </a:lnTo>
                  <a:lnTo>
                    <a:pt x="64" y="12"/>
                  </a:lnTo>
                  <a:lnTo>
                    <a:pt x="64" y="12"/>
                  </a:lnTo>
                  <a:lnTo>
                    <a:pt x="62" y="10"/>
                  </a:lnTo>
                  <a:lnTo>
                    <a:pt x="60" y="6"/>
                  </a:lnTo>
                  <a:lnTo>
                    <a:pt x="56" y="4"/>
                  </a:lnTo>
                  <a:lnTo>
                    <a:pt x="50" y="2"/>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20" y="48"/>
                  </a:lnTo>
                  <a:lnTo>
                    <a:pt x="18" y="50"/>
                  </a:lnTo>
                  <a:lnTo>
                    <a:pt x="16" y="54"/>
                  </a:lnTo>
                  <a:lnTo>
                    <a:pt x="18" y="58"/>
                  </a:lnTo>
                  <a:lnTo>
                    <a:pt x="22" y="60"/>
                  </a:lnTo>
                  <a:lnTo>
                    <a:pt x="24" y="64"/>
                  </a:lnTo>
                  <a:lnTo>
                    <a:pt x="28" y="66"/>
                  </a:lnTo>
                  <a:lnTo>
                    <a:pt x="30" y="68"/>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8" name="Freeform 388">
              <a:extLst>
                <a:ext uri="{FF2B5EF4-FFF2-40B4-BE49-F238E27FC236}">
                  <a16:creationId xmlns:a16="http://schemas.microsoft.com/office/drawing/2014/main" id="{310C58E2-5F80-4861-A30D-288E240E32CC}"/>
                </a:ext>
              </a:extLst>
            </p:cNvPr>
            <p:cNvSpPr>
              <a:spLocks/>
            </p:cNvSpPr>
            <p:nvPr/>
          </p:nvSpPr>
          <p:spPr bwMode="gray">
            <a:xfrm>
              <a:off x="3075348" y="4202739"/>
              <a:ext cx="151815" cy="384831"/>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208">
                  <a:moveTo>
                    <a:pt x="20" y="0"/>
                  </a:moveTo>
                  <a:lnTo>
                    <a:pt x="18" y="2"/>
                  </a:lnTo>
                  <a:lnTo>
                    <a:pt x="14" y="4"/>
                  </a:lnTo>
                  <a:lnTo>
                    <a:pt x="10" y="6"/>
                  </a:lnTo>
                  <a:lnTo>
                    <a:pt x="6" y="14"/>
                  </a:lnTo>
                  <a:lnTo>
                    <a:pt x="4" y="24"/>
                  </a:lnTo>
                  <a:lnTo>
                    <a:pt x="8" y="40"/>
                  </a:lnTo>
                  <a:lnTo>
                    <a:pt x="6"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4"/>
                  </a:lnTo>
                  <a:lnTo>
                    <a:pt x="0" y="174"/>
                  </a:lnTo>
                  <a:lnTo>
                    <a:pt x="0" y="176"/>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38" y="34"/>
                  </a:lnTo>
                  <a:lnTo>
                    <a:pt x="40" y="32"/>
                  </a:lnTo>
                  <a:lnTo>
                    <a:pt x="40" y="28"/>
                  </a:lnTo>
                  <a:lnTo>
                    <a:pt x="42" y="22"/>
                  </a:lnTo>
                  <a:lnTo>
                    <a:pt x="42" y="18"/>
                  </a:lnTo>
                  <a:lnTo>
                    <a:pt x="42" y="14"/>
                  </a:lnTo>
                  <a:lnTo>
                    <a:pt x="40" y="10"/>
                  </a:lnTo>
                  <a:lnTo>
                    <a:pt x="30" y="10"/>
                  </a:lnTo>
                  <a:lnTo>
                    <a:pt x="30" y="10"/>
                  </a:lnTo>
                  <a:lnTo>
                    <a:pt x="30" y="6"/>
                  </a:lnTo>
                  <a:lnTo>
                    <a:pt x="28" y="4"/>
                  </a:lnTo>
                  <a:lnTo>
                    <a:pt x="28" y="2"/>
                  </a:lnTo>
                  <a:lnTo>
                    <a:pt x="24" y="0"/>
                  </a:lnTo>
                  <a:lnTo>
                    <a:pt x="22" y="0"/>
                  </a:lnTo>
                  <a:lnTo>
                    <a:pt x="2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29" name="Freeform 389">
              <a:extLst>
                <a:ext uri="{FF2B5EF4-FFF2-40B4-BE49-F238E27FC236}">
                  <a16:creationId xmlns:a16="http://schemas.microsoft.com/office/drawing/2014/main" id="{AB7F9684-2FBA-499C-A9AC-8FF91342CC7F}"/>
                </a:ext>
              </a:extLst>
            </p:cNvPr>
            <p:cNvSpPr>
              <a:spLocks/>
            </p:cNvSpPr>
            <p:nvPr/>
          </p:nvSpPr>
          <p:spPr bwMode="gray">
            <a:xfrm>
              <a:off x="2834666" y="3999222"/>
              <a:ext cx="129598" cy="70306"/>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38">
                  <a:moveTo>
                    <a:pt x="58" y="38"/>
                  </a:moveTo>
                  <a:lnTo>
                    <a:pt x="34" y="36"/>
                  </a:lnTo>
                  <a:lnTo>
                    <a:pt x="34" y="36"/>
                  </a:lnTo>
                  <a:lnTo>
                    <a:pt x="30" y="36"/>
                  </a:lnTo>
                  <a:lnTo>
                    <a:pt x="26" y="36"/>
                  </a:lnTo>
                  <a:lnTo>
                    <a:pt x="18" y="36"/>
                  </a:lnTo>
                  <a:lnTo>
                    <a:pt x="10" y="38"/>
                  </a:lnTo>
                  <a:lnTo>
                    <a:pt x="8" y="38"/>
                  </a:lnTo>
                  <a:lnTo>
                    <a:pt x="8" y="38"/>
                  </a:lnTo>
                  <a:lnTo>
                    <a:pt x="4" y="38"/>
                  </a:lnTo>
                  <a:lnTo>
                    <a:pt x="2" y="38"/>
                  </a:lnTo>
                  <a:lnTo>
                    <a:pt x="0" y="36"/>
                  </a:lnTo>
                  <a:lnTo>
                    <a:pt x="0" y="34"/>
                  </a:lnTo>
                  <a:lnTo>
                    <a:pt x="0" y="32"/>
                  </a:lnTo>
                  <a:lnTo>
                    <a:pt x="4" y="16"/>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0" name="Freeform 390">
              <a:extLst>
                <a:ext uri="{FF2B5EF4-FFF2-40B4-BE49-F238E27FC236}">
                  <a16:creationId xmlns:a16="http://schemas.microsoft.com/office/drawing/2014/main" id="{8874D669-B813-42C1-B20C-921493E7EB0F}"/>
                </a:ext>
              </a:extLst>
            </p:cNvPr>
            <p:cNvSpPr>
              <a:spLocks/>
            </p:cNvSpPr>
            <p:nvPr/>
          </p:nvSpPr>
          <p:spPr bwMode="gray">
            <a:xfrm>
              <a:off x="2645824" y="3958519"/>
              <a:ext cx="181437" cy="96208"/>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52">
                  <a:moveTo>
                    <a:pt x="8" y="0"/>
                  </a:moveTo>
                  <a:lnTo>
                    <a:pt x="8" y="0"/>
                  </a:lnTo>
                  <a:lnTo>
                    <a:pt x="6" y="2"/>
                  </a:lnTo>
                  <a:lnTo>
                    <a:pt x="4" y="4"/>
                  </a:lnTo>
                  <a:lnTo>
                    <a:pt x="2" y="6"/>
                  </a:lnTo>
                  <a:lnTo>
                    <a:pt x="0" y="10"/>
                  </a:lnTo>
                  <a:lnTo>
                    <a:pt x="0" y="12"/>
                  </a:lnTo>
                  <a:lnTo>
                    <a:pt x="2" y="16"/>
                  </a:lnTo>
                  <a:lnTo>
                    <a:pt x="8" y="20"/>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1" name="Freeform 391">
              <a:extLst>
                <a:ext uri="{FF2B5EF4-FFF2-40B4-BE49-F238E27FC236}">
                  <a16:creationId xmlns:a16="http://schemas.microsoft.com/office/drawing/2014/main" id="{FF6B26B9-BC7D-4613-A94E-C391FB07B8FE}"/>
                </a:ext>
              </a:extLst>
            </p:cNvPr>
            <p:cNvSpPr>
              <a:spLocks/>
            </p:cNvSpPr>
            <p:nvPr/>
          </p:nvSpPr>
          <p:spPr bwMode="gray">
            <a:xfrm>
              <a:off x="2353303" y="3814207"/>
              <a:ext cx="699828" cy="688256"/>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8" h="372">
                  <a:moveTo>
                    <a:pt x="264" y="138"/>
                  </a:moveTo>
                  <a:lnTo>
                    <a:pt x="262" y="136"/>
                  </a:lnTo>
                  <a:lnTo>
                    <a:pt x="260" y="134"/>
                  </a:lnTo>
                  <a:lnTo>
                    <a:pt x="260" y="130"/>
                  </a:lnTo>
                  <a:lnTo>
                    <a:pt x="262" y="128"/>
                  </a:lnTo>
                  <a:lnTo>
                    <a:pt x="262" y="126"/>
                  </a:lnTo>
                  <a:lnTo>
                    <a:pt x="262" y="126"/>
                  </a:lnTo>
                  <a:lnTo>
                    <a:pt x="262" y="122"/>
                  </a:lnTo>
                  <a:lnTo>
                    <a:pt x="264" y="118"/>
                  </a:lnTo>
                  <a:lnTo>
                    <a:pt x="264" y="114"/>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6" y="2"/>
                  </a:lnTo>
                  <a:lnTo>
                    <a:pt x="144" y="2"/>
                  </a:lnTo>
                  <a:lnTo>
                    <a:pt x="140" y="6"/>
                  </a:lnTo>
                  <a:lnTo>
                    <a:pt x="140" y="8"/>
                  </a:lnTo>
                  <a:lnTo>
                    <a:pt x="138" y="12"/>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2" y="168"/>
                  </a:lnTo>
                  <a:lnTo>
                    <a:pt x="6" y="170"/>
                  </a:lnTo>
                  <a:lnTo>
                    <a:pt x="12" y="170"/>
                  </a:lnTo>
                  <a:lnTo>
                    <a:pt x="18" y="170"/>
                  </a:lnTo>
                  <a:lnTo>
                    <a:pt x="24" y="168"/>
                  </a:lnTo>
                  <a:lnTo>
                    <a:pt x="26" y="168"/>
                  </a:lnTo>
                  <a:lnTo>
                    <a:pt x="28" y="166"/>
                  </a:lnTo>
                  <a:lnTo>
                    <a:pt x="30" y="166"/>
                  </a:lnTo>
                  <a:lnTo>
                    <a:pt x="32" y="166"/>
                  </a:lnTo>
                  <a:lnTo>
                    <a:pt x="36" y="166"/>
                  </a:lnTo>
                  <a:lnTo>
                    <a:pt x="36" y="166"/>
                  </a:lnTo>
                  <a:lnTo>
                    <a:pt x="36" y="166"/>
                  </a:lnTo>
                  <a:lnTo>
                    <a:pt x="36" y="168"/>
                  </a:lnTo>
                  <a:lnTo>
                    <a:pt x="34" y="170"/>
                  </a:lnTo>
                  <a:lnTo>
                    <a:pt x="32" y="176"/>
                  </a:lnTo>
                  <a:lnTo>
                    <a:pt x="28" y="180"/>
                  </a:lnTo>
                  <a:lnTo>
                    <a:pt x="24" y="184"/>
                  </a:lnTo>
                  <a:lnTo>
                    <a:pt x="20" y="188"/>
                  </a:lnTo>
                  <a:lnTo>
                    <a:pt x="16" y="190"/>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2" y="352"/>
                  </a:lnTo>
                  <a:lnTo>
                    <a:pt x="104" y="354"/>
                  </a:lnTo>
                  <a:lnTo>
                    <a:pt x="108" y="358"/>
                  </a:lnTo>
                  <a:lnTo>
                    <a:pt x="110" y="362"/>
                  </a:lnTo>
                  <a:lnTo>
                    <a:pt x="112" y="366"/>
                  </a:lnTo>
                  <a:lnTo>
                    <a:pt x="114" y="370"/>
                  </a:lnTo>
                  <a:lnTo>
                    <a:pt x="114" y="370"/>
                  </a:lnTo>
                  <a:lnTo>
                    <a:pt x="116" y="372"/>
                  </a:lnTo>
                  <a:lnTo>
                    <a:pt x="120" y="372"/>
                  </a:lnTo>
                  <a:lnTo>
                    <a:pt x="126" y="372"/>
                  </a:lnTo>
                  <a:lnTo>
                    <a:pt x="130" y="372"/>
                  </a:lnTo>
                  <a:lnTo>
                    <a:pt x="132" y="372"/>
                  </a:lnTo>
                  <a:lnTo>
                    <a:pt x="132" y="370"/>
                  </a:lnTo>
                  <a:lnTo>
                    <a:pt x="132" y="370"/>
                  </a:lnTo>
                  <a:lnTo>
                    <a:pt x="132" y="368"/>
                  </a:lnTo>
                  <a:lnTo>
                    <a:pt x="132" y="368"/>
                  </a:lnTo>
                  <a:lnTo>
                    <a:pt x="132" y="368"/>
                  </a:lnTo>
                  <a:lnTo>
                    <a:pt x="134" y="364"/>
                  </a:lnTo>
                  <a:lnTo>
                    <a:pt x="134" y="362"/>
                  </a:lnTo>
                  <a:lnTo>
                    <a:pt x="138" y="358"/>
                  </a:lnTo>
                  <a:lnTo>
                    <a:pt x="140" y="356"/>
                  </a:lnTo>
                  <a:lnTo>
                    <a:pt x="144" y="354"/>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48" y="202"/>
                  </a:lnTo>
                  <a:lnTo>
                    <a:pt x="250" y="200"/>
                  </a:lnTo>
                  <a:lnTo>
                    <a:pt x="250" y="198"/>
                  </a:lnTo>
                  <a:lnTo>
                    <a:pt x="254" y="196"/>
                  </a:lnTo>
                  <a:lnTo>
                    <a:pt x="258" y="194"/>
                  </a:lnTo>
                  <a:lnTo>
                    <a:pt x="262" y="194"/>
                  </a:lnTo>
                  <a:lnTo>
                    <a:pt x="270" y="196"/>
                  </a:lnTo>
                  <a:lnTo>
                    <a:pt x="270" y="182"/>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88" y="150"/>
                  </a:lnTo>
                  <a:lnTo>
                    <a:pt x="290" y="150"/>
                  </a:lnTo>
                  <a:lnTo>
                    <a:pt x="290" y="150"/>
                  </a:lnTo>
                  <a:lnTo>
                    <a:pt x="292" y="152"/>
                  </a:lnTo>
                  <a:lnTo>
                    <a:pt x="294" y="156"/>
                  </a:lnTo>
                  <a:lnTo>
                    <a:pt x="294" y="164"/>
                  </a:lnTo>
                  <a:lnTo>
                    <a:pt x="298" y="178"/>
                  </a:lnTo>
                  <a:lnTo>
                    <a:pt x="300" y="176"/>
                  </a:lnTo>
                  <a:lnTo>
                    <a:pt x="300" y="176"/>
                  </a:lnTo>
                  <a:lnTo>
                    <a:pt x="302" y="174"/>
                  </a:lnTo>
                  <a:lnTo>
                    <a:pt x="304" y="170"/>
                  </a:lnTo>
                  <a:lnTo>
                    <a:pt x="304" y="168"/>
                  </a:lnTo>
                  <a:lnTo>
                    <a:pt x="306" y="164"/>
                  </a:lnTo>
                  <a:lnTo>
                    <a:pt x="308" y="162"/>
                  </a:lnTo>
                  <a:lnTo>
                    <a:pt x="308" y="162"/>
                  </a:lnTo>
                  <a:lnTo>
                    <a:pt x="310" y="162"/>
                  </a:lnTo>
                  <a:lnTo>
                    <a:pt x="312" y="164"/>
                  </a:lnTo>
                  <a:lnTo>
                    <a:pt x="312" y="168"/>
                  </a:lnTo>
                  <a:lnTo>
                    <a:pt x="314" y="176"/>
                  </a:lnTo>
                  <a:lnTo>
                    <a:pt x="316" y="184"/>
                  </a:lnTo>
                  <a:lnTo>
                    <a:pt x="316" y="184"/>
                  </a:lnTo>
                  <a:lnTo>
                    <a:pt x="316" y="182"/>
                  </a:lnTo>
                  <a:lnTo>
                    <a:pt x="318" y="182"/>
                  </a:lnTo>
                  <a:lnTo>
                    <a:pt x="320" y="182"/>
                  </a:lnTo>
                  <a:lnTo>
                    <a:pt x="320" y="184"/>
                  </a:lnTo>
                  <a:lnTo>
                    <a:pt x="320" y="184"/>
                  </a:lnTo>
                  <a:lnTo>
                    <a:pt x="322" y="184"/>
                  </a:lnTo>
                  <a:lnTo>
                    <a:pt x="324" y="184"/>
                  </a:lnTo>
                  <a:lnTo>
                    <a:pt x="324" y="184"/>
                  </a:lnTo>
                  <a:lnTo>
                    <a:pt x="324" y="182"/>
                  </a:lnTo>
                  <a:lnTo>
                    <a:pt x="324" y="178"/>
                  </a:lnTo>
                  <a:lnTo>
                    <a:pt x="322" y="174"/>
                  </a:lnTo>
                  <a:lnTo>
                    <a:pt x="322" y="170"/>
                  </a:lnTo>
                  <a:lnTo>
                    <a:pt x="322" y="168"/>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2" name="Freeform 392">
              <a:extLst>
                <a:ext uri="{FF2B5EF4-FFF2-40B4-BE49-F238E27FC236}">
                  <a16:creationId xmlns:a16="http://schemas.microsoft.com/office/drawing/2014/main" id="{A714540C-421A-4CDA-AA2A-F2419C99C6A2}"/>
                </a:ext>
              </a:extLst>
            </p:cNvPr>
            <p:cNvSpPr>
              <a:spLocks/>
            </p:cNvSpPr>
            <p:nvPr/>
          </p:nvSpPr>
          <p:spPr bwMode="gray">
            <a:xfrm>
              <a:off x="2190380" y="3732801"/>
              <a:ext cx="362874" cy="251620"/>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6">
                  <a:moveTo>
                    <a:pt x="196" y="36"/>
                  </a:moveTo>
                  <a:lnTo>
                    <a:pt x="194" y="36"/>
                  </a:lnTo>
                  <a:lnTo>
                    <a:pt x="190" y="36"/>
                  </a:lnTo>
                  <a:lnTo>
                    <a:pt x="184" y="36"/>
                  </a:lnTo>
                  <a:lnTo>
                    <a:pt x="176" y="36"/>
                  </a:lnTo>
                  <a:lnTo>
                    <a:pt x="166" y="38"/>
                  </a:lnTo>
                  <a:lnTo>
                    <a:pt x="166" y="38"/>
                  </a:lnTo>
                  <a:lnTo>
                    <a:pt x="162" y="40"/>
                  </a:lnTo>
                  <a:lnTo>
                    <a:pt x="160" y="42"/>
                  </a:lnTo>
                  <a:lnTo>
                    <a:pt x="156" y="44"/>
                  </a:lnTo>
                  <a:lnTo>
                    <a:pt x="154" y="46"/>
                  </a:lnTo>
                  <a:lnTo>
                    <a:pt x="154" y="50"/>
                  </a:lnTo>
                  <a:lnTo>
                    <a:pt x="138" y="56"/>
                  </a:lnTo>
                  <a:lnTo>
                    <a:pt x="134" y="6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3" name="Freeform 393">
              <a:extLst>
                <a:ext uri="{FF2B5EF4-FFF2-40B4-BE49-F238E27FC236}">
                  <a16:creationId xmlns:a16="http://schemas.microsoft.com/office/drawing/2014/main" id="{C04F6361-3E8F-428F-ADE0-CAE796DA6FBC}"/>
                </a:ext>
              </a:extLst>
            </p:cNvPr>
            <p:cNvSpPr>
              <a:spLocks/>
            </p:cNvSpPr>
            <p:nvPr/>
          </p:nvSpPr>
          <p:spPr bwMode="gray">
            <a:xfrm>
              <a:off x="3656686" y="3499682"/>
              <a:ext cx="214762" cy="318226"/>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4" name="Freeform 394">
              <a:extLst>
                <a:ext uri="{FF2B5EF4-FFF2-40B4-BE49-F238E27FC236}">
                  <a16:creationId xmlns:a16="http://schemas.microsoft.com/office/drawing/2014/main" id="{7C9D8865-3B0D-4D71-A4F6-ADE67DF1FE6B}"/>
                </a:ext>
              </a:extLst>
            </p:cNvPr>
            <p:cNvSpPr>
              <a:spLocks/>
            </p:cNvSpPr>
            <p:nvPr/>
          </p:nvSpPr>
          <p:spPr bwMode="gray">
            <a:xfrm>
              <a:off x="2853180" y="3288765"/>
              <a:ext cx="777586" cy="321926"/>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174">
                  <a:moveTo>
                    <a:pt x="4" y="32"/>
                  </a:moveTo>
                  <a:lnTo>
                    <a:pt x="26" y="20"/>
                  </a:ln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22" y="2"/>
                  </a:lnTo>
                  <a:lnTo>
                    <a:pt x="330" y="2"/>
                  </a:lnTo>
                  <a:lnTo>
                    <a:pt x="342" y="6"/>
                  </a:lnTo>
                  <a:lnTo>
                    <a:pt x="356" y="14"/>
                  </a:lnTo>
                  <a:lnTo>
                    <a:pt x="378" y="22"/>
                  </a:lnTo>
                  <a:lnTo>
                    <a:pt x="372" y="60"/>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5" name="Freeform 395">
              <a:extLst>
                <a:ext uri="{FF2B5EF4-FFF2-40B4-BE49-F238E27FC236}">
                  <a16:creationId xmlns:a16="http://schemas.microsoft.com/office/drawing/2014/main" id="{723FB98F-BA63-410D-82ED-70A0DF883526}"/>
                </a:ext>
              </a:extLst>
            </p:cNvPr>
            <p:cNvSpPr>
              <a:spLocks/>
            </p:cNvSpPr>
            <p:nvPr/>
          </p:nvSpPr>
          <p:spPr bwMode="gray">
            <a:xfrm>
              <a:off x="2497712" y="3188857"/>
              <a:ext cx="1462603" cy="1061986"/>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78"/>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82" y="514"/>
                  </a:lnTo>
                  <a:lnTo>
                    <a:pt x="378" y="514"/>
                  </a:lnTo>
                  <a:lnTo>
                    <a:pt x="372" y="514"/>
                  </a:lnTo>
                  <a:lnTo>
                    <a:pt x="370" y="516"/>
                  </a:lnTo>
                  <a:lnTo>
                    <a:pt x="368" y="516"/>
                  </a:lnTo>
                  <a:lnTo>
                    <a:pt x="364" y="516"/>
                  </a:lnTo>
                  <a:lnTo>
                    <a:pt x="362" y="518"/>
                  </a:lnTo>
                  <a:lnTo>
                    <a:pt x="362" y="520"/>
                  </a:lnTo>
                  <a:lnTo>
                    <a:pt x="362" y="520"/>
                  </a:lnTo>
                  <a:lnTo>
                    <a:pt x="362" y="522"/>
                  </a:lnTo>
                  <a:lnTo>
                    <a:pt x="358" y="524"/>
                  </a:lnTo>
                  <a:lnTo>
                    <a:pt x="356" y="526"/>
                  </a:lnTo>
                  <a:lnTo>
                    <a:pt x="356" y="526"/>
                  </a:lnTo>
                  <a:lnTo>
                    <a:pt x="356" y="528"/>
                  </a:lnTo>
                  <a:lnTo>
                    <a:pt x="356" y="528"/>
                  </a:lnTo>
                  <a:lnTo>
                    <a:pt x="356" y="528"/>
                  </a:lnTo>
                  <a:lnTo>
                    <a:pt x="356" y="532"/>
                  </a:lnTo>
                  <a:lnTo>
                    <a:pt x="358" y="538"/>
                  </a:lnTo>
                  <a:lnTo>
                    <a:pt x="356" y="542"/>
                  </a:lnTo>
                  <a:lnTo>
                    <a:pt x="356" y="544"/>
                  </a:lnTo>
                  <a:lnTo>
                    <a:pt x="354" y="544"/>
                  </a:lnTo>
                  <a:lnTo>
                    <a:pt x="352" y="544"/>
                  </a:lnTo>
                  <a:lnTo>
                    <a:pt x="352" y="544"/>
                  </a:lnTo>
                  <a:lnTo>
                    <a:pt x="350" y="544"/>
                  </a:lnTo>
                  <a:lnTo>
                    <a:pt x="348" y="544"/>
                  </a:lnTo>
                  <a:lnTo>
                    <a:pt x="342" y="546"/>
                  </a:lnTo>
                  <a:lnTo>
                    <a:pt x="338" y="548"/>
                  </a:lnTo>
                  <a:lnTo>
                    <a:pt x="334" y="548"/>
                  </a:lnTo>
                  <a:lnTo>
                    <a:pt x="332"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08" y="520"/>
                  </a:lnTo>
                  <a:lnTo>
                    <a:pt x="312" y="498"/>
                  </a:lnTo>
                  <a:lnTo>
                    <a:pt x="316" y="488"/>
                  </a:lnTo>
                  <a:lnTo>
                    <a:pt x="320" y="484"/>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4"/>
                  </a:lnTo>
                  <a:lnTo>
                    <a:pt x="186" y="454"/>
                  </a:lnTo>
                  <a:lnTo>
                    <a:pt x="186" y="452"/>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6" y="312"/>
                  </a:lnTo>
                  <a:lnTo>
                    <a:pt x="24" y="310"/>
                  </a:lnTo>
                  <a:lnTo>
                    <a:pt x="22" y="308"/>
                  </a:lnTo>
                  <a:lnTo>
                    <a:pt x="20" y="304"/>
                  </a:lnTo>
                  <a:lnTo>
                    <a:pt x="18" y="300"/>
                  </a:lnTo>
                  <a:lnTo>
                    <a:pt x="16" y="294"/>
                  </a:lnTo>
                  <a:lnTo>
                    <a:pt x="16" y="290"/>
                  </a:lnTo>
                  <a:lnTo>
                    <a:pt x="16" y="290"/>
                  </a:lnTo>
                  <a:lnTo>
                    <a:pt x="14" y="286"/>
                  </a:lnTo>
                  <a:lnTo>
                    <a:pt x="12" y="284"/>
                  </a:lnTo>
                  <a:lnTo>
                    <a:pt x="10" y="282"/>
                  </a:lnTo>
                  <a:lnTo>
                    <a:pt x="6" y="282"/>
                  </a:lnTo>
                  <a:lnTo>
                    <a:pt x="4" y="280"/>
                  </a:lnTo>
                  <a:lnTo>
                    <a:pt x="2" y="280"/>
                  </a:lnTo>
                  <a:lnTo>
                    <a:pt x="0" y="276"/>
                  </a:lnTo>
                  <a:lnTo>
                    <a:pt x="0" y="272"/>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0" y="246"/>
                  </a:lnTo>
                  <a:lnTo>
                    <a:pt x="42" y="244"/>
                  </a:lnTo>
                  <a:lnTo>
                    <a:pt x="44" y="242"/>
                  </a:lnTo>
                  <a:lnTo>
                    <a:pt x="48" y="242"/>
                  </a:lnTo>
                  <a:lnTo>
                    <a:pt x="54" y="240"/>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88" y="180"/>
                  </a:lnTo>
                  <a:lnTo>
                    <a:pt x="90" y="178"/>
                  </a:lnTo>
                  <a:lnTo>
                    <a:pt x="90" y="176"/>
                  </a:lnTo>
                  <a:lnTo>
                    <a:pt x="90" y="174"/>
                  </a:lnTo>
                  <a:lnTo>
                    <a:pt x="90" y="172"/>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6" name="Freeform 396">
              <a:extLst>
                <a:ext uri="{FF2B5EF4-FFF2-40B4-BE49-F238E27FC236}">
                  <a16:creationId xmlns:a16="http://schemas.microsoft.com/office/drawing/2014/main" id="{6ACDB970-A2A7-49A9-8CC0-50BD0DB3104F}"/>
                </a:ext>
              </a:extLst>
            </p:cNvPr>
            <p:cNvSpPr>
              <a:spLocks/>
            </p:cNvSpPr>
            <p:nvPr/>
          </p:nvSpPr>
          <p:spPr bwMode="gray">
            <a:xfrm>
              <a:off x="3160512" y="4350751"/>
              <a:ext cx="125895" cy="103608"/>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7" name="Freeform 397">
              <a:extLst>
                <a:ext uri="{FF2B5EF4-FFF2-40B4-BE49-F238E27FC236}">
                  <a16:creationId xmlns:a16="http://schemas.microsoft.com/office/drawing/2014/main" id="{E3B7E638-4E94-40B0-AC3C-692B553B071C}"/>
                </a:ext>
              </a:extLst>
            </p:cNvPr>
            <p:cNvSpPr>
              <a:spLocks/>
            </p:cNvSpPr>
            <p:nvPr/>
          </p:nvSpPr>
          <p:spPr bwMode="gray">
            <a:xfrm>
              <a:off x="3815906" y="3843810"/>
              <a:ext cx="66650" cy="81407"/>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8" name="Freeform 398">
              <a:extLst>
                <a:ext uri="{FF2B5EF4-FFF2-40B4-BE49-F238E27FC236}">
                  <a16:creationId xmlns:a16="http://schemas.microsoft.com/office/drawing/2014/main" id="{02EBEC58-39C0-48C7-BDE2-2BE0CC30E520}"/>
                </a:ext>
              </a:extLst>
            </p:cNvPr>
            <p:cNvSpPr>
              <a:spLocks/>
            </p:cNvSpPr>
            <p:nvPr/>
          </p:nvSpPr>
          <p:spPr bwMode="gray">
            <a:xfrm>
              <a:off x="3838123" y="3618091"/>
              <a:ext cx="266601" cy="225718"/>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22">
                  <a:moveTo>
                    <a:pt x="6" y="106"/>
                  </a:moveTo>
                  <a:lnTo>
                    <a:pt x="0" y="114"/>
                  </a:lnTo>
                  <a:lnTo>
                    <a:pt x="14" y="118"/>
                  </a:lnTo>
                  <a:lnTo>
                    <a:pt x="22" y="114"/>
                  </a:lnTo>
                  <a:lnTo>
                    <a:pt x="38" y="110"/>
                  </a:lnTo>
                  <a:lnTo>
                    <a:pt x="58" y="106"/>
                  </a:lnTo>
                  <a:lnTo>
                    <a:pt x="62" y="118"/>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64" y="90"/>
                  </a:lnTo>
                  <a:lnTo>
                    <a:pt x="40" y="90"/>
                  </a:lnTo>
                  <a:lnTo>
                    <a:pt x="22" y="96"/>
                  </a:lnTo>
                  <a:lnTo>
                    <a:pt x="6" y="10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39" name="Freeform 399">
              <a:extLst>
                <a:ext uri="{FF2B5EF4-FFF2-40B4-BE49-F238E27FC236}">
                  <a16:creationId xmlns:a16="http://schemas.microsoft.com/office/drawing/2014/main" id="{34F76BB7-951B-4EEB-9D0B-87DFB42CD58D}"/>
                </a:ext>
              </a:extLst>
            </p:cNvPr>
            <p:cNvSpPr>
              <a:spLocks/>
            </p:cNvSpPr>
            <p:nvPr/>
          </p:nvSpPr>
          <p:spPr bwMode="gray">
            <a:xfrm>
              <a:off x="3875151" y="3832709"/>
              <a:ext cx="44434" cy="29602"/>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Lst>
              <a:ahLst/>
              <a:cxnLst>
                <a:cxn ang="0">
                  <a:pos x="T0" y="T1"/>
                </a:cxn>
                <a:cxn ang="0">
                  <a:pos x="T2" y="T3"/>
                </a:cxn>
                <a:cxn ang="0">
                  <a:pos x="T4" y="T5"/>
                </a:cxn>
                <a:cxn ang="0">
                  <a:pos x="T6" y="T7"/>
                </a:cxn>
                <a:cxn ang="0">
                  <a:pos x="T8" y="T9"/>
                </a:cxn>
                <a:cxn ang="0">
                  <a:pos x="T10" y="T11"/>
                </a:cxn>
              </a:cxnLst>
              <a:rect l="0" t="0" r="r" b="b"/>
              <a:pathLst>
                <a:path w="24" h="16">
                  <a:moveTo>
                    <a:pt x="8" y="0"/>
                  </a:moveTo>
                  <a:lnTo>
                    <a:pt x="0" y="10"/>
                  </a:lnTo>
                  <a:lnTo>
                    <a:pt x="8" y="16"/>
                  </a:lnTo>
                  <a:lnTo>
                    <a:pt x="18" y="8"/>
                  </a:lnTo>
                  <a:lnTo>
                    <a:pt x="24" y="2"/>
                  </a:lnTo>
                  <a:lnTo>
                    <a:pt x="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0" name="Freeform 400">
              <a:extLst>
                <a:ext uri="{FF2B5EF4-FFF2-40B4-BE49-F238E27FC236}">
                  <a16:creationId xmlns:a16="http://schemas.microsoft.com/office/drawing/2014/main" id="{6C5E2650-3178-4081-B31D-BD7F1C2C3534}"/>
                </a:ext>
              </a:extLst>
            </p:cNvPr>
            <p:cNvSpPr>
              <a:spLocks/>
            </p:cNvSpPr>
            <p:nvPr/>
          </p:nvSpPr>
          <p:spPr bwMode="gray">
            <a:xfrm>
              <a:off x="4056588" y="3481180"/>
              <a:ext cx="144409" cy="111009"/>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1" name="Freeform 401">
              <a:extLst>
                <a:ext uri="{FF2B5EF4-FFF2-40B4-BE49-F238E27FC236}">
                  <a16:creationId xmlns:a16="http://schemas.microsoft.com/office/drawing/2014/main" id="{B61019F3-88FA-434B-A871-A0578C7E8D05}"/>
                </a:ext>
              </a:extLst>
            </p:cNvPr>
            <p:cNvSpPr>
              <a:spLocks/>
            </p:cNvSpPr>
            <p:nvPr/>
          </p:nvSpPr>
          <p:spPr bwMode="gray">
            <a:xfrm>
              <a:off x="2501415" y="3795706"/>
              <a:ext cx="148112" cy="62905"/>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8" y="0"/>
                  </a:moveTo>
                  <a:lnTo>
                    <a:pt x="52"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2" name="Freeform 402">
              <a:extLst>
                <a:ext uri="{FF2B5EF4-FFF2-40B4-BE49-F238E27FC236}">
                  <a16:creationId xmlns:a16="http://schemas.microsoft.com/office/drawing/2014/main" id="{567FDEE6-D904-43E9-B742-448A39966F86}"/>
                </a:ext>
              </a:extLst>
            </p:cNvPr>
            <p:cNvSpPr>
              <a:spLocks/>
            </p:cNvSpPr>
            <p:nvPr/>
          </p:nvSpPr>
          <p:spPr bwMode="gray">
            <a:xfrm>
              <a:off x="2501415" y="3795706"/>
              <a:ext cx="148112" cy="62905"/>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34">
                  <a:moveTo>
                    <a:pt x="56" y="0"/>
                  </a:moveTo>
                  <a:lnTo>
                    <a:pt x="50" y="2"/>
                  </a:lnTo>
                  <a:lnTo>
                    <a:pt x="38" y="2"/>
                  </a:lnTo>
                  <a:lnTo>
                    <a:pt x="24" y="2"/>
                  </a:lnTo>
                  <a:lnTo>
                    <a:pt x="16" y="2"/>
                  </a:lnTo>
                  <a:lnTo>
                    <a:pt x="0" y="16"/>
                  </a:lnTo>
                  <a:lnTo>
                    <a:pt x="0" y="22"/>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3" name="Freeform 403">
              <a:extLst>
                <a:ext uri="{FF2B5EF4-FFF2-40B4-BE49-F238E27FC236}">
                  <a16:creationId xmlns:a16="http://schemas.microsoft.com/office/drawing/2014/main" id="{FB648E5F-C9A4-4165-8A9E-E32231F19835}"/>
                </a:ext>
              </a:extLst>
            </p:cNvPr>
            <p:cNvSpPr>
              <a:spLocks/>
            </p:cNvSpPr>
            <p:nvPr/>
          </p:nvSpPr>
          <p:spPr bwMode="gray">
            <a:xfrm>
              <a:off x="924025" y="2234179"/>
              <a:ext cx="622069" cy="76226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6" h="412">
                  <a:moveTo>
                    <a:pt x="326" y="52"/>
                  </a:moveTo>
                  <a:lnTo>
                    <a:pt x="314" y="48"/>
                  </a:lnTo>
                  <a:lnTo>
                    <a:pt x="308" y="46"/>
                  </a:lnTo>
                  <a:lnTo>
                    <a:pt x="302" y="44"/>
                  </a:lnTo>
                  <a:lnTo>
                    <a:pt x="300" y="44"/>
                  </a:lnTo>
                  <a:lnTo>
                    <a:pt x="298" y="44"/>
                  </a:lnTo>
                  <a:lnTo>
                    <a:pt x="314" y="42"/>
                  </a:lnTo>
                  <a:lnTo>
                    <a:pt x="314" y="42"/>
                  </a:lnTo>
                  <a:lnTo>
                    <a:pt x="314" y="42"/>
                  </a:lnTo>
                  <a:lnTo>
                    <a:pt x="312" y="42"/>
                  </a:lnTo>
                  <a:lnTo>
                    <a:pt x="312" y="42"/>
                  </a:lnTo>
                  <a:lnTo>
                    <a:pt x="312" y="42"/>
                  </a:lnTo>
                  <a:lnTo>
                    <a:pt x="314" y="42"/>
                  </a:lnTo>
                  <a:lnTo>
                    <a:pt x="318" y="42"/>
                  </a:lnTo>
                  <a:lnTo>
                    <a:pt x="322" y="40"/>
                  </a:lnTo>
                  <a:lnTo>
                    <a:pt x="326" y="38"/>
                  </a:lnTo>
                  <a:lnTo>
                    <a:pt x="328" y="34"/>
                  </a:lnTo>
                  <a:lnTo>
                    <a:pt x="328" y="30"/>
                  </a:lnTo>
                  <a:lnTo>
                    <a:pt x="330" y="26"/>
                  </a:lnTo>
                  <a:lnTo>
                    <a:pt x="330" y="22"/>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30" y="14"/>
                  </a:lnTo>
                  <a:lnTo>
                    <a:pt x="224" y="16"/>
                  </a:lnTo>
                  <a:lnTo>
                    <a:pt x="220" y="18"/>
                  </a:lnTo>
                  <a:lnTo>
                    <a:pt x="218" y="20"/>
                  </a:lnTo>
                  <a:lnTo>
                    <a:pt x="216" y="22"/>
                  </a:lnTo>
                  <a:lnTo>
                    <a:pt x="216" y="22"/>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6" y="284"/>
                  </a:lnTo>
                  <a:lnTo>
                    <a:pt x="14" y="290"/>
                  </a:lnTo>
                  <a:lnTo>
                    <a:pt x="12" y="294"/>
                  </a:lnTo>
                  <a:lnTo>
                    <a:pt x="10" y="298"/>
                  </a:lnTo>
                  <a:lnTo>
                    <a:pt x="8" y="300"/>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4" y="64"/>
                  </a:lnTo>
                  <a:lnTo>
                    <a:pt x="226" y="64"/>
                  </a:lnTo>
                  <a:lnTo>
                    <a:pt x="230" y="64"/>
                  </a:lnTo>
                  <a:lnTo>
                    <a:pt x="234" y="64"/>
                  </a:lnTo>
                  <a:lnTo>
                    <a:pt x="238" y="66"/>
                  </a:lnTo>
                  <a:lnTo>
                    <a:pt x="242" y="70"/>
                  </a:lnTo>
                  <a:lnTo>
                    <a:pt x="260" y="72"/>
                  </a:lnTo>
                  <a:lnTo>
                    <a:pt x="260" y="72"/>
                  </a:lnTo>
                  <a:lnTo>
                    <a:pt x="264" y="70"/>
                  </a:lnTo>
                  <a:lnTo>
                    <a:pt x="266" y="70"/>
                  </a:lnTo>
                  <a:lnTo>
                    <a:pt x="270" y="68"/>
                  </a:lnTo>
                  <a:lnTo>
                    <a:pt x="272" y="66"/>
                  </a:lnTo>
                  <a:lnTo>
                    <a:pt x="276" y="64"/>
                  </a:lnTo>
                  <a:lnTo>
                    <a:pt x="276" y="60"/>
                  </a:lnTo>
                  <a:lnTo>
                    <a:pt x="276" y="60"/>
                  </a:lnTo>
                  <a:lnTo>
                    <a:pt x="276" y="58"/>
                  </a:lnTo>
                  <a:lnTo>
                    <a:pt x="278" y="56"/>
                  </a:lnTo>
                  <a:lnTo>
                    <a:pt x="280" y="52"/>
                  </a:lnTo>
                  <a:lnTo>
                    <a:pt x="284" y="50"/>
                  </a:lnTo>
                  <a:lnTo>
                    <a:pt x="288" y="50"/>
                  </a:lnTo>
                  <a:lnTo>
                    <a:pt x="294" y="50"/>
                  </a:lnTo>
                  <a:lnTo>
                    <a:pt x="326" y="66"/>
                  </a:lnTo>
                  <a:lnTo>
                    <a:pt x="326" y="66"/>
                  </a:lnTo>
                  <a:lnTo>
                    <a:pt x="326" y="66"/>
                  </a:lnTo>
                  <a:lnTo>
                    <a:pt x="328" y="64"/>
                  </a:lnTo>
                  <a:lnTo>
                    <a:pt x="328" y="62"/>
                  </a:lnTo>
                  <a:lnTo>
                    <a:pt x="328" y="56"/>
                  </a:lnTo>
                  <a:lnTo>
                    <a:pt x="336" y="56"/>
                  </a:lnTo>
                  <a:lnTo>
                    <a:pt x="326" y="5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4" name="Freeform 404">
              <a:extLst>
                <a:ext uri="{FF2B5EF4-FFF2-40B4-BE49-F238E27FC236}">
                  <a16:creationId xmlns:a16="http://schemas.microsoft.com/office/drawing/2014/main" id="{A807E2A9-748E-4CDF-B349-798131729FE6}"/>
                </a:ext>
              </a:extLst>
            </p:cNvPr>
            <p:cNvSpPr>
              <a:spLocks/>
            </p:cNvSpPr>
            <p:nvPr/>
          </p:nvSpPr>
          <p:spPr bwMode="gray">
            <a:xfrm>
              <a:off x="579665" y="3525584"/>
              <a:ext cx="292521" cy="244220"/>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8" y="116"/>
                  </a:lnTo>
                  <a:lnTo>
                    <a:pt x="64" y="116"/>
                  </a:lnTo>
                  <a:lnTo>
                    <a:pt x="60" y="118"/>
                  </a:lnTo>
                  <a:lnTo>
                    <a:pt x="56" y="118"/>
                  </a:lnTo>
                  <a:lnTo>
                    <a:pt x="52" y="120"/>
                  </a:lnTo>
                  <a:lnTo>
                    <a:pt x="50" y="122"/>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8"/>
                  </a:lnTo>
                  <a:lnTo>
                    <a:pt x="16" y="118"/>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2" y="42"/>
                  </a:lnTo>
                  <a:lnTo>
                    <a:pt x="36" y="40"/>
                  </a:lnTo>
                  <a:lnTo>
                    <a:pt x="38" y="38"/>
                  </a:lnTo>
                  <a:lnTo>
                    <a:pt x="38" y="36"/>
                  </a:lnTo>
                  <a:lnTo>
                    <a:pt x="38" y="34"/>
                  </a:lnTo>
                  <a:lnTo>
                    <a:pt x="38" y="34"/>
                  </a:lnTo>
                  <a:lnTo>
                    <a:pt x="36" y="32"/>
                  </a:lnTo>
                  <a:lnTo>
                    <a:pt x="28" y="28"/>
                  </a:lnTo>
                  <a:lnTo>
                    <a:pt x="28" y="28"/>
                  </a:lnTo>
                  <a:lnTo>
                    <a:pt x="26" y="28"/>
                  </a:lnTo>
                  <a:lnTo>
                    <a:pt x="26" y="28"/>
                  </a:lnTo>
                  <a:lnTo>
                    <a:pt x="24"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4" y="18"/>
                  </a:lnTo>
                  <a:lnTo>
                    <a:pt x="116" y="20"/>
                  </a:lnTo>
                  <a:lnTo>
                    <a:pt x="120" y="22"/>
                  </a:lnTo>
                  <a:lnTo>
                    <a:pt x="122" y="24"/>
                  </a:lnTo>
                  <a:lnTo>
                    <a:pt x="126" y="28"/>
                  </a:lnTo>
                  <a:lnTo>
                    <a:pt x="126" y="26"/>
                  </a:lnTo>
                  <a:lnTo>
                    <a:pt x="134" y="36"/>
                  </a:lnTo>
                  <a:lnTo>
                    <a:pt x="134" y="36"/>
                  </a:lnTo>
                  <a:lnTo>
                    <a:pt x="152" y="42"/>
                  </a:lnTo>
                  <a:lnTo>
                    <a:pt x="158" y="44"/>
                  </a:lnTo>
                  <a:lnTo>
                    <a:pt x="154" y="4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5" name="Freeform 405">
              <a:extLst>
                <a:ext uri="{FF2B5EF4-FFF2-40B4-BE49-F238E27FC236}">
                  <a16:creationId xmlns:a16="http://schemas.microsoft.com/office/drawing/2014/main" id="{5E4BBB9B-8F3C-4F79-B193-CABD3E55B033}"/>
                </a:ext>
              </a:extLst>
            </p:cNvPr>
            <p:cNvSpPr>
              <a:spLocks/>
            </p:cNvSpPr>
            <p:nvPr/>
          </p:nvSpPr>
          <p:spPr bwMode="gray">
            <a:xfrm>
              <a:off x="949945" y="3455278"/>
              <a:ext cx="288818" cy="270122"/>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46">
                  <a:moveTo>
                    <a:pt x="94" y="14"/>
                  </a:moveTo>
                  <a:lnTo>
                    <a:pt x="94" y="14"/>
                  </a:lnTo>
                  <a:lnTo>
                    <a:pt x="92" y="16"/>
                  </a:lnTo>
                  <a:lnTo>
                    <a:pt x="92" y="16"/>
                  </a:lnTo>
                  <a:lnTo>
                    <a:pt x="92" y="16"/>
                  </a:lnTo>
                  <a:lnTo>
                    <a:pt x="92" y="16"/>
                  </a:lnTo>
                  <a:lnTo>
                    <a:pt x="94" y="18"/>
                  </a:lnTo>
                  <a:lnTo>
                    <a:pt x="94" y="18"/>
                  </a:lnTo>
                  <a:lnTo>
                    <a:pt x="94" y="20"/>
                  </a:lnTo>
                  <a:lnTo>
                    <a:pt x="94" y="20"/>
                  </a:lnTo>
                  <a:lnTo>
                    <a:pt x="84" y="24"/>
                  </a:lnTo>
                  <a:lnTo>
                    <a:pt x="76" y="28"/>
                  </a:lnTo>
                  <a:lnTo>
                    <a:pt x="76" y="28"/>
                  </a:lnTo>
                  <a:lnTo>
                    <a:pt x="78" y="32"/>
                  </a:lnTo>
                  <a:lnTo>
                    <a:pt x="82" y="34"/>
                  </a:lnTo>
                  <a:lnTo>
                    <a:pt x="84" y="38"/>
                  </a:lnTo>
                  <a:lnTo>
                    <a:pt x="88" y="42"/>
                  </a:lnTo>
                  <a:lnTo>
                    <a:pt x="94" y="46"/>
                  </a:lnTo>
                  <a:lnTo>
                    <a:pt x="98" y="50"/>
                  </a:lnTo>
                  <a:lnTo>
                    <a:pt x="104" y="52"/>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20" y="134"/>
                  </a:lnTo>
                  <a:lnTo>
                    <a:pt x="118" y="132"/>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8"/>
                  </a:lnTo>
                  <a:lnTo>
                    <a:pt x="12" y="42"/>
                  </a:lnTo>
                  <a:lnTo>
                    <a:pt x="4" y="34"/>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0"/>
                  </a:lnTo>
                  <a:lnTo>
                    <a:pt x="30" y="12"/>
                  </a:lnTo>
                  <a:lnTo>
                    <a:pt x="30" y="14"/>
                  </a:lnTo>
                  <a:lnTo>
                    <a:pt x="30" y="14"/>
                  </a:lnTo>
                  <a:lnTo>
                    <a:pt x="32" y="16"/>
                  </a:lnTo>
                  <a:lnTo>
                    <a:pt x="34" y="14"/>
                  </a:lnTo>
                  <a:lnTo>
                    <a:pt x="36" y="14"/>
                  </a:lnTo>
                  <a:lnTo>
                    <a:pt x="40" y="12"/>
                  </a:lnTo>
                  <a:lnTo>
                    <a:pt x="40" y="12"/>
                  </a:lnTo>
                  <a:lnTo>
                    <a:pt x="40" y="10"/>
                  </a:lnTo>
                  <a:lnTo>
                    <a:pt x="42" y="10"/>
                  </a:lnTo>
                  <a:lnTo>
                    <a:pt x="46" y="6"/>
                  </a:lnTo>
                  <a:lnTo>
                    <a:pt x="44" y="8"/>
                  </a:lnTo>
                  <a:lnTo>
                    <a:pt x="44" y="8"/>
                  </a:lnTo>
                  <a:lnTo>
                    <a:pt x="44" y="10"/>
                  </a:lnTo>
                  <a:lnTo>
                    <a:pt x="46" y="12"/>
                  </a:lnTo>
                  <a:lnTo>
                    <a:pt x="46" y="12"/>
                  </a:lnTo>
                  <a:lnTo>
                    <a:pt x="48" y="12"/>
                  </a:lnTo>
                  <a:lnTo>
                    <a:pt x="48" y="10"/>
                  </a:lnTo>
                  <a:lnTo>
                    <a:pt x="48" y="8"/>
                  </a:lnTo>
                  <a:lnTo>
                    <a:pt x="48" y="8"/>
                  </a:lnTo>
                  <a:lnTo>
                    <a:pt x="48" y="6"/>
                  </a:lnTo>
                  <a:lnTo>
                    <a:pt x="46" y="4"/>
                  </a:lnTo>
                  <a:lnTo>
                    <a:pt x="46" y="4"/>
                  </a:lnTo>
                  <a:lnTo>
                    <a:pt x="48" y="4"/>
                  </a:lnTo>
                  <a:lnTo>
                    <a:pt x="50" y="4"/>
                  </a:lnTo>
                  <a:lnTo>
                    <a:pt x="50" y="2"/>
                  </a:lnTo>
                  <a:lnTo>
                    <a:pt x="52" y="2"/>
                  </a:lnTo>
                  <a:lnTo>
                    <a:pt x="54" y="0"/>
                  </a:lnTo>
                  <a:lnTo>
                    <a:pt x="54" y="0"/>
                  </a:lnTo>
                  <a:lnTo>
                    <a:pt x="58" y="0"/>
                  </a:lnTo>
                  <a:lnTo>
                    <a:pt x="62" y="0"/>
                  </a:lnTo>
                  <a:lnTo>
                    <a:pt x="62" y="0"/>
                  </a:lnTo>
                  <a:lnTo>
                    <a:pt x="64" y="0"/>
                  </a:lnTo>
                  <a:lnTo>
                    <a:pt x="66" y="0"/>
                  </a:lnTo>
                  <a:lnTo>
                    <a:pt x="70" y="0"/>
                  </a:lnTo>
                  <a:lnTo>
                    <a:pt x="72" y="0"/>
                  </a:lnTo>
                  <a:lnTo>
                    <a:pt x="74" y="4"/>
                  </a:lnTo>
                  <a:lnTo>
                    <a:pt x="74" y="4"/>
                  </a:lnTo>
                  <a:lnTo>
                    <a:pt x="76" y="6"/>
                  </a:lnTo>
                  <a:lnTo>
                    <a:pt x="80" y="8"/>
                  </a:lnTo>
                  <a:lnTo>
                    <a:pt x="84" y="10"/>
                  </a:lnTo>
                  <a:lnTo>
                    <a:pt x="88" y="12"/>
                  </a:lnTo>
                  <a:lnTo>
                    <a:pt x="92" y="12"/>
                  </a:lnTo>
                  <a:lnTo>
                    <a:pt x="94" y="1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6" name="Freeform 406">
              <a:extLst>
                <a:ext uri="{FF2B5EF4-FFF2-40B4-BE49-F238E27FC236}">
                  <a16:creationId xmlns:a16="http://schemas.microsoft.com/office/drawing/2014/main" id="{1CCAB14A-470C-42CA-B833-29E0C922A73D}"/>
                </a:ext>
              </a:extLst>
            </p:cNvPr>
            <p:cNvSpPr>
              <a:spLocks/>
            </p:cNvSpPr>
            <p:nvPr/>
          </p:nvSpPr>
          <p:spPr bwMode="gray">
            <a:xfrm>
              <a:off x="1086948" y="3706898"/>
              <a:ext cx="77759" cy="4440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24">
                  <a:moveTo>
                    <a:pt x="6" y="4"/>
                  </a:moveTo>
                  <a:lnTo>
                    <a:pt x="0" y="6"/>
                  </a:lnTo>
                  <a:lnTo>
                    <a:pt x="0" y="6"/>
                  </a:lnTo>
                  <a:lnTo>
                    <a:pt x="0" y="6"/>
                  </a:lnTo>
                  <a:lnTo>
                    <a:pt x="0" y="8"/>
                  </a:lnTo>
                  <a:lnTo>
                    <a:pt x="2" y="10"/>
                  </a:lnTo>
                  <a:lnTo>
                    <a:pt x="22" y="16"/>
                  </a:lnTo>
                  <a:lnTo>
                    <a:pt x="22" y="16"/>
                  </a:lnTo>
                  <a:lnTo>
                    <a:pt x="24" y="20"/>
                  </a:lnTo>
                  <a:lnTo>
                    <a:pt x="26" y="22"/>
                  </a:lnTo>
                  <a:lnTo>
                    <a:pt x="28" y="24"/>
                  </a:lnTo>
                  <a:lnTo>
                    <a:pt x="30" y="22"/>
                  </a:lnTo>
                  <a:lnTo>
                    <a:pt x="34" y="20"/>
                  </a:lnTo>
                  <a:lnTo>
                    <a:pt x="38" y="18"/>
                  </a:lnTo>
                  <a:lnTo>
                    <a:pt x="38" y="18"/>
                  </a:lnTo>
                  <a:lnTo>
                    <a:pt x="38" y="16"/>
                  </a:lnTo>
                  <a:lnTo>
                    <a:pt x="38" y="14"/>
                  </a:lnTo>
                  <a:lnTo>
                    <a:pt x="38" y="12"/>
                  </a:lnTo>
                  <a:lnTo>
                    <a:pt x="36" y="12"/>
                  </a:lnTo>
                  <a:lnTo>
                    <a:pt x="40" y="4"/>
                  </a:lnTo>
                  <a:lnTo>
                    <a:pt x="40" y="4"/>
                  </a:lnTo>
                  <a:lnTo>
                    <a:pt x="42" y="2"/>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7" name="Freeform 407">
              <a:extLst>
                <a:ext uri="{FF2B5EF4-FFF2-40B4-BE49-F238E27FC236}">
                  <a16:creationId xmlns:a16="http://schemas.microsoft.com/office/drawing/2014/main" id="{F7EEBC8F-36D0-4EB8-92D0-FC10F3565B2A}"/>
                </a:ext>
              </a:extLst>
            </p:cNvPr>
            <p:cNvSpPr>
              <a:spLocks/>
            </p:cNvSpPr>
            <p:nvPr/>
          </p:nvSpPr>
          <p:spPr bwMode="gray">
            <a:xfrm>
              <a:off x="994378" y="3610691"/>
              <a:ext cx="37028" cy="77706"/>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42">
                  <a:moveTo>
                    <a:pt x="14" y="0"/>
                  </a:moveTo>
                  <a:lnTo>
                    <a:pt x="14" y="2"/>
                  </a:lnTo>
                  <a:lnTo>
                    <a:pt x="12" y="2"/>
                  </a:lnTo>
                  <a:lnTo>
                    <a:pt x="10" y="4"/>
                  </a:lnTo>
                  <a:lnTo>
                    <a:pt x="8" y="6"/>
                  </a:lnTo>
                  <a:lnTo>
                    <a:pt x="4" y="6"/>
                  </a:lnTo>
                  <a:lnTo>
                    <a:pt x="2" y="6"/>
                  </a:lnTo>
                  <a:lnTo>
                    <a:pt x="2" y="4"/>
                  </a:lnTo>
                  <a:lnTo>
                    <a:pt x="0" y="4"/>
                  </a:lnTo>
                  <a:lnTo>
                    <a:pt x="0" y="4"/>
                  </a:lnTo>
                  <a:lnTo>
                    <a:pt x="2" y="8"/>
                  </a:lnTo>
                  <a:lnTo>
                    <a:pt x="2" y="12"/>
                  </a:lnTo>
                  <a:lnTo>
                    <a:pt x="2" y="16"/>
                  </a:lnTo>
                  <a:lnTo>
                    <a:pt x="0" y="20"/>
                  </a:lnTo>
                  <a:lnTo>
                    <a:pt x="0" y="38"/>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6"/>
                  </a:lnTo>
                  <a:lnTo>
                    <a:pt x="20" y="14"/>
                  </a:lnTo>
                  <a:lnTo>
                    <a:pt x="20" y="10"/>
                  </a:lnTo>
                  <a:lnTo>
                    <a:pt x="20" y="6"/>
                  </a:lnTo>
                  <a:lnTo>
                    <a:pt x="18" y="4"/>
                  </a:lnTo>
                  <a:lnTo>
                    <a:pt x="1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8" name="Freeform 408">
              <a:extLst>
                <a:ext uri="{FF2B5EF4-FFF2-40B4-BE49-F238E27FC236}">
                  <a16:creationId xmlns:a16="http://schemas.microsoft.com/office/drawing/2014/main" id="{F5A8D0A3-89E9-4AE9-9EB7-9623D337634F}"/>
                </a:ext>
              </a:extLst>
            </p:cNvPr>
            <p:cNvSpPr>
              <a:spLocks/>
            </p:cNvSpPr>
            <p:nvPr/>
          </p:nvSpPr>
          <p:spPr bwMode="gray">
            <a:xfrm>
              <a:off x="1001784" y="3551486"/>
              <a:ext cx="33325" cy="51804"/>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8">
                  <a:moveTo>
                    <a:pt x="8" y="4"/>
                  </a:moveTo>
                  <a:lnTo>
                    <a:pt x="6" y="4"/>
                  </a:lnTo>
                  <a:lnTo>
                    <a:pt x="6" y="4"/>
                  </a:lnTo>
                  <a:lnTo>
                    <a:pt x="4" y="4"/>
                  </a:lnTo>
                  <a:lnTo>
                    <a:pt x="2" y="6"/>
                  </a:lnTo>
                  <a:lnTo>
                    <a:pt x="0" y="8"/>
                  </a:lnTo>
                  <a:lnTo>
                    <a:pt x="2" y="10"/>
                  </a:lnTo>
                  <a:lnTo>
                    <a:pt x="2" y="12"/>
                  </a:lnTo>
                  <a:lnTo>
                    <a:pt x="2" y="16"/>
                  </a:lnTo>
                  <a:lnTo>
                    <a:pt x="4" y="20"/>
                  </a:lnTo>
                  <a:lnTo>
                    <a:pt x="6" y="22"/>
                  </a:lnTo>
                  <a:lnTo>
                    <a:pt x="12" y="28"/>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49" name="Freeform 409">
              <a:extLst>
                <a:ext uri="{FF2B5EF4-FFF2-40B4-BE49-F238E27FC236}">
                  <a16:creationId xmlns:a16="http://schemas.microsoft.com/office/drawing/2014/main" id="{536D5F5B-C265-4D95-9241-403FAEDB4980}"/>
                </a:ext>
              </a:extLst>
            </p:cNvPr>
            <p:cNvSpPr>
              <a:spLocks/>
            </p:cNvSpPr>
            <p:nvPr/>
          </p:nvSpPr>
          <p:spPr bwMode="gray">
            <a:xfrm>
              <a:off x="1020298" y="3351670"/>
              <a:ext cx="188842" cy="111009"/>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60">
                  <a:moveTo>
                    <a:pt x="36" y="60"/>
                  </a:moveTo>
                  <a:lnTo>
                    <a:pt x="34" y="58"/>
                  </a:lnTo>
                  <a:lnTo>
                    <a:pt x="34" y="56"/>
                  </a:lnTo>
                  <a:lnTo>
                    <a:pt x="32" y="56"/>
                  </a:lnTo>
                  <a:lnTo>
                    <a:pt x="32" y="56"/>
                  </a:lnTo>
                  <a:lnTo>
                    <a:pt x="28" y="56"/>
                  </a:lnTo>
                  <a:lnTo>
                    <a:pt x="24" y="56"/>
                  </a:lnTo>
                  <a:lnTo>
                    <a:pt x="20" y="56"/>
                  </a:lnTo>
                  <a:lnTo>
                    <a:pt x="16" y="56"/>
                  </a:lnTo>
                  <a:lnTo>
                    <a:pt x="16" y="56"/>
                  </a:lnTo>
                  <a:lnTo>
                    <a:pt x="14" y="58"/>
                  </a:lnTo>
                  <a:lnTo>
                    <a:pt x="12" y="58"/>
                  </a:lnTo>
                  <a:lnTo>
                    <a:pt x="12" y="60"/>
                  </a:lnTo>
                  <a:lnTo>
                    <a:pt x="10" y="60"/>
                  </a:lnTo>
                  <a:lnTo>
                    <a:pt x="10" y="58"/>
                  </a:lnTo>
                  <a:lnTo>
                    <a:pt x="10" y="56"/>
                  </a:lnTo>
                  <a:lnTo>
                    <a:pt x="8"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4" y="0"/>
                  </a:lnTo>
                  <a:lnTo>
                    <a:pt x="56" y="0"/>
                  </a:lnTo>
                  <a:lnTo>
                    <a:pt x="58" y="4"/>
                  </a:lnTo>
                  <a:lnTo>
                    <a:pt x="58" y="4"/>
                  </a:lnTo>
                  <a:lnTo>
                    <a:pt x="60" y="4"/>
                  </a:lnTo>
                  <a:lnTo>
                    <a:pt x="64" y="4"/>
                  </a:lnTo>
                  <a:lnTo>
                    <a:pt x="68" y="4"/>
                  </a:lnTo>
                  <a:lnTo>
                    <a:pt x="70" y="4"/>
                  </a:lnTo>
                  <a:lnTo>
                    <a:pt x="72" y="0"/>
                  </a:lnTo>
                  <a:lnTo>
                    <a:pt x="80" y="0"/>
                  </a:lnTo>
                  <a:lnTo>
                    <a:pt x="80" y="2"/>
                  </a:lnTo>
                  <a:lnTo>
                    <a:pt x="80" y="2"/>
                  </a:lnTo>
                  <a:lnTo>
                    <a:pt x="80" y="4"/>
                  </a:lnTo>
                  <a:lnTo>
                    <a:pt x="82" y="6"/>
                  </a:lnTo>
                  <a:lnTo>
                    <a:pt x="86" y="8"/>
                  </a:lnTo>
                  <a:lnTo>
                    <a:pt x="88" y="8"/>
                  </a:lnTo>
                  <a:lnTo>
                    <a:pt x="92" y="8"/>
                  </a:lnTo>
                  <a:lnTo>
                    <a:pt x="96"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0" name="Freeform 410">
              <a:extLst>
                <a:ext uri="{FF2B5EF4-FFF2-40B4-BE49-F238E27FC236}">
                  <a16:creationId xmlns:a16="http://schemas.microsoft.com/office/drawing/2014/main" id="{D6B672F9-F143-4670-B58A-0BF7BDB2D198}"/>
                </a:ext>
              </a:extLst>
            </p:cNvPr>
            <p:cNvSpPr>
              <a:spLocks/>
            </p:cNvSpPr>
            <p:nvPr/>
          </p:nvSpPr>
          <p:spPr bwMode="gray">
            <a:xfrm>
              <a:off x="938836" y="3421975"/>
              <a:ext cx="99975" cy="77706"/>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 h="42">
                  <a:moveTo>
                    <a:pt x="30" y="6"/>
                  </a:moveTo>
                  <a:lnTo>
                    <a:pt x="20" y="8"/>
                  </a:lnTo>
                  <a:lnTo>
                    <a:pt x="8" y="16"/>
                  </a:lnTo>
                  <a:lnTo>
                    <a:pt x="0" y="30"/>
                  </a:lnTo>
                  <a:lnTo>
                    <a:pt x="2" y="30"/>
                  </a:lnTo>
                  <a:lnTo>
                    <a:pt x="2" y="28"/>
                  </a:lnTo>
                  <a:lnTo>
                    <a:pt x="4" y="28"/>
                  </a:lnTo>
                  <a:lnTo>
                    <a:pt x="6"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28"/>
                  </a:lnTo>
                  <a:lnTo>
                    <a:pt x="36" y="30"/>
                  </a:lnTo>
                  <a:lnTo>
                    <a:pt x="36" y="32"/>
                  </a:lnTo>
                  <a:lnTo>
                    <a:pt x="36" y="32"/>
                  </a:lnTo>
                  <a:lnTo>
                    <a:pt x="38" y="34"/>
                  </a:lnTo>
                  <a:lnTo>
                    <a:pt x="40" y="32"/>
                  </a:lnTo>
                  <a:lnTo>
                    <a:pt x="42" y="32"/>
                  </a:lnTo>
                  <a:lnTo>
                    <a:pt x="44" y="32"/>
                  </a:lnTo>
                  <a:lnTo>
                    <a:pt x="46" y="30"/>
                  </a:lnTo>
                  <a:lnTo>
                    <a:pt x="48" y="28"/>
                  </a:lnTo>
                  <a:lnTo>
                    <a:pt x="52" y="24"/>
                  </a:lnTo>
                  <a:lnTo>
                    <a:pt x="50" y="26"/>
                  </a:lnTo>
                  <a:lnTo>
                    <a:pt x="50" y="26"/>
                  </a:lnTo>
                  <a:lnTo>
                    <a:pt x="50" y="28"/>
                  </a:lnTo>
                  <a:lnTo>
                    <a:pt x="52" y="30"/>
                  </a:lnTo>
                  <a:lnTo>
                    <a:pt x="52" y="30"/>
                  </a:lnTo>
                  <a:lnTo>
                    <a:pt x="54" y="30"/>
                  </a:lnTo>
                  <a:lnTo>
                    <a:pt x="54" y="26"/>
                  </a:lnTo>
                  <a:lnTo>
                    <a:pt x="54" y="26"/>
                  </a:lnTo>
                  <a:lnTo>
                    <a:pt x="54" y="24"/>
                  </a:lnTo>
                  <a:lnTo>
                    <a:pt x="52" y="24"/>
                  </a:lnTo>
                  <a:lnTo>
                    <a:pt x="54" y="22"/>
                  </a:lnTo>
                  <a:lnTo>
                    <a:pt x="54" y="22"/>
                  </a:lnTo>
                  <a:lnTo>
                    <a:pt x="54" y="20"/>
                  </a:lnTo>
                  <a:lnTo>
                    <a:pt x="54" y="20"/>
                  </a:lnTo>
                  <a:lnTo>
                    <a:pt x="54" y="18"/>
                  </a:lnTo>
                  <a:lnTo>
                    <a:pt x="52" y="18"/>
                  </a:lnTo>
                  <a:lnTo>
                    <a:pt x="50" y="18"/>
                  </a:lnTo>
                  <a:lnTo>
                    <a:pt x="50" y="18"/>
                  </a:lnTo>
                  <a:lnTo>
                    <a:pt x="50" y="18"/>
                  </a:lnTo>
                  <a:lnTo>
                    <a:pt x="50" y="18"/>
                  </a:lnTo>
                  <a:lnTo>
                    <a:pt x="52" y="14"/>
                  </a:lnTo>
                  <a:lnTo>
                    <a:pt x="44" y="0"/>
                  </a:lnTo>
                  <a:lnTo>
                    <a:pt x="38" y="4"/>
                  </a:lnTo>
                  <a:lnTo>
                    <a:pt x="30" y="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1" name="Freeform 411">
              <a:extLst>
                <a:ext uri="{FF2B5EF4-FFF2-40B4-BE49-F238E27FC236}">
                  <a16:creationId xmlns:a16="http://schemas.microsoft.com/office/drawing/2014/main" id="{E28213B4-CFD4-47CB-B0CA-F86A0F935F9A}"/>
                </a:ext>
              </a:extLst>
            </p:cNvPr>
            <p:cNvSpPr>
              <a:spLocks/>
            </p:cNvSpPr>
            <p:nvPr/>
          </p:nvSpPr>
          <p:spPr bwMode="gray">
            <a:xfrm>
              <a:off x="694452" y="3270263"/>
              <a:ext cx="292521" cy="336727"/>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72" y="174"/>
                  </a:lnTo>
                  <a:lnTo>
                    <a:pt x="64" y="164"/>
                  </a:lnTo>
                  <a:lnTo>
                    <a:pt x="64" y="166"/>
                  </a:lnTo>
                  <a:lnTo>
                    <a:pt x="60" y="162"/>
                  </a:lnTo>
                  <a:lnTo>
                    <a:pt x="58" y="160"/>
                  </a:lnTo>
                  <a:lnTo>
                    <a:pt x="54" y="158"/>
                  </a:lnTo>
                  <a:lnTo>
                    <a:pt x="52" y="158"/>
                  </a:lnTo>
                  <a:lnTo>
                    <a:pt x="52" y="158"/>
                  </a:lnTo>
                  <a:lnTo>
                    <a:pt x="50" y="156"/>
                  </a:lnTo>
                  <a:lnTo>
                    <a:pt x="46" y="154"/>
                  </a:lnTo>
                  <a:lnTo>
                    <a:pt x="44" y="152"/>
                  </a:lnTo>
                  <a:lnTo>
                    <a:pt x="42" y="150"/>
                  </a:lnTo>
                  <a:lnTo>
                    <a:pt x="40" y="150"/>
                  </a:lnTo>
                  <a:lnTo>
                    <a:pt x="40" y="148"/>
                  </a:lnTo>
                  <a:lnTo>
                    <a:pt x="40" y="146"/>
                  </a:lnTo>
                  <a:lnTo>
                    <a:pt x="38" y="144"/>
                  </a:lnTo>
                  <a:lnTo>
                    <a:pt x="36"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2" y="58"/>
                  </a:lnTo>
                  <a:lnTo>
                    <a:pt x="0" y="56"/>
                  </a:lnTo>
                  <a:lnTo>
                    <a:pt x="0" y="54"/>
                  </a:lnTo>
                  <a:lnTo>
                    <a:pt x="2" y="50"/>
                  </a:lnTo>
                  <a:lnTo>
                    <a:pt x="4" y="48"/>
                  </a:lnTo>
                  <a:lnTo>
                    <a:pt x="14" y="50"/>
                  </a:lnTo>
                  <a:lnTo>
                    <a:pt x="14" y="38"/>
                  </a:lnTo>
                  <a:lnTo>
                    <a:pt x="22" y="36"/>
                  </a:lnTo>
                  <a:lnTo>
                    <a:pt x="22" y="36"/>
                  </a:lnTo>
                  <a:lnTo>
                    <a:pt x="26" y="36"/>
                  </a:lnTo>
                  <a:lnTo>
                    <a:pt x="30" y="36"/>
                  </a:lnTo>
                  <a:lnTo>
                    <a:pt x="36" y="34"/>
                  </a:lnTo>
                  <a:lnTo>
                    <a:pt x="44" y="32"/>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2"/>
                  </a:lnTo>
                  <a:lnTo>
                    <a:pt x="158" y="64"/>
                  </a:lnTo>
                  <a:lnTo>
                    <a:pt x="156" y="68"/>
                  </a:lnTo>
                  <a:lnTo>
                    <a:pt x="156" y="72"/>
                  </a:lnTo>
                  <a:lnTo>
                    <a:pt x="154" y="78"/>
                  </a:lnTo>
                  <a:lnTo>
                    <a:pt x="152" y="90"/>
                  </a:lnTo>
                  <a:lnTo>
                    <a:pt x="152" y="90"/>
                  </a:lnTo>
                  <a:lnTo>
                    <a:pt x="140" y="100"/>
                  </a:lnTo>
                  <a:lnTo>
                    <a:pt x="132" y="112"/>
                  </a:lnTo>
                  <a:lnTo>
                    <a:pt x="134" y="112"/>
                  </a:lnTo>
                  <a:lnTo>
                    <a:pt x="134" y="112"/>
                  </a:lnTo>
                  <a:lnTo>
                    <a:pt x="136" y="110"/>
                  </a:lnTo>
                  <a:lnTo>
                    <a:pt x="138" y="110"/>
                  </a:lnTo>
                  <a:lnTo>
                    <a:pt x="138" y="110"/>
                  </a:lnTo>
                  <a:lnTo>
                    <a:pt x="140" y="112"/>
                  </a:lnTo>
                  <a:lnTo>
                    <a:pt x="140" y="11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2" name="Freeform 412">
              <a:extLst>
                <a:ext uri="{FF2B5EF4-FFF2-40B4-BE49-F238E27FC236}">
                  <a16:creationId xmlns:a16="http://schemas.microsoft.com/office/drawing/2014/main" id="{BD1B5B4F-F74D-4A64-999D-0BE7B7EB169B}"/>
                </a:ext>
              </a:extLst>
            </p:cNvPr>
            <p:cNvSpPr>
              <a:spLocks/>
            </p:cNvSpPr>
            <p:nvPr/>
          </p:nvSpPr>
          <p:spPr bwMode="gray">
            <a:xfrm>
              <a:off x="575963" y="3577388"/>
              <a:ext cx="74056" cy="166513"/>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68"/>
                  </a:lnTo>
                  <a:lnTo>
                    <a:pt x="4" y="84"/>
                  </a:lnTo>
                  <a:lnTo>
                    <a:pt x="10" y="88"/>
                  </a:lnTo>
                  <a:lnTo>
                    <a:pt x="12" y="88"/>
                  </a:lnTo>
                  <a:lnTo>
                    <a:pt x="14" y="86"/>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3" name="Freeform 413">
              <a:extLst>
                <a:ext uri="{FF2B5EF4-FFF2-40B4-BE49-F238E27FC236}">
                  <a16:creationId xmlns:a16="http://schemas.microsoft.com/office/drawing/2014/main" id="{C7C945AD-0067-4B22-B299-7CBFB1078272}"/>
                </a:ext>
              </a:extLst>
            </p:cNvPr>
            <p:cNvSpPr>
              <a:spLocks/>
            </p:cNvSpPr>
            <p:nvPr/>
          </p:nvSpPr>
          <p:spPr bwMode="gray">
            <a:xfrm>
              <a:off x="927728" y="3107450"/>
              <a:ext cx="192545" cy="329327"/>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78">
                  <a:moveTo>
                    <a:pt x="32" y="150"/>
                  </a:moveTo>
                  <a:lnTo>
                    <a:pt x="30" y="150"/>
                  </a:lnTo>
                  <a:lnTo>
                    <a:pt x="28" y="148"/>
                  </a:lnTo>
                  <a:lnTo>
                    <a:pt x="24" y="148"/>
                  </a:lnTo>
                  <a:lnTo>
                    <a:pt x="20" y="146"/>
                  </a:lnTo>
                  <a:lnTo>
                    <a:pt x="16" y="144"/>
                  </a:lnTo>
                  <a:lnTo>
                    <a:pt x="12" y="144"/>
                  </a:lnTo>
                  <a:lnTo>
                    <a:pt x="12" y="142"/>
                  </a:lnTo>
                  <a:lnTo>
                    <a:pt x="6" y="116"/>
                  </a:lnTo>
                  <a:lnTo>
                    <a:pt x="6" y="116"/>
                  </a:lnTo>
                  <a:lnTo>
                    <a:pt x="8" y="114"/>
                  </a:lnTo>
                  <a:lnTo>
                    <a:pt x="6" y="112"/>
                  </a:lnTo>
                  <a:lnTo>
                    <a:pt x="6" y="112"/>
                  </a:lnTo>
                  <a:lnTo>
                    <a:pt x="4" y="108"/>
                  </a:lnTo>
                  <a:lnTo>
                    <a:pt x="2" y="106"/>
                  </a:lnTo>
                  <a:lnTo>
                    <a:pt x="0" y="102"/>
                  </a:lnTo>
                  <a:lnTo>
                    <a:pt x="0" y="98"/>
                  </a:lnTo>
                  <a:lnTo>
                    <a:pt x="10" y="88"/>
                  </a:lnTo>
                  <a:lnTo>
                    <a:pt x="8" y="88"/>
                  </a:lnTo>
                  <a:lnTo>
                    <a:pt x="8" y="86"/>
                  </a:lnTo>
                  <a:lnTo>
                    <a:pt x="6" y="86"/>
                  </a:lnTo>
                  <a:lnTo>
                    <a:pt x="6" y="84"/>
                  </a:lnTo>
                  <a:lnTo>
                    <a:pt x="12" y="76"/>
                  </a:lnTo>
                  <a:lnTo>
                    <a:pt x="12" y="76"/>
                  </a:lnTo>
                  <a:lnTo>
                    <a:pt x="16" y="76"/>
                  </a:lnTo>
                  <a:lnTo>
                    <a:pt x="18" y="76"/>
                  </a:lnTo>
                  <a:lnTo>
                    <a:pt x="18" y="74"/>
                  </a:lnTo>
                  <a:lnTo>
                    <a:pt x="18" y="74"/>
                  </a:lnTo>
                  <a:lnTo>
                    <a:pt x="18" y="70"/>
                  </a:lnTo>
                  <a:lnTo>
                    <a:pt x="18" y="66"/>
                  </a:lnTo>
                  <a:lnTo>
                    <a:pt x="18" y="62"/>
                  </a:lnTo>
                  <a:lnTo>
                    <a:pt x="16" y="62"/>
                  </a:lnTo>
                  <a:lnTo>
                    <a:pt x="16" y="60"/>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0"/>
                  </a:lnTo>
                  <a:lnTo>
                    <a:pt x="78" y="52"/>
                  </a:lnTo>
                  <a:lnTo>
                    <a:pt x="78" y="54"/>
                  </a:lnTo>
                  <a:lnTo>
                    <a:pt x="76" y="56"/>
                  </a:lnTo>
                  <a:lnTo>
                    <a:pt x="74" y="58"/>
                  </a:lnTo>
                  <a:lnTo>
                    <a:pt x="72" y="58"/>
                  </a:lnTo>
                  <a:lnTo>
                    <a:pt x="72" y="60"/>
                  </a:lnTo>
                  <a:lnTo>
                    <a:pt x="72" y="60"/>
                  </a:lnTo>
                  <a:lnTo>
                    <a:pt x="72" y="62"/>
                  </a:lnTo>
                  <a:lnTo>
                    <a:pt x="72" y="66"/>
                  </a:lnTo>
                  <a:lnTo>
                    <a:pt x="76" y="68"/>
                  </a:lnTo>
                  <a:lnTo>
                    <a:pt x="74" y="68"/>
                  </a:lnTo>
                  <a:lnTo>
                    <a:pt x="72" y="70"/>
                  </a:lnTo>
                  <a:lnTo>
                    <a:pt x="70" y="72"/>
                  </a:lnTo>
                  <a:lnTo>
                    <a:pt x="66" y="76"/>
                  </a:lnTo>
                  <a:lnTo>
                    <a:pt x="66" y="78"/>
                  </a:lnTo>
                  <a:lnTo>
                    <a:pt x="66" y="86"/>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4" name="Freeform 414">
              <a:extLst>
                <a:ext uri="{FF2B5EF4-FFF2-40B4-BE49-F238E27FC236}">
                  <a16:creationId xmlns:a16="http://schemas.microsoft.com/office/drawing/2014/main" id="{5BDD1D4A-284A-4747-A3F5-CF3431D3668C}"/>
                </a:ext>
              </a:extLst>
            </p:cNvPr>
            <p:cNvSpPr>
              <a:spLocks/>
            </p:cNvSpPr>
            <p:nvPr/>
          </p:nvSpPr>
          <p:spPr bwMode="gray">
            <a:xfrm>
              <a:off x="883294" y="3174055"/>
              <a:ext cx="85164" cy="114709"/>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2" y="2"/>
                  </a:lnTo>
                  <a:lnTo>
                    <a:pt x="44" y="6"/>
                  </a:lnTo>
                  <a:lnTo>
                    <a:pt x="44" y="8"/>
                  </a:lnTo>
                  <a:lnTo>
                    <a:pt x="46" y="12"/>
                  </a:lnTo>
                  <a:lnTo>
                    <a:pt x="44" y="18"/>
                  </a:lnTo>
                  <a:lnTo>
                    <a:pt x="42" y="22"/>
                  </a:lnTo>
                  <a:lnTo>
                    <a:pt x="42" y="22"/>
                  </a:lnTo>
                  <a:lnTo>
                    <a:pt x="40" y="22"/>
                  </a:lnTo>
                  <a:lnTo>
                    <a:pt x="40" y="24"/>
                  </a:lnTo>
                  <a:lnTo>
                    <a:pt x="40" y="24"/>
                  </a:lnTo>
                  <a:lnTo>
                    <a:pt x="42" y="26"/>
                  </a:lnTo>
                  <a:lnTo>
                    <a:pt x="42" y="28"/>
                  </a:lnTo>
                  <a:lnTo>
                    <a:pt x="42" y="30"/>
                  </a:lnTo>
                  <a:lnTo>
                    <a:pt x="42" y="34"/>
                  </a:lnTo>
                  <a:lnTo>
                    <a:pt x="42" y="38"/>
                  </a:lnTo>
                  <a:lnTo>
                    <a:pt x="42" y="40"/>
                  </a:lnTo>
                  <a:lnTo>
                    <a:pt x="36" y="40"/>
                  </a:lnTo>
                  <a:lnTo>
                    <a:pt x="32" y="46"/>
                  </a:lnTo>
                  <a:lnTo>
                    <a:pt x="32" y="46"/>
                  </a:lnTo>
                  <a:lnTo>
                    <a:pt x="30" y="48"/>
                  </a:lnTo>
                  <a:lnTo>
                    <a:pt x="30" y="50"/>
                  </a:lnTo>
                  <a:lnTo>
                    <a:pt x="34" y="52"/>
                  </a:lnTo>
                  <a:lnTo>
                    <a:pt x="24" y="6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5" name="Freeform 415">
              <a:extLst>
                <a:ext uri="{FF2B5EF4-FFF2-40B4-BE49-F238E27FC236}">
                  <a16:creationId xmlns:a16="http://schemas.microsoft.com/office/drawing/2014/main" id="{F760FE7C-EC50-4CBD-AFBD-AF4076EE1A5E}"/>
                </a:ext>
              </a:extLst>
            </p:cNvPr>
            <p:cNvSpPr>
              <a:spLocks/>
            </p:cNvSpPr>
            <p:nvPr/>
          </p:nvSpPr>
          <p:spPr bwMode="gray">
            <a:xfrm>
              <a:off x="868483" y="3259162"/>
              <a:ext cx="74056" cy="85107"/>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38" y="30"/>
                  </a:lnTo>
                  <a:lnTo>
                    <a:pt x="40" y="32"/>
                  </a:lnTo>
                  <a:lnTo>
                    <a:pt x="38" y="34"/>
                  </a:lnTo>
                  <a:lnTo>
                    <a:pt x="38" y="34"/>
                  </a:lnTo>
                  <a:lnTo>
                    <a:pt x="36" y="36"/>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6" name="Freeform 416">
              <a:extLst>
                <a:ext uri="{FF2B5EF4-FFF2-40B4-BE49-F238E27FC236}">
                  <a16:creationId xmlns:a16="http://schemas.microsoft.com/office/drawing/2014/main" id="{EF18FC36-14BF-4D3A-AED6-340D4501C55D}"/>
                </a:ext>
              </a:extLst>
            </p:cNvPr>
            <p:cNvSpPr>
              <a:spLocks/>
            </p:cNvSpPr>
            <p:nvPr/>
          </p:nvSpPr>
          <p:spPr bwMode="gray">
            <a:xfrm>
              <a:off x="920322" y="3322067"/>
              <a:ext cx="29622" cy="48104"/>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6">
                  <a:moveTo>
                    <a:pt x="10" y="0"/>
                  </a:moveTo>
                  <a:lnTo>
                    <a:pt x="10" y="0"/>
                  </a:lnTo>
                  <a:lnTo>
                    <a:pt x="8" y="0"/>
                  </a:lnTo>
                  <a:lnTo>
                    <a:pt x="6" y="2"/>
                  </a:lnTo>
                  <a:lnTo>
                    <a:pt x="4" y="4"/>
                  </a:lnTo>
                  <a:lnTo>
                    <a:pt x="2" y="6"/>
                  </a:lnTo>
                  <a:lnTo>
                    <a:pt x="0" y="12"/>
                  </a:lnTo>
                  <a:lnTo>
                    <a:pt x="0" y="12"/>
                  </a:lnTo>
                  <a:lnTo>
                    <a:pt x="2" y="14"/>
                  </a:lnTo>
                  <a:lnTo>
                    <a:pt x="2" y="16"/>
                  </a:lnTo>
                  <a:lnTo>
                    <a:pt x="6" y="20"/>
                  </a:lnTo>
                  <a:lnTo>
                    <a:pt x="10" y="24"/>
                  </a:lnTo>
                  <a:lnTo>
                    <a:pt x="16" y="26"/>
                  </a:lnTo>
                  <a:lnTo>
                    <a:pt x="1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7" name="Freeform 417">
              <a:extLst>
                <a:ext uri="{FF2B5EF4-FFF2-40B4-BE49-F238E27FC236}">
                  <a16:creationId xmlns:a16="http://schemas.microsoft.com/office/drawing/2014/main" id="{1CFBE5D4-9AD6-459F-82ED-E70868077928}"/>
                </a:ext>
              </a:extLst>
            </p:cNvPr>
            <p:cNvSpPr>
              <a:spLocks/>
            </p:cNvSpPr>
            <p:nvPr/>
          </p:nvSpPr>
          <p:spPr bwMode="gray">
            <a:xfrm>
              <a:off x="542637" y="3096349"/>
              <a:ext cx="129598" cy="155413"/>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 h="84">
                  <a:moveTo>
                    <a:pt x="62" y="30"/>
                  </a:moveTo>
                  <a:lnTo>
                    <a:pt x="58" y="30"/>
                  </a:lnTo>
                  <a:lnTo>
                    <a:pt x="56" y="28"/>
                  </a:lnTo>
                  <a:lnTo>
                    <a:pt x="54" y="26"/>
                  </a:lnTo>
                  <a:lnTo>
                    <a:pt x="54" y="24"/>
                  </a:lnTo>
                  <a:lnTo>
                    <a:pt x="54" y="20"/>
                  </a:lnTo>
                  <a:lnTo>
                    <a:pt x="52" y="18"/>
                  </a:lnTo>
                  <a:lnTo>
                    <a:pt x="52" y="18"/>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2" y="24"/>
                  </a:lnTo>
                  <a:lnTo>
                    <a:pt x="0" y="26"/>
                  </a:lnTo>
                  <a:lnTo>
                    <a:pt x="0" y="30"/>
                  </a:lnTo>
                  <a:lnTo>
                    <a:pt x="0" y="32"/>
                  </a:lnTo>
                  <a:lnTo>
                    <a:pt x="2" y="36"/>
                  </a:lnTo>
                  <a:lnTo>
                    <a:pt x="4" y="36"/>
                  </a:lnTo>
                  <a:lnTo>
                    <a:pt x="4" y="36"/>
                  </a:lnTo>
                  <a:lnTo>
                    <a:pt x="6" y="36"/>
                  </a:lnTo>
                  <a:lnTo>
                    <a:pt x="10" y="38"/>
                  </a:lnTo>
                  <a:lnTo>
                    <a:pt x="12" y="42"/>
                  </a:lnTo>
                  <a:lnTo>
                    <a:pt x="14" y="46"/>
                  </a:lnTo>
                  <a:lnTo>
                    <a:pt x="16" y="54"/>
                  </a:lnTo>
                  <a:lnTo>
                    <a:pt x="16" y="54"/>
                  </a:lnTo>
                  <a:lnTo>
                    <a:pt x="16" y="58"/>
                  </a:lnTo>
                  <a:lnTo>
                    <a:pt x="16" y="62"/>
                  </a:lnTo>
                  <a:lnTo>
                    <a:pt x="16" y="66"/>
                  </a:lnTo>
                  <a:lnTo>
                    <a:pt x="16" y="70"/>
                  </a:lnTo>
                  <a:lnTo>
                    <a:pt x="16" y="72"/>
                  </a:lnTo>
                  <a:lnTo>
                    <a:pt x="14" y="74"/>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8" name="Freeform 418">
              <a:extLst>
                <a:ext uri="{FF2B5EF4-FFF2-40B4-BE49-F238E27FC236}">
                  <a16:creationId xmlns:a16="http://schemas.microsoft.com/office/drawing/2014/main" id="{323DEBE2-B9B6-46D1-95A6-0DC8CE9DF204}"/>
                </a:ext>
              </a:extLst>
            </p:cNvPr>
            <p:cNvSpPr>
              <a:spLocks/>
            </p:cNvSpPr>
            <p:nvPr/>
          </p:nvSpPr>
          <p:spPr bwMode="gray">
            <a:xfrm>
              <a:off x="653721" y="2944637"/>
              <a:ext cx="199951" cy="37003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 h="200">
                  <a:moveTo>
                    <a:pt x="40" y="2"/>
                  </a:moveTo>
                  <a:lnTo>
                    <a:pt x="38" y="2"/>
                  </a:lnTo>
                  <a:lnTo>
                    <a:pt x="36" y="2"/>
                  </a:lnTo>
                  <a:lnTo>
                    <a:pt x="32" y="0"/>
                  </a:lnTo>
                  <a:lnTo>
                    <a:pt x="28" y="0"/>
                  </a:lnTo>
                  <a:lnTo>
                    <a:pt x="24" y="2"/>
                  </a:lnTo>
                  <a:lnTo>
                    <a:pt x="14" y="16"/>
                  </a:lnTo>
                  <a:lnTo>
                    <a:pt x="14" y="16"/>
                  </a:lnTo>
                  <a:lnTo>
                    <a:pt x="16" y="18"/>
                  </a:lnTo>
                  <a:lnTo>
                    <a:pt x="16" y="22"/>
                  </a:lnTo>
                  <a:lnTo>
                    <a:pt x="16" y="26"/>
                  </a:lnTo>
                  <a:lnTo>
                    <a:pt x="14" y="32"/>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59" name="Freeform 419">
              <a:extLst>
                <a:ext uri="{FF2B5EF4-FFF2-40B4-BE49-F238E27FC236}">
                  <a16:creationId xmlns:a16="http://schemas.microsoft.com/office/drawing/2014/main" id="{E920DBF0-31B2-47F2-A92E-3DAD3B056672}"/>
                </a:ext>
              </a:extLst>
            </p:cNvPr>
            <p:cNvSpPr>
              <a:spLocks/>
            </p:cNvSpPr>
            <p:nvPr/>
          </p:nvSpPr>
          <p:spPr bwMode="gray">
            <a:xfrm>
              <a:off x="612990" y="3096349"/>
              <a:ext cx="66650" cy="59205"/>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2">
                  <a:moveTo>
                    <a:pt x="16" y="0"/>
                  </a:moveTo>
                  <a:lnTo>
                    <a:pt x="16" y="0"/>
                  </a:lnTo>
                  <a:lnTo>
                    <a:pt x="18" y="0"/>
                  </a:lnTo>
                  <a:lnTo>
                    <a:pt x="20" y="0"/>
                  </a:lnTo>
                  <a:lnTo>
                    <a:pt x="24" y="0"/>
                  </a:lnTo>
                  <a:lnTo>
                    <a:pt x="28" y="0"/>
                  </a:lnTo>
                  <a:lnTo>
                    <a:pt x="30" y="2"/>
                  </a:lnTo>
                  <a:lnTo>
                    <a:pt x="32" y="6"/>
                  </a:lnTo>
                  <a:lnTo>
                    <a:pt x="32" y="6"/>
                  </a:lnTo>
                  <a:lnTo>
                    <a:pt x="34" y="8"/>
                  </a:lnTo>
                  <a:lnTo>
                    <a:pt x="36" y="12"/>
                  </a:lnTo>
                  <a:lnTo>
                    <a:pt x="36" y="16"/>
                  </a:lnTo>
                  <a:lnTo>
                    <a:pt x="36" y="22"/>
                  </a:lnTo>
                  <a:lnTo>
                    <a:pt x="32" y="28"/>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4" y="18"/>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0" name="Freeform 420">
              <a:extLst>
                <a:ext uri="{FF2B5EF4-FFF2-40B4-BE49-F238E27FC236}">
                  <a16:creationId xmlns:a16="http://schemas.microsoft.com/office/drawing/2014/main" id="{5DC25E8D-8A72-4455-880B-F8E897D2F0AA}"/>
                </a:ext>
              </a:extLst>
            </p:cNvPr>
            <p:cNvSpPr>
              <a:spLocks/>
            </p:cNvSpPr>
            <p:nvPr/>
          </p:nvSpPr>
          <p:spPr bwMode="gray">
            <a:xfrm>
              <a:off x="990675" y="3000141"/>
              <a:ext cx="66650" cy="114709"/>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62">
                  <a:moveTo>
                    <a:pt x="30" y="58"/>
                  </a:moveTo>
                  <a:lnTo>
                    <a:pt x="30" y="46"/>
                  </a:lnTo>
                  <a:lnTo>
                    <a:pt x="30" y="44"/>
                  </a:lnTo>
                  <a:lnTo>
                    <a:pt x="30" y="42"/>
                  </a:lnTo>
                  <a:lnTo>
                    <a:pt x="28" y="38"/>
                  </a:lnTo>
                  <a:lnTo>
                    <a:pt x="30" y="36"/>
                  </a:lnTo>
                  <a:lnTo>
                    <a:pt x="30" y="32"/>
                  </a:lnTo>
                  <a:lnTo>
                    <a:pt x="32" y="30"/>
                  </a:lnTo>
                  <a:lnTo>
                    <a:pt x="36" y="28"/>
                  </a:lnTo>
                  <a:lnTo>
                    <a:pt x="36" y="28"/>
                  </a:lnTo>
                  <a:lnTo>
                    <a:pt x="36" y="24"/>
                  </a:lnTo>
                  <a:lnTo>
                    <a:pt x="34" y="22"/>
                  </a:lnTo>
                  <a:lnTo>
                    <a:pt x="34" y="18"/>
                  </a:lnTo>
                  <a:lnTo>
                    <a:pt x="32" y="16"/>
                  </a:lnTo>
                  <a:lnTo>
                    <a:pt x="32" y="16"/>
                  </a:lnTo>
                  <a:lnTo>
                    <a:pt x="30" y="12"/>
                  </a:lnTo>
                  <a:lnTo>
                    <a:pt x="30" y="8"/>
                  </a:lnTo>
                  <a:lnTo>
                    <a:pt x="30" y="4"/>
                  </a:lnTo>
                  <a:lnTo>
                    <a:pt x="28" y="0"/>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1" name="Freeform 421">
              <a:extLst>
                <a:ext uri="{FF2B5EF4-FFF2-40B4-BE49-F238E27FC236}">
                  <a16:creationId xmlns:a16="http://schemas.microsoft.com/office/drawing/2014/main" id="{A6B1E480-B375-4899-B74E-884B6DBEC433}"/>
                </a:ext>
              </a:extLst>
            </p:cNvPr>
            <p:cNvSpPr>
              <a:spLocks/>
            </p:cNvSpPr>
            <p:nvPr/>
          </p:nvSpPr>
          <p:spPr bwMode="gray">
            <a:xfrm>
              <a:off x="1083245" y="2374791"/>
              <a:ext cx="311035" cy="721558"/>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0"/>
                  </a:lnTo>
                  <a:lnTo>
                    <a:pt x="78" y="232"/>
                  </a:lnTo>
                  <a:lnTo>
                    <a:pt x="78" y="232"/>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2" name="Freeform 422">
              <a:extLst>
                <a:ext uri="{FF2B5EF4-FFF2-40B4-BE49-F238E27FC236}">
                  <a16:creationId xmlns:a16="http://schemas.microsoft.com/office/drawing/2014/main" id="{186B80A9-8226-45C7-ABD1-077CB701E715}"/>
                </a:ext>
              </a:extLst>
            </p:cNvPr>
            <p:cNvSpPr>
              <a:spLocks/>
            </p:cNvSpPr>
            <p:nvPr/>
          </p:nvSpPr>
          <p:spPr bwMode="gray">
            <a:xfrm>
              <a:off x="1301710" y="2322987"/>
              <a:ext cx="229573" cy="573546"/>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48" y="148"/>
                  </a:lnTo>
                  <a:lnTo>
                    <a:pt x="50" y="146"/>
                  </a:lnTo>
                  <a:lnTo>
                    <a:pt x="50" y="146"/>
                  </a:lnTo>
                  <a:lnTo>
                    <a:pt x="50" y="144"/>
                  </a:lnTo>
                  <a:lnTo>
                    <a:pt x="48" y="142"/>
                  </a:lnTo>
                  <a:lnTo>
                    <a:pt x="42" y="132"/>
                  </a:lnTo>
                  <a:lnTo>
                    <a:pt x="38" y="122"/>
                  </a:lnTo>
                  <a:lnTo>
                    <a:pt x="34" y="110"/>
                  </a:lnTo>
                  <a:lnTo>
                    <a:pt x="34" y="10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3" name="Freeform 423">
              <a:extLst>
                <a:ext uri="{FF2B5EF4-FFF2-40B4-BE49-F238E27FC236}">
                  <a16:creationId xmlns:a16="http://schemas.microsoft.com/office/drawing/2014/main" id="{52BE83EA-3A08-4135-BA90-3DC9ABC3EA3B}"/>
                </a:ext>
              </a:extLst>
            </p:cNvPr>
            <p:cNvSpPr>
              <a:spLocks/>
            </p:cNvSpPr>
            <p:nvPr/>
          </p:nvSpPr>
          <p:spPr bwMode="gray">
            <a:xfrm>
              <a:off x="1042514" y="3133352"/>
              <a:ext cx="99975" cy="155413"/>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84">
                  <a:moveTo>
                    <a:pt x="26" y="84"/>
                  </a:moveTo>
                  <a:lnTo>
                    <a:pt x="18" y="80"/>
                  </a:lnTo>
                  <a:lnTo>
                    <a:pt x="12" y="80"/>
                  </a:lnTo>
                  <a:lnTo>
                    <a:pt x="4" y="82"/>
                  </a:lnTo>
                  <a:lnTo>
                    <a:pt x="2" y="80"/>
                  </a:lnTo>
                  <a:lnTo>
                    <a:pt x="0" y="78"/>
                  </a:lnTo>
                  <a:lnTo>
                    <a:pt x="2" y="76"/>
                  </a:lnTo>
                  <a:lnTo>
                    <a:pt x="2" y="74"/>
                  </a:lnTo>
                  <a:lnTo>
                    <a:pt x="4" y="72"/>
                  </a:lnTo>
                  <a:lnTo>
                    <a:pt x="4" y="72"/>
                  </a:lnTo>
                  <a:lnTo>
                    <a:pt x="4" y="64"/>
                  </a:lnTo>
                  <a:lnTo>
                    <a:pt x="4" y="62"/>
                  </a:lnTo>
                  <a:lnTo>
                    <a:pt x="8" y="58"/>
                  </a:lnTo>
                  <a:lnTo>
                    <a:pt x="10" y="56"/>
                  </a:lnTo>
                  <a:lnTo>
                    <a:pt x="12" y="54"/>
                  </a:lnTo>
                  <a:lnTo>
                    <a:pt x="14" y="54"/>
                  </a:lnTo>
                  <a:lnTo>
                    <a:pt x="10" y="52"/>
                  </a:lnTo>
                  <a:lnTo>
                    <a:pt x="10" y="48"/>
                  </a:lnTo>
                  <a:lnTo>
                    <a:pt x="10" y="46"/>
                  </a:lnTo>
                  <a:lnTo>
                    <a:pt x="10" y="46"/>
                  </a:lnTo>
                  <a:lnTo>
                    <a:pt x="10" y="44"/>
                  </a:lnTo>
                  <a:lnTo>
                    <a:pt x="12" y="44"/>
                  </a:lnTo>
                  <a:lnTo>
                    <a:pt x="14" y="42"/>
                  </a:lnTo>
                  <a:lnTo>
                    <a:pt x="16" y="40"/>
                  </a:lnTo>
                  <a:lnTo>
                    <a:pt x="16" y="38"/>
                  </a:lnTo>
                  <a:lnTo>
                    <a:pt x="16" y="36"/>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0" y="14"/>
                  </a:lnTo>
                  <a:lnTo>
                    <a:pt x="12" y="16"/>
                  </a:lnTo>
                  <a:lnTo>
                    <a:pt x="14" y="14"/>
                  </a:lnTo>
                  <a:lnTo>
                    <a:pt x="16" y="14"/>
                  </a:lnTo>
                  <a:lnTo>
                    <a:pt x="20" y="10"/>
                  </a:lnTo>
                  <a:lnTo>
                    <a:pt x="32" y="0"/>
                  </a:lnTo>
                  <a:lnTo>
                    <a:pt x="38" y="2"/>
                  </a:lnTo>
                  <a:lnTo>
                    <a:pt x="46" y="12"/>
                  </a:lnTo>
                  <a:lnTo>
                    <a:pt x="46" y="12"/>
                  </a:lnTo>
                  <a:lnTo>
                    <a:pt x="46" y="16"/>
                  </a:lnTo>
                  <a:lnTo>
                    <a:pt x="46" y="20"/>
                  </a:lnTo>
                  <a:lnTo>
                    <a:pt x="46" y="24"/>
                  </a:lnTo>
                  <a:lnTo>
                    <a:pt x="46" y="28"/>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2" y="52"/>
                  </a:lnTo>
                  <a:lnTo>
                    <a:pt x="50" y="54"/>
                  </a:lnTo>
                  <a:lnTo>
                    <a:pt x="48" y="56"/>
                  </a:lnTo>
                  <a:lnTo>
                    <a:pt x="48" y="56"/>
                  </a:lnTo>
                  <a:lnTo>
                    <a:pt x="48" y="58"/>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8" y="80"/>
                  </a:lnTo>
                  <a:lnTo>
                    <a:pt x="46" y="76"/>
                  </a:lnTo>
                  <a:lnTo>
                    <a:pt x="44" y="76"/>
                  </a:lnTo>
                  <a:lnTo>
                    <a:pt x="44" y="76"/>
                  </a:lnTo>
                  <a:lnTo>
                    <a:pt x="46" y="80"/>
                  </a:lnTo>
                  <a:lnTo>
                    <a:pt x="44" y="80"/>
                  </a:lnTo>
                  <a:lnTo>
                    <a:pt x="42" y="80"/>
                  </a:lnTo>
                  <a:lnTo>
                    <a:pt x="40" y="82"/>
                  </a:lnTo>
                  <a:lnTo>
                    <a:pt x="38" y="82"/>
                  </a:lnTo>
                  <a:lnTo>
                    <a:pt x="38" y="82"/>
                  </a:lnTo>
                  <a:lnTo>
                    <a:pt x="34" y="82"/>
                  </a:lnTo>
                  <a:lnTo>
                    <a:pt x="32" y="82"/>
                  </a:lnTo>
                  <a:lnTo>
                    <a:pt x="32" y="84"/>
                  </a:lnTo>
                  <a:lnTo>
                    <a:pt x="30" y="84"/>
                  </a:lnTo>
                  <a:lnTo>
                    <a:pt x="28" y="84"/>
                  </a:lnTo>
                  <a:lnTo>
                    <a:pt x="26" y="8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4" name="Freeform 424">
              <a:extLst>
                <a:ext uri="{FF2B5EF4-FFF2-40B4-BE49-F238E27FC236}">
                  <a16:creationId xmlns:a16="http://schemas.microsoft.com/office/drawing/2014/main" id="{E254947F-F633-4F01-9020-BA7A5D6DB6CD}"/>
                </a:ext>
              </a:extLst>
            </p:cNvPr>
            <p:cNvSpPr>
              <a:spLocks/>
            </p:cNvSpPr>
            <p:nvPr/>
          </p:nvSpPr>
          <p:spPr bwMode="gray">
            <a:xfrm>
              <a:off x="1416497" y="3581088"/>
              <a:ext cx="414713" cy="203516"/>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110">
                  <a:moveTo>
                    <a:pt x="188" y="30"/>
                  </a:moveTo>
                  <a:lnTo>
                    <a:pt x="192" y="32"/>
                  </a:lnTo>
                  <a:lnTo>
                    <a:pt x="194" y="34"/>
                  </a:lnTo>
                  <a:lnTo>
                    <a:pt x="198" y="36"/>
                  </a:lnTo>
                  <a:lnTo>
                    <a:pt x="202" y="38"/>
                  </a:lnTo>
                  <a:lnTo>
                    <a:pt x="204" y="40"/>
                  </a:lnTo>
                  <a:lnTo>
                    <a:pt x="204" y="40"/>
                  </a:lnTo>
                  <a:lnTo>
                    <a:pt x="210" y="46"/>
                  </a:lnTo>
                  <a:lnTo>
                    <a:pt x="216" y="58"/>
                  </a:lnTo>
                  <a:lnTo>
                    <a:pt x="220" y="70"/>
                  </a:lnTo>
                  <a:lnTo>
                    <a:pt x="224" y="78"/>
                  </a:lnTo>
                  <a:lnTo>
                    <a:pt x="224" y="80"/>
                  </a:lnTo>
                  <a:lnTo>
                    <a:pt x="222" y="82"/>
                  </a:lnTo>
                  <a:lnTo>
                    <a:pt x="222" y="82"/>
                  </a:lnTo>
                  <a:lnTo>
                    <a:pt x="220"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62" y="98"/>
                  </a:lnTo>
                  <a:lnTo>
                    <a:pt x="158" y="100"/>
                  </a:lnTo>
                  <a:lnTo>
                    <a:pt x="152" y="102"/>
                  </a:lnTo>
                  <a:lnTo>
                    <a:pt x="146" y="102"/>
                  </a:lnTo>
                  <a:lnTo>
                    <a:pt x="140" y="102"/>
                  </a:lnTo>
                  <a:lnTo>
                    <a:pt x="136" y="102"/>
                  </a:lnTo>
                  <a:lnTo>
                    <a:pt x="132" y="100"/>
                  </a:lnTo>
                  <a:lnTo>
                    <a:pt x="132" y="100"/>
                  </a:lnTo>
                  <a:lnTo>
                    <a:pt x="128" y="98"/>
                  </a:lnTo>
                  <a:lnTo>
                    <a:pt x="126" y="98"/>
                  </a:lnTo>
                  <a:lnTo>
                    <a:pt x="124" y="100"/>
                  </a:lnTo>
                  <a:lnTo>
                    <a:pt x="124" y="102"/>
                  </a:lnTo>
                  <a:lnTo>
                    <a:pt x="124" y="102"/>
                  </a:lnTo>
                  <a:lnTo>
                    <a:pt x="120" y="108"/>
                  </a:lnTo>
                  <a:lnTo>
                    <a:pt x="118" y="110"/>
                  </a:lnTo>
                  <a:lnTo>
                    <a:pt x="116" y="110"/>
                  </a:lnTo>
                  <a:lnTo>
                    <a:pt x="114" y="110"/>
                  </a:lnTo>
                  <a:lnTo>
                    <a:pt x="114" y="110"/>
                  </a:lnTo>
                  <a:lnTo>
                    <a:pt x="112" y="108"/>
                  </a:lnTo>
                  <a:lnTo>
                    <a:pt x="112" y="108"/>
                  </a:lnTo>
                  <a:lnTo>
                    <a:pt x="114" y="106"/>
                  </a:lnTo>
                  <a:lnTo>
                    <a:pt x="114" y="106"/>
                  </a:lnTo>
                  <a:lnTo>
                    <a:pt x="116" y="104"/>
                  </a:lnTo>
                  <a:lnTo>
                    <a:pt x="116" y="104"/>
                  </a:lnTo>
                  <a:lnTo>
                    <a:pt x="116" y="102"/>
                  </a:lnTo>
                  <a:lnTo>
                    <a:pt x="116" y="100"/>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4" y="44"/>
                  </a:lnTo>
                  <a:lnTo>
                    <a:pt x="18" y="44"/>
                  </a:lnTo>
                  <a:lnTo>
                    <a:pt x="20" y="46"/>
                  </a:lnTo>
                  <a:lnTo>
                    <a:pt x="26" y="46"/>
                  </a:lnTo>
                  <a:lnTo>
                    <a:pt x="30" y="44"/>
                  </a:lnTo>
                  <a:lnTo>
                    <a:pt x="30" y="44"/>
                  </a:lnTo>
                  <a:lnTo>
                    <a:pt x="32" y="42"/>
                  </a:lnTo>
                  <a:lnTo>
                    <a:pt x="36" y="40"/>
                  </a:lnTo>
                  <a:lnTo>
                    <a:pt x="38" y="40"/>
                  </a:lnTo>
                  <a:lnTo>
                    <a:pt x="42" y="40"/>
                  </a:lnTo>
                  <a:lnTo>
                    <a:pt x="50" y="40"/>
                  </a:lnTo>
                  <a:lnTo>
                    <a:pt x="50" y="40"/>
                  </a:lnTo>
                  <a:lnTo>
                    <a:pt x="46" y="38"/>
                  </a:lnTo>
                  <a:lnTo>
                    <a:pt x="42" y="38"/>
                  </a:lnTo>
                  <a:lnTo>
                    <a:pt x="40" y="36"/>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6" y="4"/>
                  </a:lnTo>
                  <a:lnTo>
                    <a:pt x="88" y="4"/>
                  </a:lnTo>
                  <a:lnTo>
                    <a:pt x="88" y="2"/>
                  </a:lnTo>
                  <a:lnTo>
                    <a:pt x="90" y="0"/>
                  </a:lnTo>
                  <a:lnTo>
                    <a:pt x="94" y="0"/>
                  </a:lnTo>
                  <a:lnTo>
                    <a:pt x="98" y="0"/>
                  </a:lnTo>
                  <a:lnTo>
                    <a:pt x="104" y="2"/>
                  </a:lnTo>
                  <a:lnTo>
                    <a:pt x="112" y="4"/>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58" y="16"/>
                  </a:lnTo>
                  <a:lnTo>
                    <a:pt x="162" y="18"/>
                  </a:lnTo>
                  <a:lnTo>
                    <a:pt x="166" y="22"/>
                  </a:lnTo>
                  <a:lnTo>
                    <a:pt x="170" y="24"/>
                  </a:lnTo>
                  <a:lnTo>
                    <a:pt x="180" y="26"/>
                  </a:lnTo>
                  <a:lnTo>
                    <a:pt x="180" y="26"/>
                  </a:lnTo>
                  <a:lnTo>
                    <a:pt x="182" y="28"/>
                  </a:lnTo>
                  <a:lnTo>
                    <a:pt x="186" y="28"/>
                  </a:lnTo>
                  <a:lnTo>
                    <a:pt x="188" y="3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5" name="Freeform 425">
              <a:extLst>
                <a:ext uri="{FF2B5EF4-FFF2-40B4-BE49-F238E27FC236}">
                  <a16:creationId xmlns:a16="http://schemas.microsoft.com/office/drawing/2014/main" id="{BA3228E7-6E5A-4312-B85C-396A299F5DE3}"/>
                </a:ext>
              </a:extLst>
            </p:cNvPr>
            <p:cNvSpPr>
              <a:spLocks/>
            </p:cNvSpPr>
            <p:nvPr/>
          </p:nvSpPr>
          <p:spPr bwMode="gray">
            <a:xfrm>
              <a:off x="1283196" y="3451578"/>
              <a:ext cx="203654" cy="166513"/>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90">
                  <a:moveTo>
                    <a:pt x="36" y="90"/>
                  </a:moveTo>
                  <a:lnTo>
                    <a:pt x="28" y="74"/>
                  </a:lnTo>
                  <a:lnTo>
                    <a:pt x="24" y="66"/>
                  </a:lnTo>
                  <a:lnTo>
                    <a:pt x="30" y="60"/>
                  </a:lnTo>
                  <a:lnTo>
                    <a:pt x="30" y="60"/>
                  </a:lnTo>
                  <a:lnTo>
                    <a:pt x="32" y="58"/>
                  </a:lnTo>
                  <a:lnTo>
                    <a:pt x="32" y="56"/>
                  </a:lnTo>
                  <a:lnTo>
                    <a:pt x="32" y="54"/>
                  </a:lnTo>
                  <a:lnTo>
                    <a:pt x="30" y="50"/>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6" name="Freeform 426">
              <a:extLst>
                <a:ext uri="{FF2B5EF4-FFF2-40B4-BE49-F238E27FC236}">
                  <a16:creationId xmlns:a16="http://schemas.microsoft.com/office/drawing/2014/main" id="{9B78FCB1-BD25-4DF2-8307-FAEB43786776}"/>
                </a:ext>
              </a:extLst>
            </p:cNvPr>
            <p:cNvSpPr>
              <a:spLocks/>
            </p:cNvSpPr>
            <p:nvPr/>
          </p:nvSpPr>
          <p:spPr bwMode="gray">
            <a:xfrm>
              <a:off x="1260979" y="3610691"/>
              <a:ext cx="155517" cy="155413"/>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84">
                  <a:moveTo>
                    <a:pt x="84" y="2"/>
                  </a:moveTo>
                  <a:lnTo>
                    <a:pt x="72" y="4"/>
                  </a:lnTo>
                  <a:lnTo>
                    <a:pt x="72" y="4"/>
                  </a:lnTo>
                  <a:lnTo>
                    <a:pt x="70" y="4"/>
                  </a:lnTo>
                  <a:lnTo>
                    <a:pt x="68" y="2"/>
                  </a:lnTo>
                  <a:lnTo>
                    <a:pt x="66" y="0"/>
                  </a:lnTo>
                  <a:lnTo>
                    <a:pt x="48" y="4"/>
                  </a:lnTo>
                  <a:lnTo>
                    <a:pt x="34" y="6"/>
                  </a:lnTo>
                  <a:lnTo>
                    <a:pt x="20" y="8"/>
                  </a:lnTo>
                  <a:lnTo>
                    <a:pt x="20" y="10"/>
                  </a:lnTo>
                  <a:lnTo>
                    <a:pt x="18" y="12"/>
                  </a:lnTo>
                  <a:lnTo>
                    <a:pt x="18" y="16"/>
                  </a:lnTo>
                  <a:lnTo>
                    <a:pt x="18" y="16"/>
                  </a:lnTo>
                  <a:lnTo>
                    <a:pt x="16" y="18"/>
                  </a:lnTo>
                  <a:lnTo>
                    <a:pt x="12" y="20"/>
                  </a:lnTo>
                  <a:lnTo>
                    <a:pt x="8" y="22"/>
                  </a:lnTo>
                  <a:lnTo>
                    <a:pt x="6" y="26"/>
                  </a:lnTo>
                  <a:lnTo>
                    <a:pt x="2" y="30"/>
                  </a:lnTo>
                  <a:lnTo>
                    <a:pt x="0" y="36"/>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7" name="Freeform 427">
              <a:extLst>
                <a:ext uri="{FF2B5EF4-FFF2-40B4-BE49-F238E27FC236}">
                  <a16:creationId xmlns:a16="http://schemas.microsoft.com/office/drawing/2014/main" id="{972AC5C4-0A00-4FA3-91D0-482B7C434B79}"/>
                </a:ext>
              </a:extLst>
            </p:cNvPr>
            <p:cNvSpPr>
              <a:spLocks/>
            </p:cNvSpPr>
            <p:nvPr/>
          </p:nvSpPr>
          <p:spPr bwMode="gray">
            <a:xfrm>
              <a:off x="1246168" y="3558886"/>
              <a:ext cx="51839" cy="118410"/>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64">
                  <a:moveTo>
                    <a:pt x="0" y="20"/>
                  </a:moveTo>
                  <a:lnTo>
                    <a:pt x="8" y="28"/>
                  </a:lnTo>
                  <a:lnTo>
                    <a:pt x="10" y="28"/>
                  </a:lnTo>
                  <a:lnTo>
                    <a:pt x="10" y="32"/>
                  </a:lnTo>
                  <a:lnTo>
                    <a:pt x="12" y="36"/>
                  </a:lnTo>
                  <a:lnTo>
                    <a:pt x="12" y="40"/>
                  </a:lnTo>
                  <a:lnTo>
                    <a:pt x="10" y="40"/>
                  </a:lnTo>
                  <a:lnTo>
                    <a:pt x="10" y="40"/>
                  </a:lnTo>
                  <a:lnTo>
                    <a:pt x="10" y="44"/>
                  </a:lnTo>
                  <a:lnTo>
                    <a:pt x="8" y="48"/>
                  </a:lnTo>
                  <a:lnTo>
                    <a:pt x="8" y="54"/>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8" y="36"/>
                  </a:lnTo>
                  <a:lnTo>
                    <a:pt x="26" y="34"/>
                  </a:lnTo>
                  <a:lnTo>
                    <a:pt x="26" y="32"/>
                  </a:lnTo>
                  <a:lnTo>
                    <a:pt x="26" y="28"/>
                  </a:lnTo>
                  <a:lnTo>
                    <a:pt x="26" y="24"/>
                  </a:lnTo>
                  <a:lnTo>
                    <a:pt x="26" y="22"/>
                  </a:lnTo>
                  <a:lnTo>
                    <a:pt x="26" y="18"/>
                  </a:lnTo>
                  <a:lnTo>
                    <a:pt x="24" y="14"/>
                  </a:lnTo>
                  <a:lnTo>
                    <a:pt x="22" y="8"/>
                  </a:lnTo>
                  <a:lnTo>
                    <a:pt x="20" y="4"/>
                  </a:lnTo>
                  <a:lnTo>
                    <a:pt x="20" y="4"/>
                  </a:lnTo>
                  <a:lnTo>
                    <a:pt x="18" y="2"/>
                  </a:lnTo>
                  <a:lnTo>
                    <a:pt x="16" y="0"/>
                  </a:lnTo>
                  <a:lnTo>
                    <a:pt x="12" y="0"/>
                  </a:lnTo>
                  <a:lnTo>
                    <a:pt x="8" y="0"/>
                  </a:lnTo>
                  <a:lnTo>
                    <a:pt x="8" y="0"/>
                  </a:lnTo>
                  <a:lnTo>
                    <a:pt x="6" y="2"/>
                  </a:lnTo>
                  <a:lnTo>
                    <a:pt x="6" y="2"/>
                  </a:lnTo>
                  <a:lnTo>
                    <a:pt x="0" y="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8" name="Freeform 428">
              <a:extLst>
                <a:ext uri="{FF2B5EF4-FFF2-40B4-BE49-F238E27FC236}">
                  <a16:creationId xmlns:a16="http://schemas.microsoft.com/office/drawing/2014/main" id="{141AC530-2D68-4643-80E9-5B4075A0A42D}"/>
                </a:ext>
              </a:extLst>
            </p:cNvPr>
            <p:cNvSpPr>
              <a:spLocks/>
            </p:cNvSpPr>
            <p:nvPr/>
          </p:nvSpPr>
          <p:spPr bwMode="gray">
            <a:xfrm>
              <a:off x="1086948" y="3414575"/>
              <a:ext cx="262898" cy="210917"/>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14">
                  <a:moveTo>
                    <a:pt x="26" y="52"/>
                  </a:moveTo>
                  <a:lnTo>
                    <a:pt x="20" y="42"/>
                  </a:lnTo>
                  <a:lnTo>
                    <a:pt x="20" y="40"/>
                  </a:lnTo>
                  <a:lnTo>
                    <a:pt x="20" y="40"/>
                  </a:lnTo>
                  <a:lnTo>
                    <a:pt x="18" y="38"/>
                  </a:lnTo>
                  <a:lnTo>
                    <a:pt x="18" y="38"/>
                  </a:lnTo>
                  <a:lnTo>
                    <a:pt x="18" y="38"/>
                  </a:lnTo>
                  <a:lnTo>
                    <a:pt x="20" y="36"/>
                  </a:lnTo>
                  <a:lnTo>
                    <a:pt x="18" y="34"/>
                  </a:lnTo>
                  <a:lnTo>
                    <a:pt x="14" y="34"/>
                  </a:lnTo>
                  <a:lnTo>
                    <a:pt x="10" y="32"/>
                  </a:lnTo>
                  <a:lnTo>
                    <a:pt x="6" y="30"/>
                  </a:lnTo>
                  <a:lnTo>
                    <a:pt x="2" y="28"/>
                  </a:lnTo>
                  <a:lnTo>
                    <a:pt x="0" y="26"/>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6" y="70"/>
                  </a:lnTo>
                  <a:lnTo>
                    <a:pt x="138" y="74"/>
                  </a:lnTo>
                  <a:lnTo>
                    <a:pt x="138" y="76"/>
                  </a:lnTo>
                  <a:lnTo>
                    <a:pt x="138" y="78"/>
                  </a:lnTo>
                  <a:lnTo>
                    <a:pt x="136" y="80"/>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102"/>
                  </a:lnTo>
                  <a:lnTo>
                    <a:pt x="112" y="98"/>
                  </a:lnTo>
                  <a:lnTo>
                    <a:pt x="110" y="92"/>
                  </a:lnTo>
                  <a:lnTo>
                    <a:pt x="110" y="88"/>
                  </a:lnTo>
                  <a:lnTo>
                    <a:pt x="108" y="86"/>
                  </a:lnTo>
                  <a:lnTo>
                    <a:pt x="106" y="82"/>
                  </a:lnTo>
                  <a:lnTo>
                    <a:pt x="106" y="82"/>
                  </a:lnTo>
                  <a:lnTo>
                    <a:pt x="102" y="78"/>
                  </a:lnTo>
                  <a:lnTo>
                    <a:pt x="98" y="78"/>
                  </a:lnTo>
                  <a:lnTo>
                    <a:pt x="96" y="78"/>
                  </a:lnTo>
                  <a:lnTo>
                    <a:pt x="94" y="80"/>
                  </a:lnTo>
                  <a:lnTo>
                    <a:pt x="92"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69" name="Freeform 429">
              <a:extLst>
                <a:ext uri="{FF2B5EF4-FFF2-40B4-BE49-F238E27FC236}">
                  <a16:creationId xmlns:a16="http://schemas.microsoft.com/office/drawing/2014/main" id="{EC9EE9D4-C6B3-4AE2-B0E8-66CD3F72697E}"/>
                </a:ext>
              </a:extLst>
            </p:cNvPr>
            <p:cNvSpPr>
              <a:spLocks/>
            </p:cNvSpPr>
            <p:nvPr/>
          </p:nvSpPr>
          <p:spPr bwMode="gray">
            <a:xfrm>
              <a:off x="1198032" y="3351670"/>
              <a:ext cx="140706" cy="107309"/>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8">
                  <a:moveTo>
                    <a:pt x="42" y="18"/>
                  </a:moveTo>
                  <a:lnTo>
                    <a:pt x="40" y="18"/>
                  </a:lnTo>
                  <a:lnTo>
                    <a:pt x="36" y="18"/>
                  </a:lnTo>
                  <a:lnTo>
                    <a:pt x="34" y="20"/>
                  </a:lnTo>
                  <a:lnTo>
                    <a:pt x="30" y="22"/>
                  </a:lnTo>
                  <a:lnTo>
                    <a:pt x="28" y="22"/>
                  </a:lnTo>
                  <a:lnTo>
                    <a:pt x="28" y="22"/>
                  </a:lnTo>
                  <a:lnTo>
                    <a:pt x="26" y="22"/>
                  </a:lnTo>
                  <a:lnTo>
                    <a:pt x="20" y="24"/>
                  </a:lnTo>
                  <a:lnTo>
                    <a:pt x="12" y="22"/>
                  </a:lnTo>
                  <a:lnTo>
                    <a:pt x="12" y="22"/>
                  </a:lnTo>
                  <a:lnTo>
                    <a:pt x="10" y="20"/>
                  </a:lnTo>
                  <a:lnTo>
                    <a:pt x="8" y="18"/>
                  </a:lnTo>
                  <a:lnTo>
                    <a:pt x="6" y="16"/>
                  </a:lnTo>
                  <a:lnTo>
                    <a:pt x="6" y="18"/>
                  </a:lnTo>
                  <a:lnTo>
                    <a:pt x="4" y="18"/>
                  </a:lnTo>
                  <a:lnTo>
                    <a:pt x="2" y="20"/>
                  </a:lnTo>
                  <a:lnTo>
                    <a:pt x="0" y="24"/>
                  </a:lnTo>
                  <a:lnTo>
                    <a:pt x="0" y="28"/>
                  </a:lnTo>
                  <a:lnTo>
                    <a:pt x="0" y="32"/>
                  </a:lnTo>
                  <a:lnTo>
                    <a:pt x="0" y="34"/>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70" y="0"/>
                  </a:lnTo>
                  <a:lnTo>
                    <a:pt x="68" y="2"/>
                  </a:lnTo>
                  <a:lnTo>
                    <a:pt x="66" y="2"/>
                  </a:lnTo>
                  <a:lnTo>
                    <a:pt x="62" y="2"/>
                  </a:lnTo>
                  <a:lnTo>
                    <a:pt x="56"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0" name="Freeform 430">
              <a:extLst>
                <a:ext uri="{FF2B5EF4-FFF2-40B4-BE49-F238E27FC236}">
                  <a16:creationId xmlns:a16="http://schemas.microsoft.com/office/drawing/2014/main" id="{0B7AB947-8E3B-40D2-B9ED-124A7C2483F4}"/>
                </a:ext>
              </a:extLst>
            </p:cNvPr>
            <p:cNvSpPr>
              <a:spLocks/>
            </p:cNvSpPr>
            <p:nvPr/>
          </p:nvSpPr>
          <p:spPr bwMode="gray">
            <a:xfrm>
              <a:off x="1090651" y="3273963"/>
              <a:ext cx="255493" cy="122110"/>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4"/>
                  </a:lnTo>
                  <a:lnTo>
                    <a:pt x="28" y="6"/>
                  </a:lnTo>
                  <a:lnTo>
                    <a:pt x="26" y="6"/>
                  </a:lnTo>
                  <a:lnTo>
                    <a:pt x="24" y="6"/>
                  </a:lnTo>
                  <a:lnTo>
                    <a:pt x="24" y="4"/>
                  </a:lnTo>
                  <a:lnTo>
                    <a:pt x="22" y="4"/>
                  </a:lnTo>
                  <a:lnTo>
                    <a:pt x="22" y="4"/>
                  </a:lnTo>
                  <a:lnTo>
                    <a:pt x="22" y="2"/>
                  </a:lnTo>
                  <a:lnTo>
                    <a:pt x="20" y="0"/>
                  </a:lnTo>
                  <a:lnTo>
                    <a:pt x="18" y="0"/>
                  </a:lnTo>
                  <a:lnTo>
                    <a:pt x="18" y="0"/>
                  </a:lnTo>
                  <a:lnTo>
                    <a:pt x="20" y="4"/>
                  </a:lnTo>
                  <a:lnTo>
                    <a:pt x="18" y="4"/>
                  </a:lnTo>
                  <a:lnTo>
                    <a:pt x="16" y="4"/>
                  </a:lnTo>
                  <a:lnTo>
                    <a:pt x="14" y="6"/>
                  </a:lnTo>
                  <a:lnTo>
                    <a:pt x="12" y="6"/>
                  </a:lnTo>
                  <a:lnTo>
                    <a:pt x="12" y="6"/>
                  </a:lnTo>
                  <a:lnTo>
                    <a:pt x="8" y="6"/>
                  </a:lnTo>
                  <a:lnTo>
                    <a:pt x="6" y="6"/>
                  </a:lnTo>
                  <a:lnTo>
                    <a:pt x="6" y="8"/>
                  </a:lnTo>
                  <a:lnTo>
                    <a:pt x="4" y="8"/>
                  </a:lnTo>
                  <a:lnTo>
                    <a:pt x="2" y="8"/>
                  </a:lnTo>
                  <a:lnTo>
                    <a:pt x="0" y="8"/>
                  </a:lnTo>
                  <a:lnTo>
                    <a:pt x="0" y="18"/>
                  </a:lnTo>
                  <a:lnTo>
                    <a:pt x="8" y="20"/>
                  </a:lnTo>
                  <a:lnTo>
                    <a:pt x="12" y="26"/>
                  </a:lnTo>
                  <a:lnTo>
                    <a:pt x="16" y="42"/>
                  </a:lnTo>
                  <a:lnTo>
                    <a:pt x="16" y="42"/>
                  </a:lnTo>
                  <a:lnTo>
                    <a:pt x="18" y="42"/>
                  </a:lnTo>
                  <a:lnTo>
                    <a:pt x="18" y="44"/>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8" y="38"/>
                  </a:lnTo>
                  <a:lnTo>
                    <a:pt x="138" y="38"/>
                  </a:lnTo>
                  <a:lnTo>
                    <a:pt x="136" y="36"/>
                  </a:lnTo>
                  <a:lnTo>
                    <a:pt x="136" y="34"/>
                  </a:lnTo>
                  <a:lnTo>
                    <a:pt x="136" y="30"/>
                  </a:lnTo>
                  <a:lnTo>
                    <a:pt x="138" y="26"/>
                  </a:lnTo>
                  <a:lnTo>
                    <a:pt x="138" y="2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1" name="Freeform 431">
              <a:extLst>
                <a:ext uri="{FF2B5EF4-FFF2-40B4-BE49-F238E27FC236}">
                  <a16:creationId xmlns:a16="http://schemas.microsoft.com/office/drawing/2014/main" id="{D57B2352-0B72-4F0D-9C75-F986C9E8FA72}"/>
                </a:ext>
              </a:extLst>
            </p:cNvPr>
            <p:cNvSpPr>
              <a:spLocks/>
            </p:cNvSpPr>
            <p:nvPr/>
          </p:nvSpPr>
          <p:spPr bwMode="gray">
            <a:xfrm>
              <a:off x="1120273" y="3096349"/>
              <a:ext cx="281412" cy="225718"/>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22">
                  <a:moveTo>
                    <a:pt x="90" y="4"/>
                  </a:moveTo>
                  <a:lnTo>
                    <a:pt x="84" y="0"/>
                  </a:lnTo>
                  <a:lnTo>
                    <a:pt x="84" y="2"/>
                  </a:lnTo>
                  <a:lnTo>
                    <a:pt x="82" y="4"/>
                  </a:lnTo>
                  <a:lnTo>
                    <a:pt x="82" y="8"/>
                  </a:lnTo>
                  <a:lnTo>
                    <a:pt x="80" y="10"/>
                  </a:lnTo>
                  <a:lnTo>
                    <a:pt x="78" y="12"/>
                  </a:lnTo>
                  <a:lnTo>
                    <a:pt x="78" y="12"/>
                  </a:lnTo>
                  <a:lnTo>
                    <a:pt x="60" y="18"/>
                  </a:lnTo>
                  <a:lnTo>
                    <a:pt x="56" y="18"/>
                  </a:lnTo>
                  <a:lnTo>
                    <a:pt x="52"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2"/>
                  </a:lnTo>
                  <a:lnTo>
                    <a:pt x="4" y="36"/>
                  </a:lnTo>
                  <a:lnTo>
                    <a:pt x="4" y="40"/>
                  </a:lnTo>
                  <a:lnTo>
                    <a:pt x="4" y="44"/>
                  </a:lnTo>
                  <a:lnTo>
                    <a:pt x="4" y="48"/>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10" y="72"/>
                  </a:lnTo>
                  <a:lnTo>
                    <a:pt x="8" y="74"/>
                  </a:lnTo>
                  <a:lnTo>
                    <a:pt x="6" y="76"/>
                  </a:lnTo>
                  <a:lnTo>
                    <a:pt x="6" y="76"/>
                  </a:lnTo>
                  <a:lnTo>
                    <a:pt x="6" y="78"/>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6" y="100"/>
                  </a:lnTo>
                  <a:lnTo>
                    <a:pt x="6" y="100"/>
                  </a:lnTo>
                  <a:lnTo>
                    <a:pt x="8" y="100"/>
                  </a:lnTo>
                  <a:lnTo>
                    <a:pt x="8" y="102"/>
                  </a:lnTo>
                  <a:lnTo>
                    <a:pt x="10" y="102"/>
                  </a:lnTo>
                  <a:lnTo>
                    <a:pt x="12" y="102"/>
                  </a:lnTo>
                  <a:lnTo>
                    <a:pt x="12" y="100"/>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0" y="104"/>
                  </a:lnTo>
                  <a:lnTo>
                    <a:pt x="150" y="104"/>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6" y="58"/>
                  </a:lnTo>
                  <a:lnTo>
                    <a:pt x="128" y="58"/>
                  </a:lnTo>
                  <a:lnTo>
                    <a:pt x="130" y="56"/>
                  </a:lnTo>
                  <a:lnTo>
                    <a:pt x="132" y="54"/>
                  </a:lnTo>
                  <a:lnTo>
                    <a:pt x="134" y="50"/>
                  </a:lnTo>
                  <a:lnTo>
                    <a:pt x="136" y="46"/>
                  </a:lnTo>
                  <a:lnTo>
                    <a:pt x="134" y="40"/>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8" y="8"/>
                  </a:lnTo>
                  <a:lnTo>
                    <a:pt x="94" y="8"/>
                  </a:lnTo>
                  <a:lnTo>
                    <a:pt x="92" y="6"/>
                  </a:lnTo>
                  <a:lnTo>
                    <a:pt x="90"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2" name="Freeform 432">
              <a:extLst>
                <a:ext uri="{FF2B5EF4-FFF2-40B4-BE49-F238E27FC236}">
                  <a16:creationId xmlns:a16="http://schemas.microsoft.com/office/drawing/2014/main" id="{9F0ED135-AE37-4F68-8F8F-E68C110741D5}"/>
                </a:ext>
              </a:extLst>
            </p:cNvPr>
            <p:cNvSpPr>
              <a:spLocks/>
            </p:cNvSpPr>
            <p:nvPr/>
          </p:nvSpPr>
          <p:spPr bwMode="gray">
            <a:xfrm>
              <a:off x="1301710" y="3351670"/>
              <a:ext cx="188842" cy="155413"/>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2" y="64"/>
                  </a:lnTo>
                  <a:lnTo>
                    <a:pt x="100" y="66"/>
                  </a:lnTo>
                  <a:lnTo>
                    <a:pt x="100" y="68"/>
                  </a:lnTo>
                  <a:lnTo>
                    <a:pt x="100" y="70"/>
                  </a:lnTo>
                  <a:lnTo>
                    <a:pt x="100" y="72"/>
                  </a:lnTo>
                  <a:lnTo>
                    <a:pt x="100" y="74"/>
                  </a:lnTo>
                  <a:lnTo>
                    <a:pt x="100" y="78"/>
                  </a:lnTo>
                  <a:lnTo>
                    <a:pt x="100" y="82"/>
                  </a:lnTo>
                  <a:lnTo>
                    <a:pt x="100" y="84"/>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60" y="66"/>
                  </a:lnTo>
                  <a:lnTo>
                    <a:pt x="54" y="66"/>
                  </a:lnTo>
                  <a:lnTo>
                    <a:pt x="48" y="66"/>
                  </a:lnTo>
                  <a:lnTo>
                    <a:pt x="42" y="68"/>
                  </a:lnTo>
                  <a:lnTo>
                    <a:pt x="34" y="72"/>
                  </a:lnTo>
                  <a:lnTo>
                    <a:pt x="34" y="72"/>
                  </a:lnTo>
                  <a:lnTo>
                    <a:pt x="32" y="72"/>
                  </a:lnTo>
                  <a:lnTo>
                    <a:pt x="30" y="72"/>
                  </a:lnTo>
                  <a:lnTo>
                    <a:pt x="26" y="72"/>
                  </a:lnTo>
                  <a:lnTo>
                    <a:pt x="22" y="68"/>
                  </a:lnTo>
                  <a:lnTo>
                    <a:pt x="16" y="64"/>
                  </a:lnTo>
                  <a:lnTo>
                    <a:pt x="8" y="58"/>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3" name="Freeform 433">
              <a:extLst>
                <a:ext uri="{FF2B5EF4-FFF2-40B4-BE49-F238E27FC236}">
                  <a16:creationId xmlns:a16="http://schemas.microsoft.com/office/drawing/2014/main" id="{DE9270AF-475D-45D8-9A76-8504332E42D2}"/>
                </a:ext>
              </a:extLst>
            </p:cNvPr>
            <p:cNvSpPr>
              <a:spLocks/>
            </p:cNvSpPr>
            <p:nvPr/>
          </p:nvSpPr>
          <p:spPr bwMode="gray">
            <a:xfrm>
              <a:off x="1412794" y="3577388"/>
              <a:ext cx="77759" cy="81407"/>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4">
                  <a:moveTo>
                    <a:pt x="26" y="0"/>
                  </a:moveTo>
                  <a:lnTo>
                    <a:pt x="26" y="2"/>
                  </a:lnTo>
                  <a:lnTo>
                    <a:pt x="26" y="2"/>
                  </a:lnTo>
                  <a:lnTo>
                    <a:pt x="26" y="4"/>
                  </a:lnTo>
                  <a:lnTo>
                    <a:pt x="28" y="6"/>
                  </a:lnTo>
                  <a:lnTo>
                    <a:pt x="32" y="10"/>
                  </a:lnTo>
                  <a:lnTo>
                    <a:pt x="36" y="14"/>
                  </a:lnTo>
                  <a:lnTo>
                    <a:pt x="42" y="22"/>
                  </a:lnTo>
                  <a:lnTo>
                    <a:pt x="40" y="22"/>
                  </a:lnTo>
                  <a:lnTo>
                    <a:pt x="40" y="24"/>
                  </a:lnTo>
                  <a:lnTo>
                    <a:pt x="38" y="28"/>
                  </a:lnTo>
                  <a:lnTo>
                    <a:pt x="36" y="30"/>
                  </a:lnTo>
                  <a:lnTo>
                    <a:pt x="34" y="30"/>
                  </a:lnTo>
                  <a:lnTo>
                    <a:pt x="34" y="30"/>
                  </a:lnTo>
                  <a:lnTo>
                    <a:pt x="30" y="30"/>
                  </a:lnTo>
                  <a:lnTo>
                    <a:pt x="28" y="32"/>
                  </a:lnTo>
                  <a:lnTo>
                    <a:pt x="24" y="32"/>
                  </a:lnTo>
                  <a:lnTo>
                    <a:pt x="22" y="32"/>
                  </a:lnTo>
                  <a:lnTo>
                    <a:pt x="22" y="32"/>
                  </a:lnTo>
                  <a:lnTo>
                    <a:pt x="20" y="34"/>
                  </a:lnTo>
                  <a:lnTo>
                    <a:pt x="18" y="36"/>
                  </a:lnTo>
                  <a:lnTo>
                    <a:pt x="16" y="38"/>
                  </a:lnTo>
                  <a:lnTo>
                    <a:pt x="16" y="38"/>
                  </a:lnTo>
                  <a:lnTo>
                    <a:pt x="14" y="40"/>
                  </a:lnTo>
                  <a:lnTo>
                    <a:pt x="12" y="42"/>
                  </a:lnTo>
                  <a:lnTo>
                    <a:pt x="10" y="42"/>
                  </a:lnTo>
                  <a:lnTo>
                    <a:pt x="10" y="42"/>
                  </a:lnTo>
                  <a:lnTo>
                    <a:pt x="8" y="44"/>
                  </a:lnTo>
                  <a:lnTo>
                    <a:pt x="4" y="44"/>
                  </a:lnTo>
                  <a:lnTo>
                    <a:pt x="2" y="44"/>
                  </a:lnTo>
                  <a:lnTo>
                    <a:pt x="0" y="44"/>
                  </a:lnTo>
                  <a:lnTo>
                    <a:pt x="2" y="36"/>
                  </a:lnTo>
                  <a:lnTo>
                    <a:pt x="2" y="20"/>
                  </a:lnTo>
                  <a:lnTo>
                    <a:pt x="2" y="20"/>
                  </a:lnTo>
                  <a:lnTo>
                    <a:pt x="4" y="16"/>
                  </a:lnTo>
                  <a:lnTo>
                    <a:pt x="4" y="12"/>
                  </a:lnTo>
                  <a:lnTo>
                    <a:pt x="8" y="8"/>
                  </a:lnTo>
                  <a:lnTo>
                    <a:pt x="12" y="4"/>
                  </a:lnTo>
                  <a:lnTo>
                    <a:pt x="14" y="4"/>
                  </a:lnTo>
                  <a:lnTo>
                    <a:pt x="16" y="2"/>
                  </a:lnTo>
                  <a:lnTo>
                    <a:pt x="20" y="0"/>
                  </a:lnTo>
                  <a:lnTo>
                    <a:pt x="2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4" name="Freeform 434">
              <a:extLst>
                <a:ext uri="{FF2B5EF4-FFF2-40B4-BE49-F238E27FC236}">
                  <a16:creationId xmlns:a16="http://schemas.microsoft.com/office/drawing/2014/main" id="{0849A1C1-50CE-418D-A2E1-002745AFC3E6}"/>
                </a:ext>
              </a:extLst>
            </p:cNvPr>
            <p:cNvSpPr>
              <a:spLocks/>
            </p:cNvSpPr>
            <p:nvPr/>
          </p:nvSpPr>
          <p:spPr bwMode="gray">
            <a:xfrm>
              <a:off x="1609042" y="3906715"/>
              <a:ext cx="499877" cy="429235"/>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4" y="202"/>
                  </a:lnTo>
                  <a:lnTo>
                    <a:pt x="104" y="202"/>
                  </a:lnTo>
                  <a:lnTo>
                    <a:pt x="106" y="204"/>
                  </a:lnTo>
                  <a:lnTo>
                    <a:pt x="108" y="204"/>
                  </a:lnTo>
                  <a:lnTo>
                    <a:pt x="110" y="204"/>
                  </a:lnTo>
                  <a:lnTo>
                    <a:pt x="114" y="204"/>
                  </a:lnTo>
                  <a:lnTo>
                    <a:pt x="136" y="232"/>
                  </a:lnTo>
                  <a:lnTo>
                    <a:pt x="140" y="228"/>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92" y="80"/>
                  </a:lnTo>
                  <a:lnTo>
                    <a:pt x="172" y="54"/>
                  </a:lnTo>
                  <a:lnTo>
                    <a:pt x="154" y="54"/>
                  </a:lnTo>
                  <a:lnTo>
                    <a:pt x="154" y="52"/>
                  </a:lnTo>
                  <a:lnTo>
                    <a:pt x="152" y="50"/>
                  </a:lnTo>
                  <a:lnTo>
                    <a:pt x="150" y="48"/>
                  </a:lnTo>
                  <a:lnTo>
                    <a:pt x="144" y="46"/>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2" y="0"/>
                  </a:lnTo>
                  <a:lnTo>
                    <a:pt x="60" y="2"/>
                  </a:lnTo>
                  <a:lnTo>
                    <a:pt x="58" y="2"/>
                  </a:lnTo>
                  <a:lnTo>
                    <a:pt x="54"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5" name="Freeform 435">
              <a:extLst>
                <a:ext uri="{FF2B5EF4-FFF2-40B4-BE49-F238E27FC236}">
                  <a16:creationId xmlns:a16="http://schemas.microsoft.com/office/drawing/2014/main" id="{20293088-AFAE-4BDD-AEB9-032E97C49D7E}"/>
                </a:ext>
              </a:extLst>
            </p:cNvPr>
            <p:cNvSpPr>
              <a:spLocks/>
            </p:cNvSpPr>
            <p:nvPr/>
          </p:nvSpPr>
          <p:spPr bwMode="gray">
            <a:xfrm>
              <a:off x="1783073" y="4280445"/>
              <a:ext cx="77759" cy="122110"/>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0" y="14"/>
                  </a:lnTo>
                  <a:lnTo>
                    <a:pt x="2" y="12"/>
                  </a:lnTo>
                  <a:lnTo>
                    <a:pt x="4" y="10"/>
                  </a:lnTo>
                  <a:lnTo>
                    <a:pt x="6" y="8"/>
                  </a:lnTo>
                  <a:lnTo>
                    <a:pt x="8" y="8"/>
                  </a:lnTo>
                  <a:lnTo>
                    <a:pt x="8" y="8"/>
                  </a:lnTo>
                  <a:lnTo>
                    <a:pt x="8" y="6"/>
                  </a:lnTo>
                  <a:lnTo>
                    <a:pt x="10" y="4"/>
                  </a:lnTo>
                  <a:lnTo>
                    <a:pt x="10" y="2"/>
                  </a:lnTo>
                  <a:lnTo>
                    <a:pt x="10" y="2"/>
                  </a:lnTo>
                  <a:lnTo>
                    <a:pt x="10" y="0"/>
                  </a:lnTo>
                  <a:lnTo>
                    <a:pt x="10" y="0"/>
                  </a:lnTo>
                  <a:lnTo>
                    <a:pt x="14" y="2"/>
                  </a:lnTo>
                  <a:lnTo>
                    <a:pt x="14" y="2"/>
                  </a:lnTo>
                  <a:lnTo>
                    <a:pt x="18" y="2"/>
                  </a:lnTo>
                  <a:lnTo>
                    <a:pt x="20" y="2"/>
                  </a:lnTo>
                  <a:lnTo>
                    <a:pt x="42" y="30"/>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6" y="48"/>
                  </a:lnTo>
                  <a:lnTo>
                    <a:pt x="34" y="48"/>
                  </a:lnTo>
                  <a:lnTo>
                    <a:pt x="34" y="50"/>
                  </a:lnTo>
                  <a:lnTo>
                    <a:pt x="32" y="52"/>
                  </a:lnTo>
                  <a:lnTo>
                    <a:pt x="30" y="54"/>
                  </a:lnTo>
                  <a:lnTo>
                    <a:pt x="28" y="56"/>
                  </a:lnTo>
                  <a:lnTo>
                    <a:pt x="28" y="56"/>
                  </a:lnTo>
                  <a:lnTo>
                    <a:pt x="30" y="60"/>
                  </a:lnTo>
                  <a:lnTo>
                    <a:pt x="28" y="62"/>
                  </a:lnTo>
                  <a:lnTo>
                    <a:pt x="28" y="62"/>
                  </a:lnTo>
                  <a:lnTo>
                    <a:pt x="26" y="60"/>
                  </a:lnTo>
                  <a:lnTo>
                    <a:pt x="24" y="60"/>
                  </a:lnTo>
                  <a:lnTo>
                    <a:pt x="24" y="62"/>
                  </a:lnTo>
                  <a:lnTo>
                    <a:pt x="22" y="64"/>
                  </a:lnTo>
                  <a:lnTo>
                    <a:pt x="20" y="66"/>
                  </a:lnTo>
                  <a:lnTo>
                    <a:pt x="20" y="6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6" name="Freeform 436">
              <a:extLst>
                <a:ext uri="{FF2B5EF4-FFF2-40B4-BE49-F238E27FC236}">
                  <a16:creationId xmlns:a16="http://schemas.microsoft.com/office/drawing/2014/main" id="{4B3516C5-BF7A-45C7-83EE-98EE4FDCED48}"/>
                </a:ext>
              </a:extLst>
            </p:cNvPr>
            <p:cNvSpPr>
              <a:spLocks/>
            </p:cNvSpPr>
            <p:nvPr/>
          </p:nvSpPr>
          <p:spPr bwMode="gray">
            <a:xfrm>
              <a:off x="1820101" y="4247142"/>
              <a:ext cx="218465" cy="159113"/>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0" y="84"/>
                  </a:lnTo>
                  <a:lnTo>
                    <a:pt x="2" y="84"/>
                  </a:lnTo>
                  <a:lnTo>
                    <a:pt x="4" y="80"/>
                  </a:lnTo>
                  <a:lnTo>
                    <a:pt x="4" y="80"/>
                  </a:lnTo>
                  <a:lnTo>
                    <a:pt x="6" y="80"/>
                  </a:lnTo>
                  <a:lnTo>
                    <a:pt x="8" y="80"/>
                  </a:lnTo>
                  <a:lnTo>
                    <a:pt x="10" y="78"/>
                  </a:lnTo>
                  <a:lnTo>
                    <a:pt x="8" y="74"/>
                  </a:lnTo>
                  <a:lnTo>
                    <a:pt x="12" y="68"/>
                  </a:lnTo>
                  <a:lnTo>
                    <a:pt x="14" y="68"/>
                  </a:lnTo>
                  <a:lnTo>
                    <a:pt x="14" y="66"/>
                  </a:lnTo>
                  <a:lnTo>
                    <a:pt x="16" y="66"/>
                  </a:lnTo>
                  <a:lnTo>
                    <a:pt x="18" y="66"/>
                  </a:lnTo>
                  <a:lnTo>
                    <a:pt x="20" y="66"/>
                  </a:lnTo>
                  <a:lnTo>
                    <a:pt x="20" y="66"/>
                  </a:lnTo>
                  <a:lnTo>
                    <a:pt x="22" y="64"/>
                  </a:lnTo>
                  <a:lnTo>
                    <a:pt x="20" y="62"/>
                  </a:lnTo>
                  <a:lnTo>
                    <a:pt x="20" y="60"/>
                  </a:lnTo>
                  <a:lnTo>
                    <a:pt x="20" y="58"/>
                  </a:lnTo>
                  <a:lnTo>
                    <a:pt x="18" y="56"/>
                  </a:lnTo>
                  <a:lnTo>
                    <a:pt x="18" y="54"/>
                  </a:lnTo>
                  <a:lnTo>
                    <a:pt x="18" y="50"/>
                  </a:lnTo>
                  <a:lnTo>
                    <a:pt x="22" y="48"/>
                  </a:lnTo>
                  <a:lnTo>
                    <a:pt x="22" y="48"/>
                  </a:lnTo>
                  <a:lnTo>
                    <a:pt x="24" y="46"/>
                  </a:lnTo>
                  <a:lnTo>
                    <a:pt x="26" y="44"/>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4" y="0"/>
                  </a:lnTo>
                  <a:lnTo>
                    <a:pt x="106" y="0"/>
                  </a:lnTo>
                  <a:lnTo>
                    <a:pt x="108" y="2"/>
                  </a:lnTo>
                  <a:lnTo>
                    <a:pt x="118" y="2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7" name="Freeform 437">
              <a:extLst>
                <a:ext uri="{FF2B5EF4-FFF2-40B4-BE49-F238E27FC236}">
                  <a16:creationId xmlns:a16="http://schemas.microsoft.com/office/drawing/2014/main" id="{C34E0CD3-39F9-4A76-97C9-89A9308B152D}"/>
                </a:ext>
              </a:extLst>
            </p:cNvPr>
            <p:cNvSpPr>
              <a:spLocks/>
            </p:cNvSpPr>
            <p:nvPr/>
          </p:nvSpPr>
          <p:spPr bwMode="gray">
            <a:xfrm>
              <a:off x="2016349" y="4110231"/>
              <a:ext cx="170328" cy="188715"/>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 h="102">
                  <a:moveTo>
                    <a:pt x="72" y="0"/>
                  </a:moveTo>
                  <a:lnTo>
                    <a:pt x="72" y="4"/>
                  </a:lnTo>
                  <a:lnTo>
                    <a:pt x="72" y="8"/>
                  </a:lnTo>
                  <a:lnTo>
                    <a:pt x="72" y="8"/>
                  </a:lnTo>
                  <a:lnTo>
                    <a:pt x="76" y="14"/>
                  </a:lnTo>
                  <a:lnTo>
                    <a:pt x="80" y="18"/>
                  </a:lnTo>
                  <a:lnTo>
                    <a:pt x="84" y="22"/>
                  </a:lnTo>
                  <a:lnTo>
                    <a:pt x="88" y="22"/>
                  </a:lnTo>
                  <a:lnTo>
                    <a:pt x="90" y="24"/>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0" y="74"/>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8"/>
                  </a:lnTo>
                  <a:lnTo>
                    <a:pt x="60" y="6"/>
                  </a:lnTo>
                  <a:lnTo>
                    <a:pt x="62" y="4"/>
                  </a:lnTo>
                  <a:lnTo>
                    <a:pt x="64" y="4"/>
                  </a:lnTo>
                  <a:lnTo>
                    <a:pt x="64" y="4"/>
                  </a:lnTo>
                  <a:lnTo>
                    <a:pt x="7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8" name="Freeform 438">
              <a:extLst>
                <a:ext uri="{FF2B5EF4-FFF2-40B4-BE49-F238E27FC236}">
                  <a16:creationId xmlns:a16="http://schemas.microsoft.com/office/drawing/2014/main" id="{68424E7B-5074-4DDD-AFDA-B10B861CBB10}"/>
                </a:ext>
              </a:extLst>
            </p:cNvPr>
            <p:cNvSpPr>
              <a:spLocks/>
            </p:cNvSpPr>
            <p:nvPr/>
          </p:nvSpPr>
          <p:spPr bwMode="gray">
            <a:xfrm>
              <a:off x="1690503" y="3725400"/>
              <a:ext cx="214762" cy="247920"/>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0"/>
                  </a:lnTo>
                  <a:lnTo>
                    <a:pt x="70" y="2"/>
                  </a:lnTo>
                  <a:lnTo>
                    <a:pt x="72" y="4"/>
                  </a:lnTo>
                  <a:lnTo>
                    <a:pt x="74" y="4"/>
                  </a:lnTo>
                  <a:lnTo>
                    <a:pt x="76" y="4"/>
                  </a:lnTo>
                  <a:lnTo>
                    <a:pt x="78" y="2"/>
                  </a:lnTo>
                  <a:lnTo>
                    <a:pt x="82" y="4"/>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8" y="38"/>
                  </a:lnTo>
                  <a:lnTo>
                    <a:pt x="96" y="42"/>
                  </a:lnTo>
                  <a:lnTo>
                    <a:pt x="94" y="46"/>
                  </a:lnTo>
                  <a:lnTo>
                    <a:pt x="92" y="52"/>
                  </a:lnTo>
                  <a:lnTo>
                    <a:pt x="92" y="56"/>
                  </a:lnTo>
                  <a:lnTo>
                    <a:pt x="90" y="60"/>
                  </a:lnTo>
                  <a:lnTo>
                    <a:pt x="92" y="64"/>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6"/>
                  </a:lnTo>
                  <a:lnTo>
                    <a:pt x="108" y="98"/>
                  </a:lnTo>
                  <a:lnTo>
                    <a:pt x="110" y="100"/>
                  </a:lnTo>
                  <a:lnTo>
                    <a:pt x="112" y="102"/>
                  </a:lnTo>
                  <a:lnTo>
                    <a:pt x="114" y="104"/>
                  </a:lnTo>
                  <a:lnTo>
                    <a:pt x="114" y="106"/>
                  </a:lnTo>
                  <a:lnTo>
                    <a:pt x="114" y="108"/>
                  </a:lnTo>
                  <a:lnTo>
                    <a:pt x="116" y="112"/>
                  </a:lnTo>
                  <a:lnTo>
                    <a:pt x="116" y="114"/>
                  </a:lnTo>
                  <a:lnTo>
                    <a:pt x="114" y="124"/>
                  </a:lnTo>
                  <a:lnTo>
                    <a:pt x="114" y="124"/>
                  </a:lnTo>
                  <a:lnTo>
                    <a:pt x="112" y="124"/>
                  </a:lnTo>
                  <a:lnTo>
                    <a:pt x="110" y="126"/>
                  </a:lnTo>
                  <a:lnTo>
                    <a:pt x="108" y="128"/>
                  </a:lnTo>
                  <a:lnTo>
                    <a:pt x="88" y="13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79" name="Freeform 439">
              <a:extLst>
                <a:ext uri="{FF2B5EF4-FFF2-40B4-BE49-F238E27FC236}">
                  <a16:creationId xmlns:a16="http://schemas.microsoft.com/office/drawing/2014/main" id="{F8DB9D55-D38C-49BC-9D96-D043C0C38488}"/>
                </a:ext>
              </a:extLst>
            </p:cNvPr>
            <p:cNvSpPr>
              <a:spLocks/>
            </p:cNvSpPr>
            <p:nvPr/>
          </p:nvSpPr>
          <p:spPr bwMode="gray">
            <a:xfrm>
              <a:off x="1609042" y="3851210"/>
              <a:ext cx="114787" cy="133211"/>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72">
                  <a:moveTo>
                    <a:pt x="4" y="40"/>
                  </a:moveTo>
                  <a:lnTo>
                    <a:pt x="4" y="8"/>
                  </a:lnTo>
                  <a:lnTo>
                    <a:pt x="4" y="8"/>
                  </a:lnTo>
                  <a:lnTo>
                    <a:pt x="6" y="10"/>
                  </a:lnTo>
                  <a:lnTo>
                    <a:pt x="8" y="10"/>
                  </a:lnTo>
                  <a:lnTo>
                    <a:pt x="8" y="10"/>
                  </a:lnTo>
                  <a:lnTo>
                    <a:pt x="8" y="12"/>
                  </a:lnTo>
                  <a:lnTo>
                    <a:pt x="10" y="14"/>
                  </a:lnTo>
                  <a:lnTo>
                    <a:pt x="12" y="16"/>
                  </a:lnTo>
                  <a:lnTo>
                    <a:pt x="16" y="16"/>
                  </a:lnTo>
                  <a:lnTo>
                    <a:pt x="20" y="16"/>
                  </a:lnTo>
                  <a:lnTo>
                    <a:pt x="26" y="14"/>
                  </a:lnTo>
                  <a:lnTo>
                    <a:pt x="44" y="0"/>
                  </a:lnTo>
                  <a:lnTo>
                    <a:pt x="44" y="0"/>
                  </a:lnTo>
                  <a:lnTo>
                    <a:pt x="44" y="0"/>
                  </a:lnTo>
                  <a:lnTo>
                    <a:pt x="46" y="4"/>
                  </a:lnTo>
                  <a:lnTo>
                    <a:pt x="48" y="8"/>
                  </a:lnTo>
                  <a:lnTo>
                    <a:pt x="48" y="8"/>
                  </a:lnTo>
                  <a:lnTo>
                    <a:pt x="50" y="10"/>
                  </a:lnTo>
                  <a:lnTo>
                    <a:pt x="54" y="14"/>
                  </a:lnTo>
                  <a:lnTo>
                    <a:pt x="56" y="18"/>
                  </a:lnTo>
                  <a:lnTo>
                    <a:pt x="58" y="22"/>
                  </a:lnTo>
                  <a:lnTo>
                    <a:pt x="60" y="26"/>
                  </a:lnTo>
                  <a:lnTo>
                    <a:pt x="62" y="28"/>
                  </a:lnTo>
                  <a:lnTo>
                    <a:pt x="62" y="28"/>
                  </a:lnTo>
                  <a:lnTo>
                    <a:pt x="62" y="30"/>
                  </a:lnTo>
                  <a:lnTo>
                    <a:pt x="62" y="30"/>
                  </a:lnTo>
                  <a:lnTo>
                    <a:pt x="60" y="32"/>
                  </a:lnTo>
                  <a:lnTo>
                    <a:pt x="56" y="34"/>
                  </a:lnTo>
                  <a:lnTo>
                    <a:pt x="48" y="34"/>
                  </a:lnTo>
                  <a:lnTo>
                    <a:pt x="40" y="36"/>
                  </a:lnTo>
                  <a:lnTo>
                    <a:pt x="34" y="38"/>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0" name="Freeform 440">
              <a:extLst>
                <a:ext uri="{FF2B5EF4-FFF2-40B4-BE49-F238E27FC236}">
                  <a16:creationId xmlns:a16="http://schemas.microsoft.com/office/drawing/2014/main" id="{86CDDE9B-D823-4263-9195-361EAD7123C7}"/>
                </a:ext>
              </a:extLst>
            </p:cNvPr>
            <p:cNvSpPr>
              <a:spLocks/>
            </p:cNvSpPr>
            <p:nvPr/>
          </p:nvSpPr>
          <p:spPr bwMode="gray">
            <a:xfrm>
              <a:off x="1575717" y="3866011"/>
              <a:ext cx="40731" cy="114709"/>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62">
                  <a:moveTo>
                    <a:pt x="22" y="0"/>
                  </a:moveTo>
                  <a:lnTo>
                    <a:pt x="16" y="2"/>
                  </a:lnTo>
                  <a:lnTo>
                    <a:pt x="16" y="2"/>
                  </a:lnTo>
                  <a:lnTo>
                    <a:pt x="16" y="6"/>
                  </a:lnTo>
                  <a:lnTo>
                    <a:pt x="16" y="8"/>
                  </a:lnTo>
                  <a:lnTo>
                    <a:pt x="14" y="12"/>
                  </a:lnTo>
                  <a:lnTo>
                    <a:pt x="14" y="14"/>
                  </a:lnTo>
                  <a:lnTo>
                    <a:pt x="14" y="14"/>
                  </a:lnTo>
                  <a:lnTo>
                    <a:pt x="14" y="16"/>
                  </a:lnTo>
                  <a:lnTo>
                    <a:pt x="12" y="20"/>
                  </a:lnTo>
                  <a:lnTo>
                    <a:pt x="8" y="24"/>
                  </a:lnTo>
                  <a:lnTo>
                    <a:pt x="0" y="30"/>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1" name="Freeform 441">
              <a:extLst>
                <a:ext uri="{FF2B5EF4-FFF2-40B4-BE49-F238E27FC236}">
                  <a16:creationId xmlns:a16="http://schemas.microsoft.com/office/drawing/2014/main" id="{47BD9ADE-044D-405F-BC59-5677F3517049}"/>
                </a:ext>
              </a:extLst>
            </p:cNvPr>
            <p:cNvSpPr>
              <a:spLocks/>
            </p:cNvSpPr>
            <p:nvPr/>
          </p:nvSpPr>
          <p:spPr bwMode="gray">
            <a:xfrm>
              <a:off x="1616447" y="3740201"/>
              <a:ext cx="148112" cy="140611"/>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76">
                  <a:moveTo>
                    <a:pt x="72" y="2"/>
                  </a:moveTo>
                  <a:lnTo>
                    <a:pt x="70" y="4"/>
                  </a:lnTo>
                  <a:lnTo>
                    <a:pt x="66" y="6"/>
                  </a:lnTo>
                  <a:lnTo>
                    <a:pt x="64" y="6"/>
                  </a:lnTo>
                  <a:lnTo>
                    <a:pt x="62" y="6"/>
                  </a:lnTo>
                  <a:lnTo>
                    <a:pt x="60" y="6"/>
                  </a:lnTo>
                  <a:lnTo>
                    <a:pt x="58" y="8"/>
                  </a:lnTo>
                  <a:lnTo>
                    <a:pt x="56" y="10"/>
                  </a:lnTo>
                  <a:lnTo>
                    <a:pt x="54" y="12"/>
                  </a:lnTo>
                  <a:lnTo>
                    <a:pt x="54" y="12"/>
                  </a:lnTo>
                  <a:lnTo>
                    <a:pt x="50" y="14"/>
                  </a:lnTo>
                  <a:lnTo>
                    <a:pt x="44" y="16"/>
                  </a:lnTo>
                  <a:lnTo>
                    <a:pt x="38" y="16"/>
                  </a:lnTo>
                  <a:lnTo>
                    <a:pt x="32" y="16"/>
                  </a:lnTo>
                  <a:lnTo>
                    <a:pt x="28" y="16"/>
                  </a:lnTo>
                  <a:lnTo>
                    <a:pt x="24" y="14"/>
                  </a:lnTo>
                  <a:lnTo>
                    <a:pt x="24" y="14"/>
                  </a:lnTo>
                  <a:lnTo>
                    <a:pt x="20" y="12"/>
                  </a:lnTo>
                  <a:lnTo>
                    <a:pt x="18" y="12"/>
                  </a:lnTo>
                  <a:lnTo>
                    <a:pt x="16" y="14"/>
                  </a:lnTo>
                  <a:lnTo>
                    <a:pt x="16" y="16"/>
                  </a:lnTo>
                  <a:lnTo>
                    <a:pt x="16" y="16"/>
                  </a:lnTo>
                  <a:lnTo>
                    <a:pt x="12" y="20"/>
                  </a:lnTo>
                  <a:lnTo>
                    <a:pt x="10" y="24"/>
                  </a:lnTo>
                  <a:lnTo>
                    <a:pt x="8" y="24"/>
                  </a:lnTo>
                  <a:lnTo>
                    <a:pt x="8" y="24"/>
                  </a:lnTo>
                  <a:lnTo>
                    <a:pt x="6" y="24"/>
                  </a:lnTo>
                  <a:lnTo>
                    <a:pt x="6" y="24"/>
                  </a:lnTo>
                  <a:lnTo>
                    <a:pt x="4" y="22"/>
                  </a:lnTo>
                  <a:lnTo>
                    <a:pt x="4" y="24"/>
                  </a:lnTo>
                  <a:lnTo>
                    <a:pt x="6" y="26"/>
                  </a:lnTo>
                  <a:lnTo>
                    <a:pt x="6" y="26"/>
                  </a:lnTo>
                  <a:lnTo>
                    <a:pt x="6" y="28"/>
                  </a:lnTo>
                  <a:lnTo>
                    <a:pt x="6" y="30"/>
                  </a:lnTo>
                  <a:lnTo>
                    <a:pt x="6" y="32"/>
                  </a:lnTo>
                  <a:lnTo>
                    <a:pt x="4" y="34"/>
                  </a:lnTo>
                  <a:lnTo>
                    <a:pt x="4" y="36"/>
                  </a:lnTo>
                  <a:lnTo>
                    <a:pt x="4" y="36"/>
                  </a:lnTo>
                  <a:lnTo>
                    <a:pt x="4" y="38"/>
                  </a:lnTo>
                  <a:lnTo>
                    <a:pt x="2" y="42"/>
                  </a:lnTo>
                  <a:lnTo>
                    <a:pt x="4"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2"/>
                  </a:lnTo>
                  <a:lnTo>
                    <a:pt x="4" y="62"/>
                  </a:lnTo>
                  <a:lnTo>
                    <a:pt x="4" y="64"/>
                  </a:lnTo>
                  <a:lnTo>
                    <a:pt x="2" y="66"/>
                  </a:lnTo>
                  <a:lnTo>
                    <a:pt x="0" y="68"/>
                  </a:lnTo>
                  <a:lnTo>
                    <a:pt x="0" y="68"/>
                  </a:lnTo>
                  <a:lnTo>
                    <a:pt x="2" y="70"/>
                  </a:lnTo>
                  <a:lnTo>
                    <a:pt x="4"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2" name="Freeform 442">
              <a:extLst>
                <a:ext uri="{FF2B5EF4-FFF2-40B4-BE49-F238E27FC236}">
                  <a16:creationId xmlns:a16="http://schemas.microsoft.com/office/drawing/2014/main" id="{112D94B2-6D87-406D-9D88-691728860D8F}"/>
                </a:ext>
              </a:extLst>
            </p:cNvPr>
            <p:cNvSpPr>
              <a:spLocks/>
            </p:cNvSpPr>
            <p:nvPr/>
          </p:nvSpPr>
          <p:spPr bwMode="gray">
            <a:xfrm>
              <a:off x="1808993" y="3655094"/>
              <a:ext cx="433227" cy="458837"/>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248">
                  <a:moveTo>
                    <a:pt x="14" y="42"/>
                  </a:moveTo>
                  <a:lnTo>
                    <a:pt x="16" y="42"/>
                  </a:lnTo>
                  <a:lnTo>
                    <a:pt x="18"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4" y="76"/>
                  </a:lnTo>
                  <a:lnTo>
                    <a:pt x="32" y="80"/>
                  </a:lnTo>
                  <a:lnTo>
                    <a:pt x="30" y="84"/>
                  </a:lnTo>
                  <a:lnTo>
                    <a:pt x="28" y="90"/>
                  </a:lnTo>
                  <a:lnTo>
                    <a:pt x="28" y="94"/>
                  </a:lnTo>
                  <a:lnTo>
                    <a:pt x="26" y="98"/>
                  </a:lnTo>
                  <a:lnTo>
                    <a:pt x="28" y="102"/>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6" y="54"/>
                  </a:lnTo>
                  <a:lnTo>
                    <a:pt x="126" y="54"/>
                  </a:lnTo>
                  <a:lnTo>
                    <a:pt x="124" y="56"/>
                  </a:lnTo>
                  <a:lnTo>
                    <a:pt x="122" y="56"/>
                  </a:lnTo>
                  <a:lnTo>
                    <a:pt x="118" y="58"/>
                  </a:lnTo>
                  <a:lnTo>
                    <a:pt x="112" y="58"/>
                  </a:lnTo>
                  <a:lnTo>
                    <a:pt x="102" y="58"/>
                  </a:lnTo>
                  <a:lnTo>
                    <a:pt x="102" y="58"/>
                  </a:lnTo>
                  <a:lnTo>
                    <a:pt x="100" y="60"/>
                  </a:lnTo>
                  <a:lnTo>
                    <a:pt x="98" y="60"/>
                  </a:lnTo>
                  <a:lnTo>
                    <a:pt x="96" y="58"/>
                  </a:lnTo>
                  <a:lnTo>
                    <a:pt x="90" y="56"/>
                  </a:lnTo>
                  <a:lnTo>
                    <a:pt x="82" y="50"/>
                  </a:lnTo>
                  <a:lnTo>
                    <a:pt x="76" y="40"/>
                  </a:lnTo>
                  <a:lnTo>
                    <a:pt x="72" y="26"/>
                  </a:lnTo>
                  <a:lnTo>
                    <a:pt x="62" y="12"/>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38"/>
                  </a:lnTo>
                  <a:lnTo>
                    <a:pt x="12" y="40"/>
                  </a:lnTo>
                  <a:lnTo>
                    <a:pt x="10" y="42"/>
                  </a:lnTo>
                  <a:lnTo>
                    <a:pt x="14" y="4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3" name="Freeform 443">
              <a:extLst>
                <a:ext uri="{FF2B5EF4-FFF2-40B4-BE49-F238E27FC236}">
                  <a16:creationId xmlns:a16="http://schemas.microsoft.com/office/drawing/2014/main" id="{6E0E28B9-5B07-4FD6-ADFA-C90BE1E7B582}"/>
                </a:ext>
              </a:extLst>
            </p:cNvPr>
            <p:cNvSpPr>
              <a:spLocks/>
            </p:cNvSpPr>
            <p:nvPr/>
          </p:nvSpPr>
          <p:spPr bwMode="gray">
            <a:xfrm>
              <a:off x="1038812" y="4809588"/>
              <a:ext cx="51839" cy="40703"/>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2">
                  <a:moveTo>
                    <a:pt x="2" y="10"/>
                  </a:moveTo>
                  <a:lnTo>
                    <a:pt x="4" y="22"/>
                  </a:lnTo>
                  <a:lnTo>
                    <a:pt x="28" y="4"/>
                  </a:lnTo>
                  <a:lnTo>
                    <a:pt x="26" y="2"/>
                  </a:lnTo>
                  <a:lnTo>
                    <a:pt x="26" y="2"/>
                  </a:lnTo>
                  <a:lnTo>
                    <a:pt x="24" y="0"/>
                  </a:lnTo>
                  <a:lnTo>
                    <a:pt x="22" y="0"/>
                  </a:lnTo>
                  <a:lnTo>
                    <a:pt x="20" y="0"/>
                  </a:lnTo>
                  <a:lnTo>
                    <a:pt x="14" y="2"/>
                  </a:lnTo>
                  <a:lnTo>
                    <a:pt x="0" y="8"/>
                  </a:lnTo>
                  <a:lnTo>
                    <a:pt x="2" y="1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4" name="Freeform 444">
              <a:extLst>
                <a:ext uri="{FF2B5EF4-FFF2-40B4-BE49-F238E27FC236}">
                  <a16:creationId xmlns:a16="http://schemas.microsoft.com/office/drawing/2014/main" id="{10388A42-BE3E-4653-82AD-EA01C663AAAC}"/>
                </a:ext>
              </a:extLst>
            </p:cNvPr>
            <p:cNvSpPr>
              <a:spLocks/>
            </p:cNvSpPr>
            <p:nvPr/>
          </p:nvSpPr>
          <p:spPr bwMode="gray">
            <a:xfrm>
              <a:off x="564854" y="3743901"/>
              <a:ext cx="481363" cy="455137"/>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18" y="60"/>
                  </a:lnTo>
                  <a:lnTo>
                    <a:pt x="220" y="62"/>
                  </a:lnTo>
                  <a:lnTo>
                    <a:pt x="220" y="64"/>
                  </a:lnTo>
                  <a:lnTo>
                    <a:pt x="222" y="74"/>
                  </a:lnTo>
                  <a:lnTo>
                    <a:pt x="224" y="88"/>
                  </a:lnTo>
                  <a:lnTo>
                    <a:pt x="228" y="102"/>
                  </a:lnTo>
                  <a:lnTo>
                    <a:pt x="234" y="110"/>
                  </a:lnTo>
                  <a:lnTo>
                    <a:pt x="234" y="110"/>
                  </a:lnTo>
                  <a:lnTo>
                    <a:pt x="234" y="110"/>
                  </a:lnTo>
                  <a:lnTo>
                    <a:pt x="234" y="112"/>
                  </a:lnTo>
                  <a:lnTo>
                    <a:pt x="234" y="116"/>
                  </a:lnTo>
                  <a:lnTo>
                    <a:pt x="234" y="120"/>
                  </a:lnTo>
                  <a:lnTo>
                    <a:pt x="236" y="126"/>
                  </a:lnTo>
                  <a:lnTo>
                    <a:pt x="236" y="130"/>
                  </a:lnTo>
                  <a:lnTo>
                    <a:pt x="238" y="134"/>
                  </a:lnTo>
                  <a:lnTo>
                    <a:pt x="238" y="138"/>
                  </a:lnTo>
                  <a:lnTo>
                    <a:pt x="238" y="138"/>
                  </a:lnTo>
                  <a:lnTo>
                    <a:pt x="238" y="140"/>
                  </a:lnTo>
                  <a:lnTo>
                    <a:pt x="240" y="142"/>
                  </a:lnTo>
                  <a:lnTo>
                    <a:pt x="244" y="144"/>
                  </a:lnTo>
                  <a:lnTo>
                    <a:pt x="244" y="146"/>
                  </a:lnTo>
                  <a:lnTo>
                    <a:pt x="244" y="150"/>
                  </a:lnTo>
                  <a:lnTo>
                    <a:pt x="244" y="154"/>
                  </a:lnTo>
                  <a:lnTo>
                    <a:pt x="246" y="158"/>
                  </a:lnTo>
                  <a:lnTo>
                    <a:pt x="242" y="166"/>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5" name="Freeform 445">
              <a:extLst>
                <a:ext uri="{FF2B5EF4-FFF2-40B4-BE49-F238E27FC236}">
                  <a16:creationId xmlns:a16="http://schemas.microsoft.com/office/drawing/2014/main" id="{8E4613D5-6DF0-450A-A6ED-E82BB2A66142}"/>
                </a:ext>
              </a:extLst>
            </p:cNvPr>
            <p:cNvSpPr>
              <a:spLocks/>
            </p:cNvSpPr>
            <p:nvPr/>
          </p:nvSpPr>
          <p:spPr bwMode="gray">
            <a:xfrm>
              <a:off x="364903" y="3999222"/>
              <a:ext cx="207356" cy="181315"/>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8"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4"/>
                  </a:lnTo>
                  <a:lnTo>
                    <a:pt x="80" y="56"/>
                  </a:lnTo>
                  <a:lnTo>
                    <a:pt x="80" y="56"/>
                  </a:lnTo>
                  <a:lnTo>
                    <a:pt x="80" y="58"/>
                  </a:lnTo>
                  <a:lnTo>
                    <a:pt x="78" y="60"/>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6" name="Freeform 446">
              <a:extLst>
                <a:ext uri="{FF2B5EF4-FFF2-40B4-BE49-F238E27FC236}">
                  <a16:creationId xmlns:a16="http://schemas.microsoft.com/office/drawing/2014/main" id="{53EFE8FA-4D62-4EA1-8EA4-E344E44BC23B}"/>
                </a:ext>
              </a:extLst>
            </p:cNvPr>
            <p:cNvSpPr>
              <a:spLocks/>
            </p:cNvSpPr>
            <p:nvPr/>
          </p:nvSpPr>
          <p:spPr bwMode="gray">
            <a:xfrm>
              <a:off x="353795" y="4010323"/>
              <a:ext cx="292521" cy="336727"/>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4" y="54"/>
                  </a:lnTo>
                  <a:lnTo>
                    <a:pt x="86" y="52"/>
                  </a:lnTo>
                  <a:lnTo>
                    <a:pt x="86" y="50"/>
                  </a:lnTo>
                  <a:lnTo>
                    <a:pt x="86" y="50"/>
                  </a:lnTo>
                  <a:lnTo>
                    <a:pt x="86" y="48"/>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94" y="14"/>
                  </a:lnTo>
                  <a:lnTo>
                    <a:pt x="94" y="14"/>
                  </a:lnTo>
                  <a:lnTo>
                    <a:pt x="118" y="14"/>
                  </a:lnTo>
                  <a:lnTo>
                    <a:pt x="118" y="4"/>
                  </a:lnTo>
                  <a:lnTo>
                    <a:pt x="118" y="0"/>
                  </a:lnTo>
                  <a:lnTo>
                    <a:pt x="158" y="28"/>
                  </a:lnTo>
                  <a:lnTo>
                    <a:pt x="138" y="28"/>
                  </a:lnTo>
                  <a:lnTo>
                    <a:pt x="138" y="28"/>
                  </a:lnTo>
                  <a:lnTo>
                    <a:pt x="138" y="28"/>
                  </a:lnTo>
                  <a:lnTo>
                    <a:pt x="136" y="28"/>
                  </a:lnTo>
                  <a:lnTo>
                    <a:pt x="136" y="30"/>
                  </a:lnTo>
                  <a:lnTo>
                    <a:pt x="136" y="32"/>
                  </a:lnTo>
                  <a:lnTo>
                    <a:pt x="142" y="142"/>
                  </a:lnTo>
                  <a:lnTo>
                    <a:pt x="142" y="142"/>
                  </a:lnTo>
                  <a:lnTo>
                    <a:pt x="144" y="146"/>
                  </a:lnTo>
                  <a:lnTo>
                    <a:pt x="144" y="148"/>
                  </a:lnTo>
                  <a:lnTo>
                    <a:pt x="146" y="152"/>
                  </a:lnTo>
                  <a:lnTo>
                    <a:pt x="146" y="156"/>
                  </a:lnTo>
                  <a:lnTo>
                    <a:pt x="140" y="164"/>
                  </a:lnTo>
                  <a:lnTo>
                    <a:pt x="88" y="158"/>
                  </a:lnTo>
                  <a:lnTo>
                    <a:pt x="88" y="158"/>
                  </a:lnTo>
                  <a:lnTo>
                    <a:pt x="86" y="160"/>
                  </a:lnTo>
                  <a:lnTo>
                    <a:pt x="84" y="162"/>
                  </a:lnTo>
                  <a:lnTo>
                    <a:pt x="82" y="162"/>
                  </a:lnTo>
                  <a:lnTo>
                    <a:pt x="82" y="162"/>
                  </a:lnTo>
                  <a:lnTo>
                    <a:pt x="80" y="160"/>
                  </a:lnTo>
                  <a:lnTo>
                    <a:pt x="80" y="160"/>
                  </a:lnTo>
                  <a:lnTo>
                    <a:pt x="78" y="160"/>
                  </a:lnTo>
                  <a:lnTo>
                    <a:pt x="76" y="162"/>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7" name="Freeform 447">
              <a:extLst>
                <a:ext uri="{FF2B5EF4-FFF2-40B4-BE49-F238E27FC236}">
                  <a16:creationId xmlns:a16="http://schemas.microsoft.com/office/drawing/2014/main" id="{BCE7886C-4EBD-4D12-8C0A-EA41A3714461}"/>
                </a:ext>
              </a:extLst>
            </p:cNvPr>
            <p:cNvSpPr>
              <a:spLocks/>
            </p:cNvSpPr>
            <p:nvPr/>
          </p:nvSpPr>
          <p:spPr bwMode="gray">
            <a:xfrm>
              <a:off x="379715" y="4376653"/>
              <a:ext cx="74056" cy="51804"/>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28">
                  <a:moveTo>
                    <a:pt x="24" y="0"/>
                  </a:moveTo>
                  <a:lnTo>
                    <a:pt x="24" y="0"/>
                  </a:lnTo>
                  <a:lnTo>
                    <a:pt x="22" y="0"/>
                  </a:lnTo>
                  <a:lnTo>
                    <a:pt x="20" y="0"/>
                  </a:lnTo>
                  <a:lnTo>
                    <a:pt x="18" y="2"/>
                  </a:lnTo>
                  <a:lnTo>
                    <a:pt x="14" y="2"/>
                  </a:lnTo>
                  <a:lnTo>
                    <a:pt x="8" y="4"/>
                  </a:lnTo>
                  <a:lnTo>
                    <a:pt x="0" y="8"/>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8" name="Freeform 448">
              <a:extLst>
                <a:ext uri="{FF2B5EF4-FFF2-40B4-BE49-F238E27FC236}">
                  <a16:creationId xmlns:a16="http://schemas.microsoft.com/office/drawing/2014/main" id="{06708F19-3AA2-4854-B456-DED3DAAEADC9}"/>
                </a:ext>
              </a:extLst>
            </p:cNvPr>
            <p:cNvSpPr>
              <a:spLocks/>
            </p:cNvSpPr>
            <p:nvPr/>
          </p:nvSpPr>
          <p:spPr bwMode="gray">
            <a:xfrm>
              <a:off x="353795" y="4298946"/>
              <a:ext cx="122192" cy="92507"/>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50">
                  <a:moveTo>
                    <a:pt x="2" y="30"/>
                  </a:moveTo>
                  <a:lnTo>
                    <a:pt x="2" y="22"/>
                  </a:lnTo>
                  <a:lnTo>
                    <a:pt x="0" y="16"/>
                  </a:lnTo>
                  <a:lnTo>
                    <a:pt x="0" y="10"/>
                  </a:lnTo>
                  <a:lnTo>
                    <a:pt x="0" y="6"/>
                  </a:lnTo>
                  <a:lnTo>
                    <a:pt x="2" y="6"/>
                  </a:lnTo>
                  <a:lnTo>
                    <a:pt x="2" y="6"/>
                  </a:lnTo>
                  <a:lnTo>
                    <a:pt x="2" y="6"/>
                  </a:lnTo>
                  <a:lnTo>
                    <a:pt x="20" y="0"/>
                  </a:lnTo>
                  <a:lnTo>
                    <a:pt x="26" y="0"/>
                  </a:lnTo>
                  <a:lnTo>
                    <a:pt x="32" y="2"/>
                  </a:lnTo>
                  <a:lnTo>
                    <a:pt x="38" y="4"/>
                  </a:lnTo>
                  <a:lnTo>
                    <a:pt x="40" y="8"/>
                  </a:lnTo>
                  <a:lnTo>
                    <a:pt x="42" y="10"/>
                  </a:lnTo>
                  <a:lnTo>
                    <a:pt x="44" y="10"/>
                  </a:lnTo>
                  <a:lnTo>
                    <a:pt x="46" y="14"/>
                  </a:lnTo>
                  <a:lnTo>
                    <a:pt x="48" y="18"/>
                  </a:lnTo>
                  <a:lnTo>
                    <a:pt x="50" y="20"/>
                  </a:lnTo>
                  <a:lnTo>
                    <a:pt x="50" y="20"/>
                  </a:lnTo>
                  <a:lnTo>
                    <a:pt x="50" y="20"/>
                  </a:lnTo>
                  <a:lnTo>
                    <a:pt x="56" y="22"/>
                  </a:lnTo>
                  <a:lnTo>
                    <a:pt x="60" y="24"/>
                  </a:lnTo>
                  <a:lnTo>
                    <a:pt x="62" y="26"/>
                  </a:lnTo>
                  <a:lnTo>
                    <a:pt x="64" y="26"/>
                  </a:lnTo>
                  <a:lnTo>
                    <a:pt x="64" y="26"/>
                  </a:lnTo>
                  <a:lnTo>
                    <a:pt x="64" y="30"/>
                  </a:lnTo>
                  <a:lnTo>
                    <a:pt x="64" y="32"/>
                  </a:lnTo>
                  <a:lnTo>
                    <a:pt x="64" y="36"/>
                  </a:lnTo>
                  <a:lnTo>
                    <a:pt x="66" y="42"/>
                  </a:lnTo>
                  <a:lnTo>
                    <a:pt x="66" y="44"/>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89" name="Freeform 449">
              <a:extLst>
                <a:ext uri="{FF2B5EF4-FFF2-40B4-BE49-F238E27FC236}">
                  <a16:creationId xmlns:a16="http://schemas.microsoft.com/office/drawing/2014/main" id="{212EAB61-61CE-452F-BC54-8AC47B5A3580}"/>
                </a:ext>
              </a:extLst>
            </p:cNvPr>
            <p:cNvSpPr>
              <a:spLocks/>
            </p:cNvSpPr>
            <p:nvPr/>
          </p:nvSpPr>
          <p:spPr bwMode="gray">
            <a:xfrm>
              <a:off x="361201" y="4335949"/>
              <a:ext cx="77759" cy="18501"/>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lnTo>
                    <a:pt x="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0" name="Freeform 450">
              <a:extLst>
                <a:ext uri="{FF2B5EF4-FFF2-40B4-BE49-F238E27FC236}">
                  <a16:creationId xmlns:a16="http://schemas.microsoft.com/office/drawing/2014/main" id="{E43D0F59-17D2-4434-9D06-A77645664617}"/>
                </a:ext>
              </a:extLst>
            </p:cNvPr>
            <p:cNvSpPr>
              <a:spLocks/>
            </p:cNvSpPr>
            <p:nvPr/>
          </p:nvSpPr>
          <p:spPr bwMode="gray">
            <a:xfrm>
              <a:off x="501907" y="4491362"/>
              <a:ext cx="155517" cy="103608"/>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56">
                  <a:moveTo>
                    <a:pt x="24" y="44"/>
                  </a:moveTo>
                  <a:lnTo>
                    <a:pt x="22" y="38"/>
                  </a:lnTo>
                  <a:lnTo>
                    <a:pt x="0" y="20"/>
                  </a:lnTo>
                  <a:lnTo>
                    <a:pt x="0" y="20"/>
                  </a:lnTo>
                  <a:lnTo>
                    <a:pt x="4" y="18"/>
                  </a:lnTo>
                  <a:lnTo>
                    <a:pt x="6" y="16"/>
                  </a:lnTo>
                  <a:lnTo>
                    <a:pt x="12" y="12"/>
                  </a:lnTo>
                  <a:lnTo>
                    <a:pt x="14" y="8"/>
                  </a:lnTo>
                  <a:lnTo>
                    <a:pt x="16" y="0"/>
                  </a:lnTo>
                  <a:lnTo>
                    <a:pt x="28"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8" y="56"/>
                  </a:lnTo>
                  <a:lnTo>
                    <a:pt x="46" y="56"/>
                  </a:lnTo>
                  <a:lnTo>
                    <a:pt x="44" y="56"/>
                  </a:lnTo>
                  <a:lnTo>
                    <a:pt x="38" y="54"/>
                  </a:lnTo>
                  <a:lnTo>
                    <a:pt x="32" y="52"/>
                  </a:lnTo>
                  <a:lnTo>
                    <a:pt x="32" y="52"/>
                  </a:lnTo>
                  <a:lnTo>
                    <a:pt x="28" y="50"/>
                  </a:lnTo>
                  <a:lnTo>
                    <a:pt x="26" y="48"/>
                  </a:lnTo>
                  <a:lnTo>
                    <a:pt x="24" y="4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1" name="Freeform 451">
              <a:extLst>
                <a:ext uri="{FF2B5EF4-FFF2-40B4-BE49-F238E27FC236}">
                  <a16:creationId xmlns:a16="http://schemas.microsoft.com/office/drawing/2014/main" id="{050B741D-4B97-4AC8-B08F-A7C2A3364C87}"/>
                </a:ext>
              </a:extLst>
            </p:cNvPr>
            <p:cNvSpPr>
              <a:spLocks/>
            </p:cNvSpPr>
            <p:nvPr/>
          </p:nvSpPr>
          <p:spPr bwMode="gray">
            <a:xfrm>
              <a:off x="468582" y="4446958"/>
              <a:ext cx="66650" cy="81407"/>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2" name="Freeform 452">
              <a:extLst>
                <a:ext uri="{FF2B5EF4-FFF2-40B4-BE49-F238E27FC236}">
                  <a16:creationId xmlns:a16="http://schemas.microsoft.com/office/drawing/2014/main" id="{E9F94BE5-056D-402F-9196-0BB63E1A9D90}"/>
                </a:ext>
              </a:extLst>
            </p:cNvPr>
            <p:cNvSpPr>
              <a:spLocks/>
            </p:cNvSpPr>
            <p:nvPr/>
          </p:nvSpPr>
          <p:spPr bwMode="gray">
            <a:xfrm>
              <a:off x="409337" y="4380353"/>
              <a:ext cx="185140" cy="12951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70">
                  <a:moveTo>
                    <a:pt x="18" y="40"/>
                  </a:moveTo>
                  <a:lnTo>
                    <a:pt x="0" y="26"/>
                  </a:lnTo>
                  <a:lnTo>
                    <a:pt x="18" y="20"/>
                  </a:lnTo>
                  <a:lnTo>
                    <a:pt x="18" y="20"/>
                  </a:lnTo>
                  <a:lnTo>
                    <a:pt x="20" y="18"/>
                  </a:lnTo>
                  <a:lnTo>
                    <a:pt x="22" y="16"/>
                  </a:lnTo>
                  <a:lnTo>
                    <a:pt x="24" y="12"/>
                  </a:lnTo>
                  <a:lnTo>
                    <a:pt x="24" y="8"/>
                  </a:lnTo>
                  <a:lnTo>
                    <a:pt x="22" y="4"/>
                  </a:lnTo>
                  <a:lnTo>
                    <a:pt x="22" y="0"/>
                  </a:lnTo>
                  <a:lnTo>
                    <a:pt x="22" y="0"/>
                  </a:lnTo>
                  <a:lnTo>
                    <a:pt x="24" y="0"/>
                  </a:lnTo>
                  <a:lnTo>
                    <a:pt x="26" y="0"/>
                  </a:lnTo>
                  <a:lnTo>
                    <a:pt x="30" y="0"/>
                  </a:lnTo>
                  <a:lnTo>
                    <a:pt x="34" y="0"/>
                  </a:lnTo>
                  <a:lnTo>
                    <a:pt x="36" y="2"/>
                  </a:lnTo>
                  <a:lnTo>
                    <a:pt x="36" y="2"/>
                  </a:lnTo>
                  <a:lnTo>
                    <a:pt x="38" y="4"/>
                  </a:lnTo>
                  <a:lnTo>
                    <a:pt x="38" y="6"/>
                  </a:lnTo>
                  <a:lnTo>
                    <a:pt x="40" y="6"/>
                  </a:lnTo>
                  <a:lnTo>
                    <a:pt x="44" y="6"/>
                  </a:lnTo>
                  <a:lnTo>
                    <a:pt x="44" y="6"/>
                  </a:lnTo>
                  <a:lnTo>
                    <a:pt x="46" y="8"/>
                  </a:lnTo>
                  <a:lnTo>
                    <a:pt x="52" y="10"/>
                  </a:lnTo>
                  <a:lnTo>
                    <a:pt x="58" y="10"/>
                  </a:lnTo>
                  <a:lnTo>
                    <a:pt x="62" y="10"/>
                  </a:lnTo>
                  <a:lnTo>
                    <a:pt x="64" y="8"/>
                  </a:lnTo>
                  <a:lnTo>
                    <a:pt x="64" y="8"/>
                  </a:lnTo>
                  <a:lnTo>
                    <a:pt x="66" y="6"/>
                  </a:lnTo>
                  <a:lnTo>
                    <a:pt x="64" y="6"/>
                  </a:lnTo>
                  <a:lnTo>
                    <a:pt x="64" y="4"/>
                  </a:lnTo>
                  <a:lnTo>
                    <a:pt x="66"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8" y="60"/>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50" y="36"/>
                  </a:lnTo>
                  <a:lnTo>
                    <a:pt x="48" y="36"/>
                  </a:lnTo>
                  <a:lnTo>
                    <a:pt x="44" y="38"/>
                  </a:lnTo>
                  <a:lnTo>
                    <a:pt x="40" y="40"/>
                  </a:lnTo>
                  <a:lnTo>
                    <a:pt x="36" y="42"/>
                  </a:lnTo>
                  <a:lnTo>
                    <a:pt x="32" y="46"/>
                  </a:lnTo>
                  <a:lnTo>
                    <a:pt x="32" y="52"/>
                  </a:lnTo>
                  <a:lnTo>
                    <a:pt x="18" y="4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3" name="Freeform 453">
              <a:extLst>
                <a:ext uri="{FF2B5EF4-FFF2-40B4-BE49-F238E27FC236}">
                  <a16:creationId xmlns:a16="http://schemas.microsoft.com/office/drawing/2014/main" id="{6646AFDD-ADEC-4856-99DB-856B7B1E8573}"/>
                </a:ext>
              </a:extLst>
            </p:cNvPr>
            <p:cNvSpPr>
              <a:spLocks/>
            </p:cNvSpPr>
            <p:nvPr/>
          </p:nvSpPr>
          <p:spPr bwMode="gray">
            <a:xfrm>
              <a:off x="572260" y="4417356"/>
              <a:ext cx="155517" cy="162813"/>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8">
                  <a:moveTo>
                    <a:pt x="42" y="86"/>
                  </a:moveTo>
                  <a:lnTo>
                    <a:pt x="42" y="84"/>
                  </a:lnTo>
                  <a:lnTo>
                    <a:pt x="44" y="82"/>
                  </a:lnTo>
                  <a:lnTo>
                    <a:pt x="44" y="78"/>
                  </a:lnTo>
                  <a:lnTo>
                    <a:pt x="46" y="74"/>
                  </a:lnTo>
                  <a:lnTo>
                    <a:pt x="44" y="68"/>
                  </a:lnTo>
                  <a:lnTo>
                    <a:pt x="44" y="68"/>
                  </a:lnTo>
                  <a:lnTo>
                    <a:pt x="42" y="66"/>
                  </a:lnTo>
                  <a:lnTo>
                    <a:pt x="40" y="64"/>
                  </a:lnTo>
                  <a:lnTo>
                    <a:pt x="36" y="64"/>
                  </a:lnTo>
                  <a:lnTo>
                    <a:pt x="32" y="64"/>
                  </a:lnTo>
                  <a:lnTo>
                    <a:pt x="32" y="64"/>
                  </a:lnTo>
                  <a:lnTo>
                    <a:pt x="30" y="64"/>
                  </a:lnTo>
                  <a:lnTo>
                    <a:pt x="28" y="62"/>
                  </a:lnTo>
                  <a:lnTo>
                    <a:pt x="26" y="58"/>
                  </a:lnTo>
                  <a:lnTo>
                    <a:pt x="26" y="54"/>
                  </a:lnTo>
                  <a:lnTo>
                    <a:pt x="26" y="50"/>
                  </a:lnTo>
                  <a:lnTo>
                    <a:pt x="26" y="48"/>
                  </a:lnTo>
                  <a:lnTo>
                    <a:pt x="24" y="46"/>
                  </a:lnTo>
                  <a:lnTo>
                    <a:pt x="24" y="46"/>
                  </a:lnTo>
                  <a:lnTo>
                    <a:pt x="22" y="44"/>
                  </a:lnTo>
                  <a:lnTo>
                    <a:pt x="18" y="42"/>
                  </a:lnTo>
                  <a:lnTo>
                    <a:pt x="14" y="44"/>
                  </a:lnTo>
                  <a:lnTo>
                    <a:pt x="10" y="48"/>
                  </a:lnTo>
                  <a:lnTo>
                    <a:pt x="10" y="46"/>
                  </a:lnTo>
                  <a:lnTo>
                    <a:pt x="10" y="44"/>
                  </a:lnTo>
                  <a:lnTo>
                    <a:pt x="10" y="40"/>
                  </a:lnTo>
                  <a:lnTo>
                    <a:pt x="10" y="36"/>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4" name="Freeform 454">
              <a:extLst>
                <a:ext uri="{FF2B5EF4-FFF2-40B4-BE49-F238E27FC236}">
                  <a16:creationId xmlns:a16="http://schemas.microsoft.com/office/drawing/2014/main" id="{B300DB9B-985D-4E10-83B1-2B40D0268D1E}"/>
                </a:ext>
              </a:extLst>
            </p:cNvPr>
            <p:cNvSpPr>
              <a:spLocks/>
            </p:cNvSpPr>
            <p:nvPr/>
          </p:nvSpPr>
          <p:spPr bwMode="gray">
            <a:xfrm>
              <a:off x="642613" y="4350751"/>
              <a:ext cx="137003" cy="70306"/>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38">
                  <a:moveTo>
                    <a:pt x="28" y="8"/>
                  </a:moveTo>
                  <a:lnTo>
                    <a:pt x="28" y="8"/>
                  </a:lnTo>
                  <a:lnTo>
                    <a:pt x="24" y="8"/>
                  </a:lnTo>
                  <a:lnTo>
                    <a:pt x="20" y="8"/>
                  </a:lnTo>
                  <a:lnTo>
                    <a:pt x="16" y="10"/>
                  </a:lnTo>
                  <a:lnTo>
                    <a:pt x="12" y="12"/>
                  </a:lnTo>
                  <a:lnTo>
                    <a:pt x="8" y="16"/>
                  </a:lnTo>
                  <a:lnTo>
                    <a:pt x="4" y="22"/>
                  </a:lnTo>
                  <a:lnTo>
                    <a:pt x="0" y="38"/>
                  </a:lnTo>
                  <a:lnTo>
                    <a:pt x="0" y="38"/>
                  </a:lnTo>
                  <a:lnTo>
                    <a:pt x="2" y="38"/>
                  </a:lnTo>
                  <a:lnTo>
                    <a:pt x="6" y="36"/>
                  </a:lnTo>
                  <a:lnTo>
                    <a:pt x="10" y="36"/>
                  </a:lnTo>
                  <a:lnTo>
                    <a:pt x="16" y="38"/>
                  </a:lnTo>
                  <a:lnTo>
                    <a:pt x="16" y="38"/>
                  </a:lnTo>
                  <a:lnTo>
                    <a:pt x="18" y="38"/>
                  </a:lnTo>
                  <a:lnTo>
                    <a:pt x="22" y="38"/>
                  </a:lnTo>
                  <a:lnTo>
                    <a:pt x="28" y="36"/>
                  </a:lnTo>
                  <a:lnTo>
                    <a:pt x="28" y="36"/>
                  </a:lnTo>
                  <a:lnTo>
                    <a:pt x="30" y="36"/>
                  </a:lnTo>
                  <a:lnTo>
                    <a:pt x="32" y="36"/>
                  </a:lnTo>
                  <a:lnTo>
                    <a:pt x="36"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20"/>
                  </a:lnTo>
                  <a:lnTo>
                    <a:pt x="74" y="18"/>
                  </a:lnTo>
                  <a:lnTo>
                    <a:pt x="72" y="16"/>
                  </a:lnTo>
                  <a:lnTo>
                    <a:pt x="70" y="16"/>
                  </a:lnTo>
                  <a:lnTo>
                    <a:pt x="66" y="14"/>
                  </a:lnTo>
                  <a:lnTo>
                    <a:pt x="64" y="12"/>
                  </a:lnTo>
                  <a:lnTo>
                    <a:pt x="62" y="8"/>
                  </a:lnTo>
                  <a:lnTo>
                    <a:pt x="60" y="4"/>
                  </a:lnTo>
                  <a:lnTo>
                    <a:pt x="60" y="2"/>
                  </a:lnTo>
                  <a:lnTo>
                    <a:pt x="58" y="0"/>
                  </a:lnTo>
                  <a:lnTo>
                    <a:pt x="58" y="0"/>
                  </a:lnTo>
                  <a:lnTo>
                    <a:pt x="56" y="0"/>
                  </a:lnTo>
                  <a:lnTo>
                    <a:pt x="54" y="2"/>
                  </a:lnTo>
                  <a:lnTo>
                    <a:pt x="50" y="2"/>
                  </a:lnTo>
                  <a:lnTo>
                    <a:pt x="46" y="4"/>
                  </a:lnTo>
                  <a:lnTo>
                    <a:pt x="40" y="6"/>
                  </a:lnTo>
                  <a:lnTo>
                    <a:pt x="36" y="8"/>
                  </a:lnTo>
                  <a:lnTo>
                    <a:pt x="28"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5" name="Freeform 455">
              <a:extLst>
                <a:ext uri="{FF2B5EF4-FFF2-40B4-BE49-F238E27FC236}">
                  <a16:creationId xmlns:a16="http://schemas.microsoft.com/office/drawing/2014/main" id="{5AF0B3F0-87D6-4C0F-89BA-B27EE4F82AFE}"/>
                </a:ext>
              </a:extLst>
            </p:cNvPr>
            <p:cNvSpPr>
              <a:spLocks/>
            </p:cNvSpPr>
            <p:nvPr/>
          </p:nvSpPr>
          <p:spPr bwMode="gray">
            <a:xfrm>
              <a:off x="709263" y="4387754"/>
              <a:ext cx="59245" cy="19611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6" name="Freeform 456">
              <a:extLst>
                <a:ext uri="{FF2B5EF4-FFF2-40B4-BE49-F238E27FC236}">
                  <a16:creationId xmlns:a16="http://schemas.microsoft.com/office/drawing/2014/main" id="{ABF2A56A-97B9-4250-A193-0B42928618CE}"/>
                </a:ext>
              </a:extLst>
            </p:cNvPr>
            <p:cNvSpPr>
              <a:spLocks/>
            </p:cNvSpPr>
            <p:nvPr/>
          </p:nvSpPr>
          <p:spPr bwMode="gray">
            <a:xfrm>
              <a:off x="746291" y="4387754"/>
              <a:ext cx="48136" cy="19611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7" name="Freeform 457">
              <a:extLst>
                <a:ext uri="{FF2B5EF4-FFF2-40B4-BE49-F238E27FC236}">
                  <a16:creationId xmlns:a16="http://schemas.microsoft.com/office/drawing/2014/main" id="{B6935591-C4B5-4662-AE01-7E738CFCCC88}"/>
                </a:ext>
              </a:extLst>
            </p:cNvPr>
            <p:cNvSpPr>
              <a:spLocks/>
            </p:cNvSpPr>
            <p:nvPr/>
          </p:nvSpPr>
          <p:spPr bwMode="gray">
            <a:xfrm>
              <a:off x="768508" y="4376653"/>
              <a:ext cx="77759" cy="188715"/>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8" name="Freeform 458">
              <a:extLst>
                <a:ext uri="{FF2B5EF4-FFF2-40B4-BE49-F238E27FC236}">
                  <a16:creationId xmlns:a16="http://schemas.microsoft.com/office/drawing/2014/main" id="{07DF6F48-4FEF-4A0D-A1BD-0ECF8318E3AA}"/>
                </a:ext>
              </a:extLst>
            </p:cNvPr>
            <p:cNvSpPr>
              <a:spLocks/>
            </p:cNvSpPr>
            <p:nvPr/>
          </p:nvSpPr>
          <p:spPr bwMode="gray">
            <a:xfrm>
              <a:off x="475987" y="3777204"/>
              <a:ext cx="292521" cy="233119"/>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199" name="Freeform 459">
              <a:extLst>
                <a:ext uri="{FF2B5EF4-FFF2-40B4-BE49-F238E27FC236}">
                  <a16:creationId xmlns:a16="http://schemas.microsoft.com/office/drawing/2014/main" id="{F2E12C73-5B0A-43C9-B5B3-CAE42A893F1B}"/>
                </a:ext>
              </a:extLst>
            </p:cNvPr>
            <p:cNvSpPr>
              <a:spLocks/>
            </p:cNvSpPr>
            <p:nvPr/>
          </p:nvSpPr>
          <p:spPr bwMode="gray">
            <a:xfrm>
              <a:off x="953647" y="3736501"/>
              <a:ext cx="96273" cy="207217"/>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0"/>
                  </a:lnTo>
                  <a:lnTo>
                    <a:pt x="0" y="42"/>
                  </a:lnTo>
                  <a:lnTo>
                    <a:pt x="0" y="46"/>
                  </a:lnTo>
                  <a:lnTo>
                    <a:pt x="0" y="48"/>
                  </a:lnTo>
                  <a:lnTo>
                    <a:pt x="2" y="50"/>
                  </a:lnTo>
                  <a:lnTo>
                    <a:pt x="2" y="52"/>
                  </a:lnTo>
                  <a:lnTo>
                    <a:pt x="2" y="54"/>
                  </a:lnTo>
                  <a:lnTo>
                    <a:pt x="2" y="56"/>
                  </a:lnTo>
                  <a:lnTo>
                    <a:pt x="2" y="58"/>
                  </a:lnTo>
                  <a:lnTo>
                    <a:pt x="4" y="62"/>
                  </a:lnTo>
                  <a:lnTo>
                    <a:pt x="6" y="64"/>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4" y="50"/>
                  </a:lnTo>
                  <a:lnTo>
                    <a:pt x="46" y="48"/>
                  </a:lnTo>
                  <a:lnTo>
                    <a:pt x="48" y="46"/>
                  </a:lnTo>
                  <a:lnTo>
                    <a:pt x="50" y="46"/>
                  </a:lnTo>
                  <a:lnTo>
                    <a:pt x="50" y="44"/>
                  </a:lnTo>
                  <a:lnTo>
                    <a:pt x="50" y="44"/>
                  </a:lnTo>
                  <a:lnTo>
                    <a:pt x="50" y="42"/>
                  </a:lnTo>
                  <a:lnTo>
                    <a:pt x="48" y="40"/>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2" y="2"/>
                  </a:lnTo>
                  <a:lnTo>
                    <a:pt x="30" y="0"/>
                  </a:lnTo>
                  <a:lnTo>
                    <a:pt x="26" y="0"/>
                  </a:lnTo>
                  <a:lnTo>
                    <a:pt x="22" y="2"/>
                  </a:lnTo>
                  <a:lnTo>
                    <a:pt x="18" y="4"/>
                  </a:lnTo>
                  <a:lnTo>
                    <a:pt x="16" y="4"/>
                  </a:lnTo>
                  <a:lnTo>
                    <a:pt x="14" y="6"/>
                  </a:lnTo>
                  <a:lnTo>
                    <a:pt x="12" y="8"/>
                  </a:lnTo>
                  <a:lnTo>
                    <a:pt x="10" y="1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0" name="Freeform 460">
              <a:extLst>
                <a:ext uri="{FF2B5EF4-FFF2-40B4-BE49-F238E27FC236}">
                  <a16:creationId xmlns:a16="http://schemas.microsoft.com/office/drawing/2014/main" id="{F70DB74D-738E-4F44-AD11-D2DBD80757FA}"/>
                </a:ext>
              </a:extLst>
            </p:cNvPr>
            <p:cNvSpPr>
              <a:spLocks/>
            </p:cNvSpPr>
            <p:nvPr/>
          </p:nvSpPr>
          <p:spPr bwMode="gray">
            <a:xfrm>
              <a:off x="994378" y="3851210"/>
              <a:ext cx="381388" cy="373730"/>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78" y="16"/>
                  </a:lnTo>
                  <a:lnTo>
                    <a:pt x="58" y="12"/>
                  </a:lnTo>
                  <a:lnTo>
                    <a:pt x="56" y="10"/>
                  </a:lnTo>
                  <a:lnTo>
                    <a:pt x="52" y="8"/>
                  </a:lnTo>
                  <a:lnTo>
                    <a:pt x="46" y="6"/>
                  </a:lnTo>
                  <a:lnTo>
                    <a:pt x="42" y="4"/>
                  </a:lnTo>
                  <a:lnTo>
                    <a:pt x="38" y="4"/>
                  </a:lnTo>
                  <a:lnTo>
                    <a:pt x="38" y="4"/>
                  </a:lnTo>
                  <a:lnTo>
                    <a:pt x="24" y="0"/>
                  </a:lnTo>
                  <a:lnTo>
                    <a:pt x="24" y="2"/>
                  </a:lnTo>
                  <a:lnTo>
                    <a:pt x="24" y="4"/>
                  </a:lnTo>
                  <a:lnTo>
                    <a:pt x="26" y="8"/>
                  </a:lnTo>
                  <a:lnTo>
                    <a:pt x="26" y="12"/>
                  </a:lnTo>
                  <a:lnTo>
                    <a:pt x="26" y="16"/>
                  </a:lnTo>
                  <a:lnTo>
                    <a:pt x="24" y="18"/>
                  </a:lnTo>
                  <a:lnTo>
                    <a:pt x="24" y="18"/>
                  </a:lnTo>
                  <a:lnTo>
                    <a:pt x="22" y="20"/>
                  </a:lnTo>
                  <a:lnTo>
                    <a:pt x="20" y="20"/>
                  </a:lnTo>
                  <a:lnTo>
                    <a:pt x="18" y="20"/>
                  </a:lnTo>
                  <a:lnTo>
                    <a:pt x="18" y="22"/>
                  </a:lnTo>
                  <a:lnTo>
                    <a:pt x="16" y="22"/>
                  </a:lnTo>
                  <a:lnTo>
                    <a:pt x="16" y="26"/>
                  </a:lnTo>
                  <a:lnTo>
                    <a:pt x="18" y="30"/>
                  </a:lnTo>
                  <a:lnTo>
                    <a:pt x="18" y="30"/>
                  </a:lnTo>
                  <a:lnTo>
                    <a:pt x="18" y="30"/>
                  </a:lnTo>
                  <a:lnTo>
                    <a:pt x="18" y="32"/>
                  </a:lnTo>
                  <a:lnTo>
                    <a:pt x="16" y="34"/>
                  </a:lnTo>
                  <a:lnTo>
                    <a:pt x="14" y="36"/>
                  </a:lnTo>
                  <a:lnTo>
                    <a:pt x="12" y="40"/>
                  </a:lnTo>
                  <a:lnTo>
                    <a:pt x="8" y="42"/>
                  </a:lnTo>
                  <a:lnTo>
                    <a:pt x="6" y="46"/>
                  </a:lnTo>
                  <a:lnTo>
                    <a:pt x="2" y="48"/>
                  </a:lnTo>
                  <a:lnTo>
                    <a:pt x="2" y="50"/>
                  </a:lnTo>
                  <a:lnTo>
                    <a:pt x="0" y="50"/>
                  </a:lnTo>
                  <a:lnTo>
                    <a:pt x="0" y="50"/>
                  </a:lnTo>
                  <a:lnTo>
                    <a:pt x="2" y="50"/>
                  </a:lnTo>
                  <a:lnTo>
                    <a:pt x="2" y="54"/>
                  </a:lnTo>
                  <a:lnTo>
                    <a:pt x="2" y="56"/>
                  </a:lnTo>
                  <a:lnTo>
                    <a:pt x="4" y="60"/>
                  </a:lnTo>
                  <a:lnTo>
                    <a:pt x="4" y="66"/>
                  </a:lnTo>
                  <a:lnTo>
                    <a:pt x="4" y="72"/>
                  </a:lnTo>
                  <a:lnTo>
                    <a:pt x="6" y="76"/>
                  </a:lnTo>
                  <a:lnTo>
                    <a:pt x="6" y="80"/>
                  </a:lnTo>
                  <a:lnTo>
                    <a:pt x="6" y="80"/>
                  </a:lnTo>
                  <a:lnTo>
                    <a:pt x="8" y="82"/>
                  </a:lnTo>
                  <a:lnTo>
                    <a:pt x="10" y="84"/>
                  </a:lnTo>
                  <a:lnTo>
                    <a:pt x="12" y="88"/>
                  </a:lnTo>
                  <a:lnTo>
                    <a:pt x="12" y="92"/>
                  </a:lnTo>
                  <a:lnTo>
                    <a:pt x="12" y="96"/>
                  </a:lnTo>
                  <a:lnTo>
                    <a:pt x="12" y="102"/>
                  </a:lnTo>
                  <a:lnTo>
                    <a:pt x="12" y="106"/>
                  </a:lnTo>
                  <a:lnTo>
                    <a:pt x="10" y="108"/>
                  </a:lnTo>
                  <a:lnTo>
                    <a:pt x="10" y="108"/>
                  </a:lnTo>
                  <a:lnTo>
                    <a:pt x="12" y="110"/>
                  </a:lnTo>
                  <a:lnTo>
                    <a:pt x="14" y="112"/>
                  </a:lnTo>
                  <a:lnTo>
                    <a:pt x="14" y="116"/>
                  </a:lnTo>
                  <a:lnTo>
                    <a:pt x="14" y="122"/>
                  </a:lnTo>
                  <a:lnTo>
                    <a:pt x="28" y="142"/>
                  </a:lnTo>
                  <a:lnTo>
                    <a:pt x="30" y="142"/>
                  </a:lnTo>
                  <a:lnTo>
                    <a:pt x="32" y="142"/>
                  </a:lnTo>
                  <a:lnTo>
                    <a:pt x="36" y="142"/>
                  </a:lnTo>
                  <a:lnTo>
                    <a:pt x="40" y="146"/>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1" name="Freeform 461">
              <a:extLst>
                <a:ext uri="{FF2B5EF4-FFF2-40B4-BE49-F238E27FC236}">
                  <a16:creationId xmlns:a16="http://schemas.microsoft.com/office/drawing/2014/main" id="{B3844DD1-D508-497F-97E8-2A72E9CB2F4B}"/>
                </a:ext>
              </a:extLst>
            </p:cNvPr>
            <p:cNvSpPr>
              <a:spLocks/>
            </p:cNvSpPr>
            <p:nvPr/>
          </p:nvSpPr>
          <p:spPr bwMode="gray">
            <a:xfrm>
              <a:off x="831455" y="4372952"/>
              <a:ext cx="270304" cy="222018"/>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62" y="16"/>
                  </a:lnTo>
                  <a:lnTo>
                    <a:pt x="58" y="14"/>
                  </a:lnTo>
                  <a:lnTo>
                    <a:pt x="54" y="10"/>
                  </a:lnTo>
                  <a:lnTo>
                    <a:pt x="50" y="10"/>
                  </a:lnTo>
                  <a:lnTo>
                    <a:pt x="46" y="8"/>
                  </a:lnTo>
                  <a:lnTo>
                    <a:pt x="42" y="8"/>
                  </a:lnTo>
                  <a:lnTo>
                    <a:pt x="40" y="6"/>
                  </a:lnTo>
                  <a:lnTo>
                    <a:pt x="40" y="6"/>
                  </a:lnTo>
                  <a:lnTo>
                    <a:pt x="40" y="6"/>
                  </a:lnTo>
                  <a:lnTo>
                    <a:pt x="38" y="6"/>
                  </a:lnTo>
                  <a:lnTo>
                    <a:pt x="34" y="6"/>
                  </a:lnTo>
                  <a:lnTo>
                    <a:pt x="30" y="6"/>
                  </a:lnTo>
                  <a:lnTo>
                    <a:pt x="22" y="6"/>
                  </a:lnTo>
                  <a:lnTo>
                    <a:pt x="16" y="8"/>
                  </a:lnTo>
                  <a:lnTo>
                    <a:pt x="10" y="12"/>
                  </a:lnTo>
                  <a:lnTo>
                    <a:pt x="6" y="14"/>
                  </a:lnTo>
                  <a:lnTo>
                    <a:pt x="4" y="18"/>
                  </a:lnTo>
                  <a:lnTo>
                    <a:pt x="2" y="20"/>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2" y="72"/>
                  </a:lnTo>
                  <a:lnTo>
                    <a:pt x="124" y="72"/>
                  </a:lnTo>
                  <a:lnTo>
                    <a:pt x="126" y="72"/>
                  </a:lnTo>
                  <a:lnTo>
                    <a:pt x="128" y="70"/>
                  </a:lnTo>
                  <a:lnTo>
                    <a:pt x="132" y="68"/>
                  </a:lnTo>
                  <a:lnTo>
                    <a:pt x="136" y="64"/>
                  </a:lnTo>
                  <a:lnTo>
                    <a:pt x="138" y="56"/>
                  </a:lnTo>
                  <a:lnTo>
                    <a:pt x="142" y="4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2" name="Freeform 462">
              <a:extLst>
                <a:ext uri="{FF2B5EF4-FFF2-40B4-BE49-F238E27FC236}">
                  <a16:creationId xmlns:a16="http://schemas.microsoft.com/office/drawing/2014/main" id="{B5F744A9-32C0-490A-BE4E-E3312CFAE3BF}"/>
                </a:ext>
              </a:extLst>
            </p:cNvPr>
            <p:cNvSpPr>
              <a:spLocks/>
            </p:cNvSpPr>
            <p:nvPr/>
          </p:nvSpPr>
          <p:spPr bwMode="gray">
            <a:xfrm>
              <a:off x="1053623" y="4113931"/>
              <a:ext cx="96273" cy="244220"/>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132">
                  <a:moveTo>
                    <a:pt x="28" y="132"/>
                  </a:moveTo>
                  <a:lnTo>
                    <a:pt x="30" y="118"/>
                  </a:ln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3" name="Freeform 463">
              <a:extLst>
                <a:ext uri="{FF2B5EF4-FFF2-40B4-BE49-F238E27FC236}">
                  <a16:creationId xmlns:a16="http://schemas.microsoft.com/office/drawing/2014/main" id="{6A435DC5-D3A6-4CC4-BABA-4FED0335062C}"/>
                </a:ext>
              </a:extLst>
            </p:cNvPr>
            <p:cNvSpPr>
              <a:spLocks/>
            </p:cNvSpPr>
            <p:nvPr/>
          </p:nvSpPr>
          <p:spPr bwMode="gray">
            <a:xfrm>
              <a:off x="746291" y="4113931"/>
              <a:ext cx="403604" cy="299724"/>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38"/>
                  </a:lnTo>
                  <a:lnTo>
                    <a:pt x="8" y="140"/>
                  </a:lnTo>
                  <a:lnTo>
                    <a:pt x="10" y="142"/>
                  </a:lnTo>
                  <a:lnTo>
                    <a:pt x="14" y="144"/>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4" name="Freeform 464">
              <a:extLst>
                <a:ext uri="{FF2B5EF4-FFF2-40B4-BE49-F238E27FC236}">
                  <a16:creationId xmlns:a16="http://schemas.microsoft.com/office/drawing/2014/main" id="{0BB41D56-953D-4E38-9465-B3CC13A985D3}"/>
                </a:ext>
              </a:extLst>
            </p:cNvPr>
            <p:cNvSpPr>
              <a:spLocks/>
            </p:cNvSpPr>
            <p:nvPr/>
          </p:nvSpPr>
          <p:spPr bwMode="gray">
            <a:xfrm>
              <a:off x="990675" y="4372952"/>
              <a:ext cx="162923" cy="273822"/>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8" y="46"/>
                  </a:lnTo>
                  <a:lnTo>
                    <a:pt x="76" y="42"/>
                  </a:lnTo>
                  <a:lnTo>
                    <a:pt x="74" y="40"/>
                  </a:lnTo>
                  <a:lnTo>
                    <a:pt x="72" y="34"/>
                  </a:lnTo>
                  <a:lnTo>
                    <a:pt x="72" y="30"/>
                  </a:lnTo>
                  <a:lnTo>
                    <a:pt x="72" y="24"/>
                  </a:lnTo>
                  <a:lnTo>
                    <a:pt x="72" y="20"/>
                  </a:lnTo>
                  <a:lnTo>
                    <a:pt x="72" y="20"/>
                  </a:lnTo>
                  <a:lnTo>
                    <a:pt x="72" y="16"/>
                  </a:lnTo>
                  <a:lnTo>
                    <a:pt x="72" y="12"/>
                  </a:lnTo>
                  <a:lnTo>
                    <a:pt x="72" y="8"/>
                  </a:lnTo>
                  <a:lnTo>
                    <a:pt x="70" y="4"/>
                  </a:lnTo>
                  <a:lnTo>
                    <a:pt x="66" y="2"/>
                  </a:lnTo>
                  <a:lnTo>
                    <a:pt x="6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5" name="Freeform 465">
              <a:extLst>
                <a:ext uri="{FF2B5EF4-FFF2-40B4-BE49-F238E27FC236}">
                  <a16:creationId xmlns:a16="http://schemas.microsoft.com/office/drawing/2014/main" id="{89387ABC-C9BE-4C09-A2C1-566D0FAF8B77}"/>
                </a:ext>
              </a:extLst>
            </p:cNvPr>
            <p:cNvSpPr>
              <a:spLocks/>
            </p:cNvSpPr>
            <p:nvPr/>
          </p:nvSpPr>
          <p:spPr bwMode="gray">
            <a:xfrm>
              <a:off x="1101759" y="4139833"/>
              <a:ext cx="233276" cy="39223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 h="212">
                  <a:moveTo>
                    <a:pt x="18" y="0"/>
                  </a:moveTo>
                  <a:lnTo>
                    <a:pt x="126" y="46"/>
                  </a:lnTo>
                  <a:lnTo>
                    <a:pt x="124" y="90"/>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4"/>
                  </a:lnTo>
                  <a:lnTo>
                    <a:pt x="98" y="124"/>
                  </a:lnTo>
                  <a:lnTo>
                    <a:pt x="98" y="122"/>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8" y="176"/>
                  </a:lnTo>
                  <a:lnTo>
                    <a:pt x="104" y="178"/>
                  </a:lnTo>
                  <a:lnTo>
                    <a:pt x="100" y="178"/>
                  </a:lnTo>
                  <a:lnTo>
                    <a:pt x="96" y="180"/>
                  </a:lnTo>
                  <a:lnTo>
                    <a:pt x="92" y="182"/>
                  </a:lnTo>
                  <a:lnTo>
                    <a:pt x="88" y="186"/>
                  </a:lnTo>
                  <a:lnTo>
                    <a:pt x="86" y="190"/>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6" name="Freeform 466">
              <a:extLst>
                <a:ext uri="{FF2B5EF4-FFF2-40B4-BE49-F238E27FC236}">
                  <a16:creationId xmlns:a16="http://schemas.microsoft.com/office/drawing/2014/main" id="{D380528A-540A-420B-83C7-9EC4E4414303}"/>
                </a:ext>
              </a:extLst>
            </p:cNvPr>
            <p:cNvSpPr>
              <a:spLocks/>
            </p:cNvSpPr>
            <p:nvPr/>
          </p:nvSpPr>
          <p:spPr bwMode="gray">
            <a:xfrm>
              <a:off x="1283196" y="4150934"/>
              <a:ext cx="403604" cy="462537"/>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10" y="90"/>
                  </a:lnTo>
                  <a:lnTo>
                    <a:pt x="8" y="94"/>
                  </a:lnTo>
                  <a:lnTo>
                    <a:pt x="8" y="98"/>
                  </a:lnTo>
                  <a:lnTo>
                    <a:pt x="6" y="100"/>
                  </a:lnTo>
                  <a:lnTo>
                    <a:pt x="6" y="102"/>
                  </a:lnTo>
                  <a:lnTo>
                    <a:pt x="4" y="104"/>
                  </a:lnTo>
                  <a:lnTo>
                    <a:pt x="2" y="106"/>
                  </a:lnTo>
                  <a:lnTo>
                    <a:pt x="0" y="108"/>
                  </a:lnTo>
                  <a:lnTo>
                    <a:pt x="0" y="110"/>
                  </a:lnTo>
                  <a:lnTo>
                    <a:pt x="0" y="110"/>
                  </a:lnTo>
                  <a:lnTo>
                    <a:pt x="0" y="114"/>
                  </a:lnTo>
                  <a:lnTo>
                    <a:pt x="2" y="118"/>
                  </a:lnTo>
                  <a:lnTo>
                    <a:pt x="4" y="122"/>
                  </a:lnTo>
                  <a:lnTo>
                    <a:pt x="4" y="122"/>
                  </a:lnTo>
                  <a:lnTo>
                    <a:pt x="6" y="124"/>
                  </a:lnTo>
                  <a:lnTo>
                    <a:pt x="6" y="128"/>
                  </a:lnTo>
                  <a:lnTo>
                    <a:pt x="6" y="132"/>
                  </a:lnTo>
                  <a:lnTo>
                    <a:pt x="6" y="132"/>
                  </a:lnTo>
                  <a:lnTo>
                    <a:pt x="6" y="136"/>
                  </a:lnTo>
                  <a:lnTo>
                    <a:pt x="4" y="140"/>
                  </a:lnTo>
                  <a:lnTo>
                    <a:pt x="4" y="146"/>
                  </a:lnTo>
                  <a:lnTo>
                    <a:pt x="6" y="152"/>
                  </a:lnTo>
                  <a:lnTo>
                    <a:pt x="12" y="170"/>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200" y="22"/>
                  </a:lnTo>
                  <a:lnTo>
                    <a:pt x="198" y="18"/>
                  </a:lnTo>
                  <a:lnTo>
                    <a:pt x="196" y="12"/>
                  </a:lnTo>
                  <a:lnTo>
                    <a:pt x="192" y="8"/>
                  </a:lnTo>
                  <a:lnTo>
                    <a:pt x="18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7" name="Freeform 467">
              <a:extLst>
                <a:ext uri="{FF2B5EF4-FFF2-40B4-BE49-F238E27FC236}">
                  <a16:creationId xmlns:a16="http://schemas.microsoft.com/office/drawing/2014/main" id="{485D6BCF-D353-4C81-A906-81014EA99BC9}"/>
                </a:ext>
              </a:extLst>
            </p:cNvPr>
            <p:cNvSpPr>
              <a:spLocks/>
            </p:cNvSpPr>
            <p:nvPr/>
          </p:nvSpPr>
          <p:spPr bwMode="gray">
            <a:xfrm>
              <a:off x="1105462" y="4465460"/>
              <a:ext cx="274007" cy="155413"/>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4" y="50"/>
                  </a:lnTo>
                  <a:lnTo>
                    <a:pt x="2" y="50"/>
                  </a:lnTo>
                  <a:lnTo>
                    <a:pt x="0" y="50"/>
                  </a:lnTo>
                  <a:lnTo>
                    <a:pt x="2" y="52"/>
                  </a:lnTo>
                  <a:lnTo>
                    <a:pt x="2" y="52"/>
                  </a:lnTo>
                  <a:lnTo>
                    <a:pt x="4" y="52"/>
                  </a:lnTo>
                  <a:lnTo>
                    <a:pt x="4" y="54"/>
                  </a:lnTo>
                  <a:lnTo>
                    <a:pt x="4" y="56"/>
                  </a:lnTo>
                  <a:lnTo>
                    <a:pt x="6" y="60"/>
                  </a:lnTo>
                  <a:lnTo>
                    <a:pt x="6" y="66"/>
                  </a:lnTo>
                  <a:lnTo>
                    <a:pt x="10" y="70"/>
                  </a:lnTo>
                  <a:lnTo>
                    <a:pt x="14" y="74"/>
                  </a:lnTo>
                  <a:lnTo>
                    <a:pt x="26" y="84"/>
                  </a:lnTo>
                  <a:lnTo>
                    <a:pt x="38" y="74"/>
                  </a:lnTo>
                  <a:lnTo>
                    <a:pt x="38" y="74"/>
                  </a:lnTo>
                  <a:lnTo>
                    <a:pt x="40" y="72"/>
                  </a:lnTo>
                  <a:lnTo>
                    <a:pt x="42" y="68"/>
                  </a:lnTo>
                  <a:lnTo>
                    <a:pt x="44" y="66"/>
                  </a:lnTo>
                  <a:lnTo>
                    <a:pt x="48" y="62"/>
                  </a:lnTo>
                  <a:lnTo>
                    <a:pt x="52" y="60"/>
                  </a:lnTo>
                  <a:lnTo>
                    <a:pt x="58" y="60"/>
                  </a:lnTo>
                  <a:lnTo>
                    <a:pt x="58" y="60"/>
                  </a:lnTo>
                  <a:lnTo>
                    <a:pt x="60" y="62"/>
                  </a:lnTo>
                  <a:lnTo>
                    <a:pt x="60" y="66"/>
                  </a:lnTo>
                  <a:lnTo>
                    <a:pt x="62" y="68"/>
                  </a:lnTo>
                  <a:lnTo>
                    <a:pt x="64" y="70"/>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8" name="Freeform 468">
              <a:extLst>
                <a:ext uri="{FF2B5EF4-FFF2-40B4-BE49-F238E27FC236}">
                  <a16:creationId xmlns:a16="http://schemas.microsoft.com/office/drawing/2014/main" id="{AB2D2354-9886-42C4-9D09-21256FD50C1B}"/>
                </a:ext>
              </a:extLst>
            </p:cNvPr>
            <p:cNvSpPr>
              <a:spLocks/>
            </p:cNvSpPr>
            <p:nvPr/>
          </p:nvSpPr>
          <p:spPr bwMode="gray">
            <a:xfrm>
              <a:off x="975864" y="4643074"/>
              <a:ext cx="137003" cy="15171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2"/>
                  </a:lnTo>
                  <a:lnTo>
                    <a:pt x="72" y="12"/>
                  </a:lnTo>
                  <a:lnTo>
                    <a:pt x="72" y="14"/>
                  </a:lnTo>
                  <a:lnTo>
                    <a:pt x="74" y="18"/>
                  </a:lnTo>
                  <a:lnTo>
                    <a:pt x="74" y="22"/>
                  </a:lnTo>
                  <a:lnTo>
                    <a:pt x="72" y="26"/>
                  </a:lnTo>
                  <a:lnTo>
                    <a:pt x="72" y="26"/>
                  </a:lnTo>
                  <a:lnTo>
                    <a:pt x="70" y="26"/>
                  </a:lnTo>
                  <a:lnTo>
                    <a:pt x="68" y="26"/>
                  </a:lnTo>
                  <a:lnTo>
                    <a:pt x="68" y="28"/>
                  </a:lnTo>
                  <a:lnTo>
                    <a:pt x="68" y="30"/>
                  </a:lnTo>
                  <a:lnTo>
                    <a:pt x="68" y="34"/>
                  </a:lnTo>
                  <a:lnTo>
                    <a:pt x="68" y="36"/>
                  </a:lnTo>
                  <a:lnTo>
                    <a:pt x="68" y="36"/>
                  </a:lnTo>
                  <a:lnTo>
                    <a:pt x="74" y="38"/>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2" y="72"/>
                  </a:lnTo>
                  <a:lnTo>
                    <a:pt x="30" y="74"/>
                  </a:lnTo>
                  <a:lnTo>
                    <a:pt x="28" y="78"/>
                  </a:lnTo>
                  <a:lnTo>
                    <a:pt x="26" y="80"/>
                  </a:lnTo>
                  <a:lnTo>
                    <a:pt x="24" y="82"/>
                  </a:lnTo>
                  <a:lnTo>
                    <a:pt x="24" y="82"/>
                  </a:lnTo>
                  <a:lnTo>
                    <a:pt x="22" y="74"/>
                  </a:lnTo>
                  <a:lnTo>
                    <a:pt x="22" y="74"/>
                  </a:lnTo>
                  <a:lnTo>
                    <a:pt x="20" y="72"/>
                  </a:lnTo>
                  <a:lnTo>
                    <a:pt x="20" y="68"/>
                  </a:lnTo>
                  <a:lnTo>
                    <a:pt x="16" y="68"/>
                  </a:lnTo>
                  <a:lnTo>
                    <a:pt x="16" y="66"/>
                  </a:lnTo>
                  <a:lnTo>
                    <a:pt x="14" y="66"/>
                  </a:lnTo>
                  <a:lnTo>
                    <a:pt x="10" y="62"/>
                  </a:lnTo>
                  <a:lnTo>
                    <a:pt x="6" y="58"/>
                  </a:lnTo>
                  <a:lnTo>
                    <a:pt x="2" y="54"/>
                  </a:lnTo>
                  <a:lnTo>
                    <a:pt x="0" y="46"/>
                  </a:lnTo>
                  <a:lnTo>
                    <a:pt x="0" y="46"/>
                  </a:lnTo>
                  <a:lnTo>
                    <a:pt x="0" y="46"/>
                  </a:lnTo>
                  <a:lnTo>
                    <a:pt x="0" y="44"/>
                  </a:lnTo>
                  <a:lnTo>
                    <a:pt x="6" y="18"/>
                  </a:lnTo>
                  <a:lnTo>
                    <a:pt x="26" y="18"/>
                  </a:lnTo>
                  <a:lnTo>
                    <a:pt x="26" y="18"/>
                  </a:lnTo>
                  <a:lnTo>
                    <a:pt x="28" y="18"/>
                  </a:lnTo>
                  <a:lnTo>
                    <a:pt x="30" y="18"/>
                  </a:lnTo>
                  <a:lnTo>
                    <a:pt x="30" y="14"/>
                  </a:lnTo>
                  <a:lnTo>
                    <a:pt x="32"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09" name="Freeform 469">
              <a:extLst>
                <a:ext uri="{FF2B5EF4-FFF2-40B4-BE49-F238E27FC236}">
                  <a16:creationId xmlns:a16="http://schemas.microsoft.com/office/drawing/2014/main" id="{69CFC894-DE3C-499F-B172-36F9056E131E}"/>
                </a:ext>
              </a:extLst>
            </p:cNvPr>
            <p:cNvSpPr>
              <a:spLocks/>
            </p:cNvSpPr>
            <p:nvPr/>
          </p:nvSpPr>
          <p:spPr bwMode="gray">
            <a:xfrm>
              <a:off x="986973" y="4646774"/>
              <a:ext cx="48136" cy="29602"/>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6">
                  <a:moveTo>
                    <a:pt x="20" y="0"/>
                  </a:moveTo>
                  <a:lnTo>
                    <a:pt x="20" y="0"/>
                  </a:lnTo>
                  <a:lnTo>
                    <a:pt x="18" y="0"/>
                  </a:lnTo>
                  <a:lnTo>
                    <a:pt x="14" y="0"/>
                  </a:lnTo>
                  <a:lnTo>
                    <a:pt x="10" y="2"/>
                  </a:lnTo>
                  <a:lnTo>
                    <a:pt x="6" y="4"/>
                  </a:lnTo>
                  <a:lnTo>
                    <a:pt x="4" y="8"/>
                  </a:lnTo>
                  <a:lnTo>
                    <a:pt x="0" y="16"/>
                  </a:lnTo>
                  <a:lnTo>
                    <a:pt x="22" y="16"/>
                  </a:lnTo>
                  <a:lnTo>
                    <a:pt x="22" y="16"/>
                  </a:lnTo>
                  <a:lnTo>
                    <a:pt x="24" y="14"/>
                  </a:lnTo>
                  <a:lnTo>
                    <a:pt x="24" y="12"/>
                  </a:lnTo>
                  <a:lnTo>
                    <a:pt x="24" y="10"/>
                  </a:lnTo>
                  <a:lnTo>
                    <a:pt x="26" y="6"/>
                  </a:lnTo>
                  <a:lnTo>
                    <a:pt x="26" y="2"/>
                  </a:lnTo>
                  <a:lnTo>
                    <a:pt x="26" y="0"/>
                  </a:lnTo>
                  <a:lnTo>
                    <a:pt x="2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0" name="Freeform 470">
              <a:extLst>
                <a:ext uri="{FF2B5EF4-FFF2-40B4-BE49-F238E27FC236}">
                  <a16:creationId xmlns:a16="http://schemas.microsoft.com/office/drawing/2014/main" id="{ED938B4D-FCB1-45FB-A601-CB041CF27D35}"/>
                </a:ext>
              </a:extLst>
            </p:cNvPr>
            <p:cNvSpPr>
              <a:spLocks/>
            </p:cNvSpPr>
            <p:nvPr/>
          </p:nvSpPr>
          <p:spPr bwMode="gray">
            <a:xfrm>
              <a:off x="1020298" y="4602371"/>
              <a:ext cx="162923" cy="225718"/>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22">
                  <a:moveTo>
                    <a:pt x="10" y="120"/>
                  </a:moveTo>
                  <a:lnTo>
                    <a:pt x="10" y="120"/>
                  </a:lnTo>
                  <a:lnTo>
                    <a:pt x="12" y="122"/>
                  </a:lnTo>
                  <a:lnTo>
                    <a:pt x="12" y="122"/>
                  </a:lnTo>
                  <a:lnTo>
                    <a:pt x="12" y="122"/>
                  </a:lnTo>
                  <a:lnTo>
                    <a:pt x="10" y="120"/>
                  </a:lnTo>
                  <a:lnTo>
                    <a:pt x="0" y="108"/>
                  </a:lnTo>
                  <a:lnTo>
                    <a:pt x="0" y="104"/>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6" y="0"/>
                  </a:lnTo>
                  <a:lnTo>
                    <a:pt x="88" y="0"/>
                  </a:lnTo>
                  <a:lnTo>
                    <a:pt x="88" y="4"/>
                  </a:lnTo>
                  <a:lnTo>
                    <a:pt x="88" y="10"/>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6" y="112"/>
                  </a:lnTo>
                  <a:lnTo>
                    <a:pt x="54" y="112"/>
                  </a:lnTo>
                  <a:lnTo>
                    <a:pt x="50" y="112"/>
                  </a:lnTo>
                  <a:lnTo>
                    <a:pt x="46" y="110"/>
                  </a:lnTo>
                  <a:lnTo>
                    <a:pt x="44" y="112"/>
                  </a:lnTo>
                  <a:lnTo>
                    <a:pt x="42" y="112"/>
                  </a:lnTo>
                  <a:lnTo>
                    <a:pt x="38" y="116"/>
                  </a:lnTo>
                  <a:lnTo>
                    <a:pt x="34" y="114"/>
                  </a:lnTo>
                  <a:lnTo>
                    <a:pt x="34" y="114"/>
                  </a:lnTo>
                  <a:lnTo>
                    <a:pt x="34" y="112"/>
                  </a:lnTo>
                  <a:lnTo>
                    <a:pt x="32" y="112"/>
                  </a:lnTo>
                  <a:lnTo>
                    <a:pt x="30" y="112"/>
                  </a:lnTo>
                  <a:lnTo>
                    <a:pt x="28" y="112"/>
                  </a:lnTo>
                  <a:lnTo>
                    <a:pt x="24" y="114"/>
                  </a:lnTo>
                  <a:lnTo>
                    <a:pt x="18" y="116"/>
                  </a:lnTo>
                  <a:lnTo>
                    <a:pt x="10" y="1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1" name="Freeform 471">
              <a:extLst>
                <a:ext uri="{FF2B5EF4-FFF2-40B4-BE49-F238E27FC236}">
                  <a16:creationId xmlns:a16="http://schemas.microsoft.com/office/drawing/2014/main" id="{9F9269BC-32DB-40F0-A31B-5C8419069452}"/>
                </a:ext>
              </a:extLst>
            </p:cNvPr>
            <p:cNvSpPr>
              <a:spLocks/>
            </p:cNvSpPr>
            <p:nvPr/>
          </p:nvSpPr>
          <p:spPr bwMode="gray">
            <a:xfrm>
              <a:off x="1038812" y="4861392"/>
              <a:ext cx="240682" cy="288623"/>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88" y="14"/>
                  </a:lnTo>
                  <a:lnTo>
                    <a:pt x="102" y="12"/>
                  </a:lnTo>
                  <a:lnTo>
                    <a:pt x="102" y="18"/>
                  </a:lnTo>
                  <a:lnTo>
                    <a:pt x="112" y="18"/>
                  </a:lnTo>
                  <a:lnTo>
                    <a:pt x="112" y="24"/>
                  </a:lnTo>
                  <a:lnTo>
                    <a:pt x="112" y="28"/>
                  </a:lnTo>
                  <a:lnTo>
                    <a:pt x="112" y="34"/>
                  </a:lnTo>
                  <a:lnTo>
                    <a:pt x="114" y="38"/>
                  </a:lnTo>
                  <a:lnTo>
                    <a:pt x="114" y="38"/>
                  </a:lnTo>
                  <a:lnTo>
                    <a:pt x="116" y="42"/>
                  </a:lnTo>
                  <a:lnTo>
                    <a:pt x="116" y="48"/>
                  </a:lnTo>
                  <a:lnTo>
                    <a:pt x="116" y="52"/>
                  </a:lnTo>
                  <a:lnTo>
                    <a:pt x="114" y="56"/>
                  </a:lnTo>
                  <a:lnTo>
                    <a:pt x="114" y="60"/>
                  </a:lnTo>
                  <a:lnTo>
                    <a:pt x="114" y="60"/>
                  </a:lnTo>
                  <a:lnTo>
                    <a:pt x="128" y="62"/>
                  </a:lnTo>
                  <a:lnTo>
                    <a:pt x="128" y="62"/>
                  </a:lnTo>
                  <a:lnTo>
                    <a:pt x="128" y="66"/>
                  </a:lnTo>
                  <a:lnTo>
                    <a:pt x="128" y="70"/>
                  </a:lnTo>
                  <a:lnTo>
                    <a:pt x="128" y="76"/>
                  </a:lnTo>
                  <a:lnTo>
                    <a:pt x="128" y="82"/>
                  </a:lnTo>
                  <a:lnTo>
                    <a:pt x="128" y="86"/>
                  </a:lnTo>
                  <a:lnTo>
                    <a:pt x="128" y="88"/>
                  </a:lnTo>
                  <a:lnTo>
                    <a:pt x="112" y="90"/>
                  </a:lnTo>
                  <a:lnTo>
                    <a:pt x="112" y="136"/>
                  </a:lnTo>
                  <a:lnTo>
                    <a:pt x="112" y="136"/>
                  </a:lnTo>
                  <a:lnTo>
                    <a:pt x="114" y="138"/>
                  </a:lnTo>
                  <a:lnTo>
                    <a:pt x="116" y="140"/>
                  </a:lnTo>
                  <a:lnTo>
                    <a:pt x="118" y="144"/>
                  </a:lnTo>
                  <a:lnTo>
                    <a:pt x="124" y="148"/>
                  </a:lnTo>
                  <a:lnTo>
                    <a:pt x="130" y="152"/>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6"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2" name="Freeform 472">
              <a:extLst>
                <a:ext uri="{FF2B5EF4-FFF2-40B4-BE49-F238E27FC236}">
                  <a16:creationId xmlns:a16="http://schemas.microsoft.com/office/drawing/2014/main" id="{5A99E8BE-4FCD-40CD-AF61-C7ED1402D44B}"/>
                </a:ext>
              </a:extLst>
            </p:cNvPr>
            <p:cNvSpPr>
              <a:spLocks/>
            </p:cNvSpPr>
            <p:nvPr/>
          </p:nvSpPr>
          <p:spPr bwMode="gray">
            <a:xfrm>
              <a:off x="1046217" y="4569068"/>
              <a:ext cx="470255" cy="477339"/>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4" h="258">
                  <a:moveTo>
                    <a:pt x="0" y="152"/>
                  </a:moveTo>
                  <a:lnTo>
                    <a:pt x="24" y="134"/>
                  </a:lnTo>
                  <a:lnTo>
                    <a:pt x="24" y="132"/>
                  </a:lnTo>
                  <a:lnTo>
                    <a:pt x="26" y="132"/>
                  </a:lnTo>
                  <a:lnTo>
                    <a:pt x="28" y="130"/>
                  </a:lnTo>
                  <a:lnTo>
                    <a:pt x="32" y="128"/>
                  </a:lnTo>
                  <a:lnTo>
                    <a:pt x="38" y="130"/>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6" y="86"/>
                  </a:lnTo>
                  <a:lnTo>
                    <a:pt x="68" y="84"/>
                  </a:lnTo>
                  <a:lnTo>
                    <a:pt x="68" y="80"/>
                  </a:lnTo>
                  <a:lnTo>
                    <a:pt x="70" y="74"/>
                  </a:lnTo>
                  <a:lnTo>
                    <a:pt x="70" y="72"/>
                  </a:lnTo>
                  <a:lnTo>
                    <a:pt x="72" y="70"/>
                  </a:lnTo>
                  <a:lnTo>
                    <a:pt x="72" y="64"/>
                  </a:lnTo>
                  <a:lnTo>
                    <a:pt x="72" y="58"/>
                  </a:lnTo>
                  <a:lnTo>
                    <a:pt x="72" y="52"/>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8"/>
                  </a:lnTo>
                  <a:lnTo>
                    <a:pt x="110" y="214"/>
                  </a:lnTo>
                  <a:lnTo>
                    <a:pt x="112" y="210"/>
                  </a:lnTo>
                  <a:lnTo>
                    <a:pt x="112" y="206"/>
                  </a:lnTo>
                  <a:lnTo>
                    <a:pt x="112" y="200"/>
                  </a:lnTo>
                  <a:lnTo>
                    <a:pt x="110" y="196"/>
                  </a:lnTo>
                  <a:lnTo>
                    <a:pt x="110" y="196"/>
                  </a:lnTo>
                  <a:lnTo>
                    <a:pt x="108" y="192"/>
                  </a:lnTo>
                  <a:lnTo>
                    <a:pt x="108" y="186"/>
                  </a:lnTo>
                  <a:lnTo>
                    <a:pt x="108" y="182"/>
                  </a:lnTo>
                  <a:lnTo>
                    <a:pt x="108" y="176"/>
                  </a:lnTo>
                  <a:lnTo>
                    <a:pt x="98" y="176"/>
                  </a:lnTo>
                  <a:lnTo>
                    <a:pt x="98" y="170"/>
                  </a:lnTo>
                  <a:lnTo>
                    <a:pt x="84" y="172"/>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3" name="Freeform 473">
              <a:extLst>
                <a:ext uri="{FF2B5EF4-FFF2-40B4-BE49-F238E27FC236}">
                  <a16:creationId xmlns:a16="http://schemas.microsoft.com/office/drawing/2014/main" id="{5AD70FBF-7BAA-41EC-9FA2-E76EBC01CC29}"/>
                </a:ext>
              </a:extLst>
            </p:cNvPr>
            <p:cNvSpPr>
              <a:spLocks/>
            </p:cNvSpPr>
            <p:nvPr/>
          </p:nvSpPr>
          <p:spPr bwMode="gray">
            <a:xfrm>
              <a:off x="1246168" y="4924297"/>
              <a:ext cx="359171" cy="222018"/>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8" y="28"/>
                  </a:lnTo>
                  <a:lnTo>
                    <a:pt x="46" y="26"/>
                  </a:lnTo>
                  <a:lnTo>
                    <a:pt x="42" y="26"/>
                  </a:lnTo>
                  <a:lnTo>
                    <a:pt x="38" y="26"/>
                  </a:lnTo>
                  <a:lnTo>
                    <a:pt x="36" y="26"/>
                  </a:lnTo>
                  <a:lnTo>
                    <a:pt x="32" y="26"/>
                  </a:lnTo>
                  <a:lnTo>
                    <a:pt x="28" y="26"/>
                  </a:lnTo>
                  <a:lnTo>
                    <a:pt x="22" y="26"/>
                  </a:lnTo>
                  <a:lnTo>
                    <a:pt x="16" y="28"/>
                  </a:lnTo>
                  <a:lnTo>
                    <a:pt x="16" y="28"/>
                  </a:lnTo>
                  <a:lnTo>
                    <a:pt x="16" y="32"/>
                  </a:lnTo>
                  <a:lnTo>
                    <a:pt x="16" y="38"/>
                  </a:lnTo>
                  <a:lnTo>
                    <a:pt x="14" y="42"/>
                  </a:lnTo>
                  <a:lnTo>
                    <a:pt x="14" y="48"/>
                  </a:lnTo>
                  <a:lnTo>
                    <a:pt x="16" y="52"/>
                  </a:lnTo>
                  <a:lnTo>
                    <a:pt x="16" y="54"/>
                  </a:lnTo>
                  <a:lnTo>
                    <a:pt x="0" y="56"/>
                  </a:lnTo>
                  <a:lnTo>
                    <a:pt x="0" y="102"/>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4" name="Freeform 474">
              <a:extLst>
                <a:ext uri="{FF2B5EF4-FFF2-40B4-BE49-F238E27FC236}">
                  <a16:creationId xmlns:a16="http://schemas.microsoft.com/office/drawing/2014/main" id="{E4A767D5-AD84-47F1-9910-8CF81E054DF8}"/>
                </a:ext>
              </a:extLst>
            </p:cNvPr>
            <p:cNvSpPr>
              <a:spLocks/>
            </p:cNvSpPr>
            <p:nvPr/>
          </p:nvSpPr>
          <p:spPr bwMode="gray">
            <a:xfrm>
              <a:off x="1035109" y="5124113"/>
              <a:ext cx="355468" cy="307125"/>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2" y="160"/>
                  </a:lnTo>
                  <a:lnTo>
                    <a:pt x="74" y="158"/>
                  </a:lnTo>
                  <a:lnTo>
                    <a:pt x="74" y="156"/>
                  </a:lnTo>
                  <a:lnTo>
                    <a:pt x="76" y="154"/>
                  </a:lnTo>
                  <a:lnTo>
                    <a:pt x="76" y="152"/>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4" y="16"/>
                  </a:lnTo>
                  <a:lnTo>
                    <a:pt x="168" y="18"/>
                  </a:lnTo>
                  <a:lnTo>
                    <a:pt x="168" y="20"/>
                  </a:lnTo>
                  <a:lnTo>
                    <a:pt x="170" y="22"/>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5" name="Freeform 475">
              <a:extLst>
                <a:ext uri="{FF2B5EF4-FFF2-40B4-BE49-F238E27FC236}">
                  <a16:creationId xmlns:a16="http://schemas.microsoft.com/office/drawing/2014/main" id="{C1B681AB-4346-4211-8EBD-B72469D3871B}"/>
                </a:ext>
              </a:extLst>
            </p:cNvPr>
            <p:cNvSpPr>
              <a:spLocks/>
            </p:cNvSpPr>
            <p:nvPr/>
          </p:nvSpPr>
          <p:spPr bwMode="gray">
            <a:xfrm>
              <a:off x="1246168" y="5150015"/>
              <a:ext cx="222168" cy="255321"/>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4" y="112"/>
                  </a:lnTo>
                  <a:lnTo>
                    <a:pt x="46" y="110"/>
                  </a:lnTo>
                  <a:lnTo>
                    <a:pt x="50" y="110"/>
                  </a:lnTo>
                  <a:lnTo>
                    <a:pt x="52" y="108"/>
                  </a:lnTo>
                  <a:lnTo>
                    <a:pt x="56" y="108"/>
                  </a:lnTo>
                  <a:lnTo>
                    <a:pt x="60" y="110"/>
                  </a:lnTo>
                  <a:lnTo>
                    <a:pt x="64" y="114"/>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2" y="60"/>
                  </a:lnTo>
                  <a:lnTo>
                    <a:pt x="110" y="60"/>
                  </a:lnTo>
                  <a:lnTo>
                    <a:pt x="110" y="60"/>
                  </a:lnTo>
                  <a:lnTo>
                    <a:pt x="108" y="58"/>
                  </a:lnTo>
                  <a:lnTo>
                    <a:pt x="106" y="56"/>
                  </a:lnTo>
                  <a:lnTo>
                    <a:pt x="104" y="54"/>
                  </a:lnTo>
                  <a:lnTo>
                    <a:pt x="102" y="4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6" name="Freeform 476">
              <a:extLst>
                <a:ext uri="{FF2B5EF4-FFF2-40B4-BE49-F238E27FC236}">
                  <a16:creationId xmlns:a16="http://schemas.microsoft.com/office/drawing/2014/main" id="{52779B56-1761-45ED-B034-577123E45191}"/>
                </a:ext>
              </a:extLst>
            </p:cNvPr>
            <p:cNvSpPr>
              <a:spLocks/>
            </p:cNvSpPr>
            <p:nvPr/>
          </p:nvSpPr>
          <p:spPr bwMode="gray">
            <a:xfrm>
              <a:off x="1760856" y="4417356"/>
              <a:ext cx="214762" cy="303425"/>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8" y="0"/>
                  </a:lnTo>
                  <a:lnTo>
                    <a:pt x="106" y="2"/>
                  </a:lnTo>
                  <a:lnTo>
                    <a:pt x="102" y="2"/>
                  </a:lnTo>
                  <a:lnTo>
                    <a:pt x="98" y="4"/>
                  </a:lnTo>
                  <a:lnTo>
                    <a:pt x="92" y="4"/>
                  </a:lnTo>
                  <a:lnTo>
                    <a:pt x="80" y="6"/>
                  </a:lnTo>
                  <a:lnTo>
                    <a:pt x="66" y="8"/>
                  </a:lnTo>
                  <a:lnTo>
                    <a:pt x="54" y="10"/>
                  </a:lnTo>
                  <a:lnTo>
                    <a:pt x="50" y="10"/>
                  </a:lnTo>
                  <a:lnTo>
                    <a:pt x="28" y="14"/>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7" name="Freeform 477">
              <a:extLst>
                <a:ext uri="{FF2B5EF4-FFF2-40B4-BE49-F238E27FC236}">
                  <a16:creationId xmlns:a16="http://schemas.microsoft.com/office/drawing/2014/main" id="{7E574133-8F63-489E-8008-FA5E9AC017D8}"/>
                </a:ext>
              </a:extLst>
            </p:cNvPr>
            <p:cNvSpPr>
              <a:spLocks/>
            </p:cNvSpPr>
            <p:nvPr/>
          </p:nvSpPr>
          <p:spPr bwMode="gray">
            <a:xfrm>
              <a:off x="1575717" y="4594970"/>
              <a:ext cx="196248" cy="229419"/>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6" y="0"/>
                  </a:lnTo>
                  <a:lnTo>
                    <a:pt x="26" y="0"/>
                  </a:lnTo>
                  <a:lnTo>
                    <a:pt x="24" y="2"/>
                  </a:lnTo>
                  <a:lnTo>
                    <a:pt x="22" y="4"/>
                  </a:lnTo>
                  <a:lnTo>
                    <a:pt x="16" y="4"/>
                  </a:lnTo>
                  <a:lnTo>
                    <a:pt x="8" y="6"/>
                  </a:lnTo>
                  <a:lnTo>
                    <a:pt x="10" y="12"/>
                  </a:lnTo>
                  <a:lnTo>
                    <a:pt x="14" y="40"/>
                  </a:lnTo>
                  <a:lnTo>
                    <a:pt x="0" y="56"/>
                  </a:lnTo>
                  <a:lnTo>
                    <a:pt x="0" y="56"/>
                  </a:lnTo>
                  <a:lnTo>
                    <a:pt x="2" y="58"/>
                  </a:lnTo>
                  <a:lnTo>
                    <a:pt x="4" y="62"/>
                  </a:lnTo>
                  <a:lnTo>
                    <a:pt x="4" y="66"/>
                  </a:lnTo>
                  <a:lnTo>
                    <a:pt x="6" y="70"/>
                  </a:lnTo>
                  <a:lnTo>
                    <a:pt x="4" y="74"/>
                  </a:lnTo>
                  <a:lnTo>
                    <a:pt x="2" y="78"/>
                  </a:lnTo>
                  <a:lnTo>
                    <a:pt x="46" y="110"/>
                  </a:lnTo>
                  <a:lnTo>
                    <a:pt x="46" y="110"/>
                  </a:lnTo>
                  <a:lnTo>
                    <a:pt x="48" y="112"/>
                  </a:lnTo>
                  <a:lnTo>
                    <a:pt x="48" y="114"/>
                  </a:lnTo>
                  <a:lnTo>
                    <a:pt x="50" y="116"/>
                  </a:lnTo>
                  <a:lnTo>
                    <a:pt x="62" y="12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8" name="Freeform 478">
              <a:extLst>
                <a:ext uri="{FF2B5EF4-FFF2-40B4-BE49-F238E27FC236}">
                  <a16:creationId xmlns:a16="http://schemas.microsoft.com/office/drawing/2014/main" id="{1D0BDED4-2E98-4C7C-8456-342A337F3CBA}"/>
                </a:ext>
              </a:extLst>
            </p:cNvPr>
            <p:cNvSpPr>
              <a:spLocks/>
            </p:cNvSpPr>
            <p:nvPr/>
          </p:nvSpPr>
          <p:spPr bwMode="gray">
            <a:xfrm>
              <a:off x="1468336" y="4606071"/>
              <a:ext cx="133301" cy="140611"/>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4" y="0"/>
                  </a:lnTo>
                  <a:lnTo>
                    <a:pt x="60" y="2"/>
                  </a:lnTo>
                  <a:lnTo>
                    <a:pt x="54" y="2"/>
                  </a:lnTo>
                  <a:lnTo>
                    <a:pt x="48" y="2"/>
                  </a:lnTo>
                  <a:lnTo>
                    <a:pt x="44" y="4"/>
                  </a:lnTo>
                  <a:lnTo>
                    <a:pt x="42" y="4"/>
                  </a:lnTo>
                  <a:lnTo>
                    <a:pt x="22" y="4"/>
                  </a:lnTo>
                  <a:lnTo>
                    <a:pt x="16" y="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19" name="Freeform 479">
              <a:extLst>
                <a:ext uri="{FF2B5EF4-FFF2-40B4-BE49-F238E27FC236}">
                  <a16:creationId xmlns:a16="http://schemas.microsoft.com/office/drawing/2014/main" id="{AF6450F2-D8F1-41DE-8282-5CA45051099D}"/>
                </a:ext>
              </a:extLst>
            </p:cNvPr>
            <p:cNvSpPr>
              <a:spLocks/>
            </p:cNvSpPr>
            <p:nvPr/>
          </p:nvSpPr>
          <p:spPr bwMode="gray">
            <a:xfrm>
              <a:off x="1564608" y="4276745"/>
              <a:ext cx="329549" cy="351528"/>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0" name="Freeform 480">
              <a:extLst>
                <a:ext uri="{FF2B5EF4-FFF2-40B4-BE49-F238E27FC236}">
                  <a16:creationId xmlns:a16="http://schemas.microsoft.com/office/drawing/2014/main" id="{4C84EB4E-1B61-4517-9CF8-8B92D2CF3CF7}"/>
                </a:ext>
              </a:extLst>
            </p:cNvPr>
            <p:cNvSpPr>
              <a:spLocks/>
            </p:cNvSpPr>
            <p:nvPr/>
          </p:nvSpPr>
          <p:spPr bwMode="gray">
            <a:xfrm>
              <a:off x="1472038" y="4735582"/>
              <a:ext cx="40731" cy="48104"/>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26">
                  <a:moveTo>
                    <a:pt x="0" y="6"/>
                  </a:moveTo>
                  <a:lnTo>
                    <a:pt x="18" y="0"/>
                  </a:lnTo>
                  <a:lnTo>
                    <a:pt x="20" y="0"/>
                  </a:lnTo>
                  <a:lnTo>
                    <a:pt x="20" y="2"/>
                  </a:lnTo>
                  <a:lnTo>
                    <a:pt x="22" y="4"/>
                  </a:lnTo>
                  <a:lnTo>
                    <a:pt x="22" y="6"/>
                  </a:lnTo>
                  <a:lnTo>
                    <a:pt x="22" y="6"/>
                  </a:lnTo>
                  <a:lnTo>
                    <a:pt x="22" y="8"/>
                  </a:lnTo>
                  <a:lnTo>
                    <a:pt x="22" y="12"/>
                  </a:lnTo>
                  <a:lnTo>
                    <a:pt x="22" y="16"/>
                  </a:lnTo>
                  <a:lnTo>
                    <a:pt x="22" y="20"/>
                  </a:lnTo>
                  <a:lnTo>
                    <a:pt x="18" y="22"/>
                  </a:lnTo>
                  <a:lnTo>
                    <a:pt x="18" y="22"/>
                  </a:lnTo>
                  <a:lnTo>
                    <a:pt x="16" y="22"/>
                  </a:lnTo>
                  <a:lnTo>
                    <a:pt x="12" y="24"/>
                  </a:lnTo>
                  <a:lnTo>
                    <a:pt x="12" y="26"/>
                  </a:lnTo>
                  <a:lnTo>
                    <a:pt x="12" y="26"/>
                  </a:lnTo>
                  <a:lnTo>
                    <a:pt x="10" y="26"/>
                  </a:lnTo>
                  <a:lnTo>
                    <a:pt x="8" y="26"/>
                  </a:lnTo>
                  <a:lnTo>
                    <a:pt x="2" y="24"/>
                  </a:lnTo>
                  <a:lnTo>
                    <a:pt x="2" y="24"/>
                  </a:lnTo>
                  <a:lnTo>
                    <a:pt x="2" y="22"/>
                  </a:lnTo>
                  <a:lnTo>
                    <a:pt x="0" y="18"/>
                  </a:lnTo>
                  <a:lnTo>
                    <a:pt x="0" y="14"/>
                  </a:lnTo>
                  <a:lnTo>
                    <a:pt x="0" y="10"/>
                  </a:lnTo>
                  <a:lnTo>
                    <a:pt x="0" y="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1" name="Freeform 481">
              <a:extLst>
                <a:ext uri="{FF2B5EF4-FFF2-40B4-BE49-F238E27FC236}">
                  <a16:creationId xmlns:a16="http://schemas.microsoft.com/office/drawing/2014/main" id="{18DF8C86-2F86-47DF-910F-4654A0B87960}"/>
                </a:ext>
              </a:extLst>
            </p:cNvPr>
            <p:cNvSpPr>
              <a:spLocks/>
            </p:cNvSpPr>
            <p:nvPr/>
          </p:nvSpPr>
          <p:spPr bwMode="gray">
            <a:xfrm>
              <a:off x="1475741" y="4768884"/>
              <a:ext cx="44434" cy="59205"/>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32">
                  <a:moveTo>
                    <a:pt x="18" y="0"/>
                  </a:moveTo>
                  <a:lnTo>
                    <a:pt x="18" y="2"/>
                  </a:lnTo>
                  <a:lnTo>
                    <a:pt x="16" y="2"/>
                  </a:lnTo>
                  <a:lnTo>
                    <a:pt x="12" y="6"/>
                  </a:lnTo>
                  <a:lnTo>
                    <a:pt x="12" y="6"/>
                  </a:lnTo>
                  <a:lnTo>
                    <a:pt x="12" y="6"/>
                  </a:lnTo>
                  <a:lnTo>
                    <a:pt x="10" y="6"/>
                  </a:lnTo>
                  <a:lnTo>
                    <a:pt x="10" y="8"/>
                  </a:lnTo>
                  <a:lnTo>
                    <a:pt x="8" y="8"/>
                  </a:lnTo>
                  <a:lnTo>
                    <a:pt x="6" y="8"/>
                  </a:lnTo>
                  <a:lnTo>
                    <a:pt x="2" y="6"/>
                  </a:lnTo>
                  <a:lnTo>
                    <a:pt x="0" y="6"/>
                  </a:lnTo>
                  <a:lnTo>
                    <a:pt x="8" y="32"/>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2" name="Freeform 482">
              <a:extLst>
                <a:ext uri="{FF2B5EF4-FFF2-40B4-BE49-F238E27FC236}">
                  <a16:creationId xmlns:a16="http://schemas.microsoft.com/office/drawing/2014/main" id="{02862931-D12F-4C2C-9980-665DAFC55E38}"/>
                </a:ext>
              </a:extLst>
            </p:cNvPr>
            <p:cNvSpPr>
              <a:spLocks/>
            </p:cNvSpPr>
            <p:nvPr/>
          </p:nvSpPr>
          <p:spPr bwMode="gray">
            <a:xfrm>
              <a:off x="1490552" y="4731881"/>
              <a:ext cx="233276" cy="262721"/>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42">
                  <a:moveTo>
                    <a:pt x="48" y="4"/>
                  </a:moveTo>
                  <a:lnTo>
                    <a:pt x="40" y="4"/>
                  </a:lnTo>
                  <a:lnTo>
                    <a:pt x="40" y="4"/>
                  </a:lnTo>
                  <a:lnTo>
                    <a:pt x="40" y="6"/>
                  </a:lnTo>
                  <a:lnTo>
                    <a:pt x="38" y="10"/>
                  </a:lnTo>
                  <a:lnTo>
                    <a:pt x="38" y="12"/>
                  </a:lnTo>
                  <a:lnTo>
                    <a:pt x="36" y="16"/>
                  </a:lnTo>
                  <a:lnTo>
                    <a:pt x="32" y="18"/>
                  </a:lnTo>
                  <a:lnTo>
                    <a:pt x="28"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2" y="14"/>
                  </a:lnTo>
                  <a:lnTo>
                    <a:pt x="14" y="16"/>
                  </a:lnTo>
                  <a:lnTo>
                    <a:pt x="12" y="18"/>
                  </a:lnTo>
                  <a:lnTo>
                    <a:pt x="12" y="22"/>
                  </a:lnTo>
                  <a:lnTo>
                    <a:pt x="12" y="22"/>
                  </a:lnTo>
                  <a:lnTo>
                    <a:pt x="12" y="26"/>
                  </a:lnTo>
                  <a:lnTo>
                    <a:pt x="14" y="28"/>
                  </a:lnTo>
                  <a:lnTo>
                    <a:pt x="16" y="32"/>
                  </a:lnTo>
                  <a:lnTo>
                    <a:pt x="16" y="32"/>
                  </a:lnTo>
                  <a:lnTo>
                    <a:pt x="16" y="34"/>
                  </a:lnTo>
                  <a:lnTo>
                    <a:pt x="16" y="36"/>
                  </a:lnTo>
                  <a:lnTo>
                    <a:pt x="14" y="38"/>
                  </a:lnTo>
                  <a:lnTo>
                    <a:pt x="10" y="42"/>
                  </a:lnTo>
                  <a:lnTo>
                    <a:pt x="6" y="48"/>
                  </a:lnTo>
                  <a:lnTo>
                    <a:pt x="0" y="54"/>
                  </a:lnTo>
                  <a:lnTo>
                    <a:pt x="10" y="104"/>
                  </a:lnTo>
                  <a:lnTo>
                    <a:pt x="10" y="104"/>
                  </a:lnTo>
                  <a:lnTo>
                    <a:pt x="14" y="104"/>
                  </a:lnTo>
                  <a:lnTo>
                    <a:pt x="16" y="106"/>
                  </a:lnTo>
                  <a:lnTo>
                    <a:pt x="22" y="106"/>
                  </a:lnTo>
                  <a:lnTo>
                    <a:pt x="26" y="108"/>
                  </a:lnTo>
                  <a:lnTo>
                    <a:pt x="30" y="108"/>
                  </a:lnTo>
                  <a:lnTo>
                    <a:pt x="34"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3" name="Freeform 483">
              <a:extLst>
                <a:ext uri="{FF2B5EF4-FFF2-40B4-BE49-F238E27FC236}">
                  <a16:creationId xmlns:a16="http://schemas.microsoft.com/office/drawing/2014/main" id="{499DD451-73EB-460B-8AC4-5C96A2C56660}"/>
                </a:ext>
              </a:extLst>
            </p:cNvPr>
            <p:cNvSpPr>
              <a:spLocks/>
            </p:cNvSpPr>
            <p:nvPr/>
          </p:nvSpPr>
          <p:spPr bwMode="gray">
            <a:xfrm>
              <a:off x="1520175" y="4979801"/>
              <a:ext cx="207356" cy="39223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72" y="94"/>
                  </a:lnTo>
                  <a:lnTo>
                    <a:pt x="68" y="100"/>
                  </a:lnTo>
                  <a:lnTo>
                    <a:pt x="62" y="106"/>
                  </a:lnTo>
                  <a:lnTo>
                    <a:pt x="60" y="108"/>
                  </a:lnTo>
                  <a:lnTo>
                    <a:pt x="56" y="110"/>
                  </a:lnTo>
                  <a:lnTo>
                    <a:pt x="56" y="110"/>
                  </a:lnTo>
                  <a:lnTo>
                    <a:pt x="50" y="114"/>
                  </a:lnTo>
                  <a:lnTo>
                    <a:pt x="48" y="118"/>
                  </a:lnTo>
                  <a:lnTo>
                    <a:pt x="46" y="122"/>
                  </a:lnTo>
                  <a:lnTo>
                    <a:pt x="44" y="126"/>
                  </a:lnTo>
                  <a:lnTo>
                    <a:pt x="44" y="126"/>
                  </a:lnTo>
                  <a:lnTo>
                    <a:pt x="44" y="142"/>
                  </a:lnTo>
                  <a:lnTo>
                    <a:pt x="44" y="158"/>
                  </a:lnTo>
                  <a:lnTo>
                    <a:pt x="46" y="168"/>
                  </a:lnTo>
                  <a:lnTo>
                    <a:pt x="46" y="172"/>
                  </a:lnTo>
                  <a:lnTo>
                    <a:pt x="46" y="176"/>
                  </a:lnTo>
                  <a:lnTo>
                    <a:pt x="46" y="180"/>
                  </a:lnTo>
                  <a:lnTo>
                    <a:pt x="46" y="184"/>
                  </a:lnTo>
                  <a:lnTo>
                    <a:pt x="46" y="184"/>
                  </a:lnTo>
                  <a:lnTo>
                    <a:pt x="42" y="188"/>
                  </a:lnTo>
                  <a:lnTo>
                    <a:pt x="38" y="190"/>
                  </a:lnTo>
                  <a:lnTo>
                    <a:pt x="34" y="192"/>
                  </a:lnTo>
                  <a:lnTo>
                    <a:pt x="30" y="194"/>
                  </a:lnTo>
                  <a:lnTo>
                    <a:pt x="30" y="194"/>
                  </a:lnTo>
                  <a:lnTo>
                    <a:pt x="24" y="196"/>
                  </a:lnTo>
                  <a:lnTo>
                    <a:pt x="22" y="198"/>
                  </a:lnTo>
                  <a:lnTo>
                    <a:pt x="20" y="200"/>
                  </a:lnTo>
                  <a:lnTo>
                    <a:pt x="20" y="202"/>
                  </a:lnTo>
                  <a:lnTo>
                    <a:pt x="20" y="202"/>
                  </a:lnTo>
                  <a:lnTo>
                    <a:pt x="20" y="206"/>
                  </a:lnTo>
                  <a:lnTo>
                    <a:pt x="22" y="208"/>
                  </a:lnTo>
                  <a:lnTo>
                    <a:pt x="22" y="208"/>
                  </a:lnTo>
                  <a:lnTo>
                    <a:pt x="22" y="210"/>
                  </a:lnTo>
                  <a:lnTo>
                    <a:pt x="20" y="212"/>
                  </a:lnTo>
                  <a:lnTo>
                    <a:pt x="20" y="212"/>
                  </a:lnTo>
                  <a:lnTo>
                    <a:pt x="18" y="212"/>
                  </a:lnTo>
                  <a:lnTo>
                    <a:pt x="14" y="212"/>
                  </a:lnTo>
                  <a:lnTo>
                    <a:pt x="12" y="204"/>
                  </a:lnTo>
                  <a:lnTo>
                    <a:pt x="10" y="198"/>
                  </a:lnTo>
                  <a:lnTo>
                    <a:pt x="10" y="194"/>
                  </a:lnTo>
                  <a:lnTo>
                    <a:pt x="8" y="192"/>
                  </a:lnTo>
                  <a:lnTo>
                    <a:pt x="8" y="192"/>
                  </a:lnTo>
                  <a:lnTo>
                    <a:pt x="6" y="192"/>
                  </a:lnTo>
                  <a:lnTo>
                    <a:pt x="6" y="192"/>
                  </a:lnTo>
                  <a:lnTo>
                    <a:pt x="8" y="182"/>
                  </a:lnTo>
                  <a:lnTo>
                    <a:pt x="6" y="174"/>
                  </a:lnTo>
                  <a:lnTo>
                    <a:pt x="4" y="168"/>
                  </a:lnTo>
                  <a:lnTo>
                    <a:pt x="2" y="164"/>
                  </a:lnTo>
                  <a:lnTo>
                    <a:pt x="0" y="162"/>
                  </a:lnTo>
                  <a:lnTo>
                    <a:pt x="0" y="160"/>
                  </a:lnTo>
                  <a:lnTo>
                    <a:pt x="2" y="15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4" name="Freeform 484">
              <a:extLst>
                <a:ext uri="{FF2B5EF4-FFF2-40B4-BE49-F238E27FC236}">
                  <a16:creationId xmlns:a16="http://schemas.microsoft.com/office/drawing/2014/main" id="{EE479CB2-4996-4C16-8157-6BD3A36A7828}"/>
                </a:ext>
              </a:extLst>
            </p:cNvPr>
            <p:cNvSpPr>
              <a:spLocks/>
            </p:cNvSpPr>
            <p:nvPr/>
          </p:nvSpPr>
          <p:spPr bwMode="gray">
            <a:xfrm>
              <a:off x="1146193" y="5275825"/>
              <a:ext cx="414713" cy="32562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6" y="58"/>
                  </a:lnTo>
                  <a:lnTo>
                    <a:pt x="68" y="56"/>
                  </a:lnTo>
                  <a:lnTo>
                    <a:pt x="68" y="50"/>
                  </a:lnTo>
                  <a:lnTo>
                    <a:pt x="66" y="44"/>
                  </a:lnTo>
                  <a:lnTo>
                    <a:pt x="64" y="38"/>
                  </a:lnTo>
                  <a:lnTo>
                    <a:pt x="60" y="36"/>
                  </a:lnTo>
                  <a:lnTo>
                    <a:pt x="58" y="34"/>
                  </a:lnTo>
                  <a:lnTo>
                    <a:pt x="56" y="32"/>
                  </a:lnTo>
                  <a:lnTo>
                    <a:pt x="54" y="32"/>
                  </a:lnTo>
                  <a:lnTo>
                    <a:pt x="54" y="78"/>
                  </a:lnTo>
                  <a:lnTo>
                    <a:pt x="54" y="78"/>
                  </a:lnTo>
                  <a:lnTo>
                    <a:pt x="54" y="80"/>
                  </a:lnTo>
                  <a:lnTo>
                    <a:pt x="52" y="80"/>
                  </a:lnTo>
                  <a:lnTo>
                    <a:pt x="50" y="82"/>
                  </a:lnTo>
                  <a:lnTo>
                    <a:pt x="46" y="82"/>
                  </a:lnTo>
                  <a:lnTo>
                    <a:pt x="38" y="82"/>
                  </a:lnTo>
                  <a:lnTo>
                    <a:pt x="28" y="82"/>
                  </a:lnTo>
                  <a:lnTo>
                    <a:pt x="26" y="82"/>
                  </a:lnTo>
                  <a:lnTo>
                    <a:pt x="26" y="82"/>
                  </a:lnTo>
                  <a:lnTo>
                    <a:pt x="24" y="80"/>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08" y="30"/>
                  </a:lnTo>
                  <a:lnTo>
                    <a:pt x="210" y="26"/>
                  </a:lnTo>
                  <a:lnTo>
                    <a:pt x="210" y="20"/>
                  </a:lnTo>
                  <a:lnTo>
                    <a:pt x="208" y="14"/>
                  </a:lnTo>
                  <a:lnTo>
                    <a:pt x="208" y="8"/>
                  </a:lnTo>
                  <a:lnTo>
                    <a:pt x="204" y="4"/>
                  </a:lnTo>
                  <a:lnTo>
                    <a:pt x="202" y="0"/>
                  </a:lnTo>
                  <a:lnTo>
                    <a:pt x="17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5" name="Freeform 485">
              <a:extLst>
                <a:ext uri="{FF2B5EF4-FFF2-40B4-BE49-F238E27FC236}">
                  <a16:creationId xmlns:a16="http://schemas.microsoft.com/office/drawing/2014/main" id="{54FF6998-A0C3-4DC5-B810-CD1385194160}"/>
                </a:ext>
              </a:extLst>
            </p:cNvPr>
            <p:cNvSpPr>
              <a:spLocks/>
            </p:cNvSpPr>
            <p:nvPr/>
          </p:nvSpPr>
          <p:spPr bwMode="gray">
            <a:xfrm>
              <a:off x="1520175" y="5331330"/>
              <a:ext cx="25920" cy="51804"/>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6" name="Freeform 486">
              <a:extLst>
                <a:ext uri="{FF2B5EF4-FFF2-40B4-BE49-F238E27FC236}">
                  <a16:creationId xmlns:a16="http://schemas.microsoft.com/office/drawing/2014/main" id="{6FCB3289-711C-4D95-BBD1-3776516211F7}"/>
                </a:ext>
              </a:extLst>
            </p:cNvPr>
            <p:cNvSpPr>
              <a:spLocks/>
            </p:cNvSpPr>
            <p:nvPr/>
          </p:nvSpPr>
          <p:spPr bwMode="gray">
            <a:xfrm>
              <a:off x="1412794" y="5416437"/>
              <a:ext cx="40731" cy="48104"/>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6">
                  <a:moveTo>
                    <a:pt x="0" y="12"/>
                  </a:moveTo>
                  <a:lnTo>
                    <a:pt x="4" y="6"/>
                  </a:lnTo>
                  <a:lnTo>
                    <a:pt x="4" y="6"/>
                  </a:ln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7" name="Freeform 487">
              <a:extLst>
                <a:ext uri="{FF2B5EF4-FFF2-40B4-BE49-F238E27FC236}">
                  <a16:creationId xmlns:a16="http://schemas.microsoft.com/office/drawing/2014/main" id="{F0E32FCC-824D-4F8C-8A42-6F904ED6E313}"/>
                </a:ext>
              </a:extLst>
            </p:cNvPr>
            <p:cNvSpPr>
              <a:spLocks/>
            </p:cNvSpPr>
            <p:nvPr/>
          </p:nvSpPr>
          <p:spPr bwMode="gray">
            <a:xfrm>
              <a:off x="1390577" y="5098211"/>
              <a:ext cx="185140" cy="177614"/>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2" y="96"/>
                  </a:lnTo>
                  <a:lnTo>
                    <a:pt x="40" y="94"/>
                  </a:lnTo>
                  <a:lnTo>
                    <a:pt x="38" y="90"/>
                  </a:lnTo>
                  <a:lnTo>
                    <a:pt x="34" y="88"/>
                  </a:lnTo>
                  <a:lnTo>
                    <a:pt x="34" y="88"/>
                  </a:lnTo>
                  <a:lnTo>
                    <a:pt x="32" y="88"/>
                  </a:lnTo>
                  <a:lnTo>
                    <a:pt x="30" y="88"/>
                  </a:lnTo>
                  <a:lnTo>
                    <a:pt x="28" y="86"/>
                  </a:lnTo>
                  <a:lnTo>
                    <a:pt x="26" y="84"/>
                  </a:lnTo>
                  <a:lnTo>
                    <a:pt x="26" y="80"/>
                  </a:lnTo>
                  <a:lnTo>
                    <a:pt x="24" y="76"/>
                  </a:lnTo>
                  <a:lnTo>
                    <a:pt x="20" y="74"/>
                  </a:lnTo>
                  <a:lnTo>
                    <a:pt x="20" y="74"/>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0" y="56"/>
                  </a:lnTo>
                  <a:lnTo>
                    <a:pt x="12" y="58"/>
                  </a:lnTo>
                  <a:lnTo>
                    <a:pt x="14" y="62"/>
                  </a:lnTo>
                  <a:lnTo>
                    <a:pt x="16" y="64"/>
                  </a:lnTo>
                  <a:lnTo>
                    <a:pt x="18" y="68"/>
                  </a:lnTo>
                  <a:lnTo>
                    <a:pt x="20" y="72"/>
                  </a:lnTo>
                  <a:lnTo>
                    <a:pt x="20" y="74"/>
                  </a:lnTo>
                  <a:lnTo>
                    <a:pt x="20" y="74"/>
                  </a:lnTo>
                  <a:lnTo>
                    <a:pt x="24" y="76"/>
                  </a:lnTo>
                  <a:lnTo>
                    <a:pt x="26" y="80"/>
                  </a:lnTo>
                  <a:lnTo>
                    <a:pt x="28" y="84"/>
                  </a:lnTo>
                  <a:lnTo>
                    <a:pt x="28" y="86"/>
                  </a:lnTo>
                  <a:lnTo>
                    <a:pt x="30" y="88"/>
                  </a:lnTo>
                  <a:lnTo>
                    <a:pt x="32" y="88"/>
                  </a:lnTo>
                  <a:lnTo>
                    <a:pt x="34" y="88"/>
                  </a:lnTo>
                  <a:lnTo>
                    <a:pt x="34" y="88"/>
                  </a:lnTo>
                  <a:lnTo>
                    <a:pt x="38" y="90"/>
                  </a:lnTo>
                  <a:lnTo>
                    <a:pt x="40" y="94"/>
                  </a:lnTo>
                  <a:lnTo>
                    <a:pt x="42" y="96"/>
                  </a:lnTo>
                  <a:lnTo>
                    <a:pt x="42" y="9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8" name="Freeform 488">
              <a:extLst>
                <a:ext uri="{FF2B5EF4-FFF2-40B4-BE49-F238E27FC236}">
                  <a16:creationId xmlns:a16="http://schemas.microsoft.com/office/drawing/2014/main" id="{5F76FC8D-CDED-4654-A4B6-9B9AF36E74C9}"/>
                </a:ext>
              </a:extLst>
            </p:cNvPr>
            <p:cNvSpPr>
              <a:spLocks/>
            </p:cNvSpPr>
            <p:nvPr/>
          </p:nvSpPr>
          <p:spPr bwMode="gray">
            <a:xfrm>
              <a:off x="472284" y="4062127"/>
              <a:ext cx="388793" cy="37003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200">
                  <a:moveTo>
                    <a:pt x="94" y="0"/>
                  </a:moveTo>
                  <a:lnTo>
                    <a:pt x="74" y="0"/>
                  </a:lnTo>
                  <a:lnTo>
                    <a:pt x="74" y="0"/>
                  </a:lnTo>
                  <a:lnTo>
                    <a:pt x="74" y="0"/>
                  </a:lnTo>
                  <a:lnTo>
                    <a:pt x="72" y="0"/>
                  </a:lnTo>
                  <a:lnTo>
                    <a:pt x="72" y="2"/>
                  </a:lnTo>
                  <a:lnTo>
                    <a:pt x="78" y="114"/>
                  </a:lnTo>
                  <a:lnTo>
                    <a:pt x="78" y="114"/>
                  </a:lnTo>
                  <a:lnTo>
                    <a:pt x="80" y="118"/>
                  </a:lnTo>
                  <a:lnTo>
                    <a:pt x="80" y="120"/>
                  </a:lnTo>
                  <a:lnTo>
                    <a:pt x="82" y="124"/>
                  </a:lnTo>
                  <a:lnTo>
                    <a:pt x="82" y="128"/>
                  </a:lnTo>
                  <a:lnTo>
                    <a:pt x="76" y="136"/>
                  </a:lnTo>
                  <a:lnTo>
                    <a:pt x="24" y="130"/>
                  </a:lnTo>
                  <a:lnTo>
                    <a:pt x="24" y="130"/>
                  </a:lnTo>
                  <a:lnTo>
                    <a:pt x="22" y="132"/>
                  </a:lnTo>
                  <a:lnTo>
                    <a:pt x="20" y="134"/>
                  </a:lnTo>
                  <a:lnTo>
                    <a:pt x="18" y="134"/>
                  </a:lnTo>
                  <a:lnTo>
                    <a:pt x="16" y="132"/>
                  </a:lnTo>
                  <a:lnTo>
                    <a:pt x="16" y="132"/>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4"/>
                  </a:lnTo>
                  <a:lnTo>
                    <a:pt x="2" y="176"/>
                  </a:lnTo>
                  <a:lnTo>
                    <a:pt x="4" y="176"/>
                  </a:lnTo>
                  <a:lnTo>
                    <a:pt x="6" y="178"/>
                  </a:lnTo>
                  <a:lnTo>
                    <a:pt x="10" y="178"/>
                  </a:lnTo>
                  <a:lnTo>
                    <a:pt x="10" y="178"/>
                  </a:lnTo>
                  <a:lnTo>
                    <a:pt x="14" y="180"/>
                  </a:lnTo>
                  <a:lnTo>
                    <a:pt x="18" y="182"/>
                  </a:lnTo>
                  <a:lnTo>
                    <a:pt x="22" y="182"/>
                  </a:lnTo>
                  <a:lnTo>
                    <a:pt x="22" y="182"/>
                  </a:lnTo>
                  <a:lnTo>
                    <a:pt x="24" y="182"/>
                  </a:lnTo>
                  <a:lnTo>
                    <a:pt x="28" y="182"/>
                  </a:lnTo>
                  <a:lnTo>
                    <a:pt x="30" y="182"/>
                  </a:lnTo>
                  <a:lnTo>
                    <a:pt x="30" y="180"/>
                  </a:lnTo>
                  <a:lnTo>
                    <a:pt x="30" y="176"/>
                  </a:lnTo>
                  <a:lnTo>
                    <a:pt x="32"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56" y="198"/>
                  </a:lnTo>
                  <a:lnTo>
                    <a:pt x="60" y="200"/>
                  </a:lnTo>
                  <a:lnTo>
                    <a:pt x="64" y="200"/>
                  </a:lnTo>
                  <a:lnTo>
                    <a:pt x="70" y="198"/>
                  </a:lnTo>
                  <a:lnTo>
                    <a:pt x="74" y="196"/>
                  </a:lnTo>
                  <a:lnTo>
                    <a:pt x="74" y="196"/>
                  </a:lnTo>
                  <a:lnTo>
                    <a:pt x="76" y="194"/>
                  </a:lnTo>
                  <a:lnTo>
                    <a:pt x="78" y="192"/>
                  </a:lnTo>
                  <a:lnTo>
                    <a:pt x="82" y="192"/>
                  </a:lnTo>
                  <a:lnTo>
                    <a:pt x="84" y="196"/>
                  </a:lnTo>
                  <a:lnTo>
                    <a:pt x="86" y="196"/>
                  </a:lnTo>
                  <a:lnTo>
                    <a:pt x="86" y="196"/>
                  </a:lnTo>
                  <a:lnTo>
                    <a:pt x="88" y="198"/>
                  </a:lnTo>
                  <a:lnTo>
                    <a:pt x="90" y="196"/>
                  </a:lnTo>
                  <a:lnTo>
                    <a:pt x="92" y="194"/>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29" name="Freeform 489">
              <a:extLst>
                <a:ext uri="{FF2B5EF4-FFF2-40B4-BE49-F238E27FC236}">
                  <a16:creationId xmlns:a16="http://schemas.microsoft.com/office/drawing/2014/main" id="{C16E4077-C1A8-4D8B-9CF4-E99C4E2FC9B2}"/>
                </a:ext>
              </a:extLst>
            </p:cNvPr>
            <p:cNvSpPr>
              <a:spLocks/>
            </p:cNvSpPr>
            <p:nvPr/>
          </p:nvSpPr>
          <p:spPr bwMode="gray">
            <a:xfrm>
              <a:off x="1375766" y="3914115"/>
              <a:ext cx="255493" cy="277522"/>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68" y="4"/>
                  </a:lnTo>
                  <a:lnTo>
                    <a:pt x="70" y="4"/>
                  </a:lnTo>
                  <a:lnTo>
                    <a:pt x="72" y="2"/>
                  </a:lnTo>
                  <a:lnTo>
                    <a:pt x="76" y="2"/>
                  </a:lnTo>
                  <a:lnTo>
                    <a:pt x="80" y="4"/>
                  </a:lnTo>
                  <a:lnTo>
                    <a:pt x="86" y="6"/>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0" name="Freeform 490">
              <a:extLst>
                <a:ext uri="{FF2B5EF4-FFF2-40B4-BE49-F238E27FC236}">
                  <a16:creationId xmlns:a16="http://schemas.microsoft.com/office/drawing/2014/main" id="{93E6FC54-9256-4A58-8A29-88A631E9A9BC}"/>
                </a:ext>
              </a:extLst>
            </p:cNvPr>
            <p:cNvSpPr>
              <a:spLocks/>
            </p:cNvSpPr>
            <p:nvPr/>
          </p:nvSpPr>
          <p:spPr bwMode="gray">
            <a:xfrm>
              <a:off x="1534986" y="3921516"/>
              <a:ext cx="74056" cy="92507"/>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2" y="50"/>
                  </a:lnTo>
                  <a:lnTo>
                    <a:pt x="34" y="50"/>
                  </a:lnTo>
                  <a:lnTo>
                    <a:pt x="36" y="48"/>
                  </a:lnTo>
                  <a:lnTo>
                    <a:pt x="38" y="44"/>
                  </a:lnTo>
                  <a:lnTo>
                    <a:pt x="40" y="32"/>
                  </a:lnTo>
                  <a:lnTo>
                    <a:pt x="38" y="28"/>
                  </a:lnTo>
                  <a:lnTo>
                    <a:pt x="32" y="18"/>
                  </a:lnTo>
                  <a:lnTo>
                    <a:pt x="26" y="8"/>
                  </a:lnTo>
                  <a:lnTo>
                    <a:pt x="22" y="0"/>
                  </a:lnTo>
                  <a:lnTo>
                    <a:pt x="22" y="0"/>
                  </a:lnTo>
                  <a:lnTo>
                    <a:pt x="18" y="0"/>
                  </a:lnTo>
                  <a:lnTo>
                    <a:pt x="12" y="0"/>
                  </a:lnTo>
                  <a:lnTo>
                    <a:pt x="8" y="0"/>
                  </a:lnTo>
                  <a:lnTo>
                    <a:pt x="2" y="0"/>
                  </a:lnTo>
                  <a:lnTo>
                    <a:pt x="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1" name="Freeform 491">
              <a:extLst>
                <a:ext uri="{FF2B5EF4-FFF2-40B4-BE49-F238E27FC236}">
                  <a16:creationId xmlns:a16="http://schemas.microsoft.com/office/drawing/2014/main" id="{F2AEA920-5FD8-4E90-BF1B-96A4C26D37A1}"/>
                </a:ext>
              </a:extLst>
            </p:cNvPr>
            <p:cNvSpPr>
              <a:spLocks/>
            </p:cNvSpPr>
            <p:nvPr/>
          </p:nvSpPr>
          <p:spPr bwMode="gray">
            <a:xfrm>
              <a:off x="1790479" y="4983502"/>
              <a:ext cx="159220" cy="336727"/>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8" y="172"/>
                  </a:lnTo>
                  <a:lnTo>
                    <a:pt x="12" y="172"/>
                  </a:lnTo>
                  <a:lnTo>
                    <a:pt x="16" y="172"/>
                  </a:lnTo>
                  <a:lnTo>
                    <a:pt x="20" y="172"/>
                  </a:lnTo>
                  <a:lnTo>
                    <a:pt x="22"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2" name="Freeform 492">
              <a:extLst>
                <a:ext uri="{FF2B5EF4-FFF2-40B4-BE49-F238E27FC236}">
                  <a16:creationId xmlns:a16="http://schemas.microsoft.com/office/drawing/2014/main" id="{0D771000-06B8-4B81-8823-A63771EEFDF7}"/>
                </a:ext>
              </a:extLst>
            </p:cNvPr>
            <p:cNvSpPr>
              <a:spLocks/>
            </p:cNvSpPr>
            <p:nvPr/>
          </p:nvSpPr>
          <p:spPr bwMode="gray">
            <a:xfrm>
              <a:off x="4167672" y="5834571"/>
              <a:ext cx="107381" cy="103608"/>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8" h="56">
                  <a:moveTo>
                    <a:pt x="10" y="2"/>
                  </a:moveTo>
                  <a:lnTo>
                    <a:pt x="10" y="2"/>
                  </a:lnTo>
                  <a:lnTo>
                    <a:pt x="8" y="2"/>
                  </a:lnTo>
                  <a:lnTo>
                    <a:pt x="6" y="2"/>
                  </a:lnTo>
                  <a:lnTo>
                    <a:pt x="4" y="4"/>
                  </a:lnTo>
                  <a:lnTo>
                    <a:pt x="2" y="6"/>
                  </a:lnTo>
                  <a:lnTo>
                    <a:pt x="0" y="8"/>
                  </a:lnTo>
                  <a:lnTo>
                    <a:pt x="0" y="14"/>
                  </a:lnTo>
                  <a:lnTo>
                    <a:pt x="6" y="30"/>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32" y="10"/>
                  </a:lnTo>
                  <a:lnTo>
                    <a:pt x="16" y="2"/>
                  </a:lnTo>
                  <a:lnTo>
                    <a:pt x="10"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3" name="Freeform 493">
              <a:extLst>
                <a:ext uri="{FF2B5EF4-FFF2-40B4-BE49-F238E27FC236}">
                  <a16:creationId xmlns:a16="http://schemas.microsoft.com/office/drawing/2014/main" id="{97E15E2E-5505-4831-A9F8-A16FBA418F4D}"/>
                </a:ext>
              </a:extLst>
            </p:cNvPr>
            <p:cNvSpPr>
              <a:spLocks/>
            </p:cNvSpPr>
            <p:nvPr/>
          </p:nvSpPr>
          <p:spPr bwMode="gray">
            <a:xfrm>
              <a:off x="4267647" y="4746683"/>
              <a:ext cx="129598" cy="99908"/>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54">
                  <a:moveTo>
                    <a:pt x="2" y="44"/>
                  </a:moveTo>
                  <a:lnTo>
                    <a:pt x="34" y="28"/>
                  </a:ln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10" y="54"/>
                  </a:lnTo>
                  <a:lnTo>
                    <a:pt x="8" y="54"/>
                  </a:lnTo>
                  <a:lnTo>
                    <a:pt x="6" y="54"/>
                  </a:lnTo>
                  <a:lnTo>
                    <a:pt x="4" y="52"/>
                  </a:lnTo>
                  <a:lnTo>
                    <a:pt x="2" y="52"/>
                  </a:lnTo>
                  <a:lnTo>
                    <a:pt x="0" y="50"/>
                  </a:lnTo>
                  <a:lnTo>
                    <a:pt x="0" y="48"/>
                  </a:lnTo>
                  <a:lnTo>
                    <a:pt x="2" y="4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4" name="Freeform 494">
              <a:extLst>
                <a:ext uri="{FF2B5EF4-FFF2-40B4-BE49-F238E27FC236}">
                  <a16:creationId xmlns:a16="http://schemas.microsoft.com/office/drawing/2014/main" id="{1D356863-5E76-4B60-BF35-D7433B1CF03E}"/>
                </a:ext>
              </a:extLst>
            </p:cNvPr>
            <p:cNvSpPr>
              <a:spLocks/>
            </p:cNvSpPr>
            <p:nvPr/>
          </p:nvSpPr>
          <p:spPr bwMode="gray">
            <a:xfrm>
              <a:off x="4686063" y="5797568"/>
              <a:ext cx="137003" cy="203516"/>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0"/>
                  </a:lnTo>
                  <a:lnTo>
                    <a:pt x="22" y="44"/>
                  </a:lnTo>
                  <a:lnTo>
                    <a:pt x="22" y="54"/>
                  </a:lnTo>
                  <a:lnTo>
                    <a:pt x="20" y="64"/>
                  </a:lnTo>
                  <a:lnTo>
                    <a:pt x="18" y="74"/>
                  </a:lnTo>
                  <a:lnTo>
                    <a:pt x="18" y="74"/>
                  </a:lnTo>
                  <a:lnTo>
                    <a:pt x="18" y="78"/>
                  </a:lnTo>
                  <a:lnTo>
                    <a:pt x="18" y="80"/>
                  </a:lnTo>
                  <a:lnTo>
                    <a:pt x="22" y="84"/>
                  </a:lnTo>
                  <a:lnTo>
                    <a:pt x="24" y="88"/>
                  </a:lnTo>
                  <a:lnTo>
                    <a:pt x="28" y="92"/>
                  </a:lnTo>
                  <a:lnTo>
                    <a:pt x="30" y="96"/>
                  </a:lnTo>
                  <a:lnTo>
                    <a:pt x="32" y="102"/>
                  </a:lnTo>
                  <a:lnTo>
                    <a:pt x="34" y="106"/>
                  </a:lnTo>
                  <a:lnTo>
                    <a:pt x="36" y="110"/>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10"/>
                  </a:lnTo>
                  <a:lnTo>
                    <a:pt x="18" y="8"/>
                  </a:lnTo>
                  <a:lnTo>
                    <a:pt x="18" y="6"/>
                  </a:lnTo>
                  <a:lnTo>
                    <a:pt x="16" y="2"/>
                  </a:lnTo>
                  <a:lnTo>
                    <a:pt x="12" y="2"/>
                  </a:lnTo>
                  <a:lnTo>
                    <a:pt x="1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5" name="Freeform 495">
              <a:extLst>
                <a:ext uri="{FF2B5EF4-FFF2-40B4-BE49-F238E27FC236}">
                  <a16:creationId xmlns:a16="http://schemas.microsoft.com/office/drawing/2014/main" id="{F677A8F8-ECA0-42E3-8461-BBE2C7DEF945}"/>
                </a:ext>
              </a:extLst>
            </p:cNvPr>
            <p:cNvSpPr>
              <a:spLocks/>
            </p:cNvSpPr>
            <p:nvPr/>
          </p:nvSpPr>
          <p:spPr bwMode="gray">
            <a:xfrm>
              <a:off x="4556465" y="5989983"/>
              <a:ext cx="170328" cy="192416"/>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60" y="12"/>
                  </a:lnTo>
                  <a:lnTo>
                    <a:pt x="58" y="26"/>
                  </a:lnTo>
                  <a:lnTo>
                    <a:pt x="42" y="36"/>
                  </a:lnTo>
                  <a:lnTo>
                    <a:pt x="32" y="44"/>
                  </a:lnTo>
                  <a:lnTo>
                    <a:pt x="20" y="62"/>
                  </a:lnTo>
                  <a:lnTo>
                    <a:pt x="14" y="72"/>
                  </a:lnTo>
                  <a:lnTo>
                    <a:pt x="14" y="72"/>
                  </a:lnTo>
                  <a:lnTo>
                    <a:pt x="12" y="72"/>
                  </a:lnTo>
                  <a:lnTo>
                    <a:pt x="8" y="72"/>
                  </a:lnTo>
                  <a:lnTo>
                    <a:pt x="6" y="76"/>
                  </a:lnTo>
                  <a:lnTo>
                    <a:pt x="4" y="8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6" name="Freeform 496">
              <a:extLst>
                <a:ext uri="{FF2B5EF4-FFF2-40B4-BE49-F238E27FC236}">
                  <a16:creationId xmlns:a16="http://schemas.microsoft.com/office/drawing/2014/main" id="{D9DD691E-C691-456E-966B-7D994DF3F671}"/>
                </a:ext>
              </a:extLst>
            </p:cNvPr>
            <p:cNvSpPr>
              <a:spLocks/>
            </p:cNvSpPr>
            <p:nvPr/>
          </p:nvSpPr>
          <p:spPr bwMode="gray">
            <a:xfrm>
              <a:off x="3586333" y="4247142"/>
              <a:ext cx="66650" cy="177614"/>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4"/>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24" y="56"/>
                  </a:lnTo>
                  <a:lnTo>
                    <a:pt x="30" y="42"/>
                  </a:lnTo>
                  <a:lnTo>
                    <a:pt x="30" y="40"/>
                  </a:lnTo>
                  <a:lnTo>
                    <a:pt x="30" y="36"/>
                  </a:lnTo>
                  <a:lnTo>
                    <a:pt x="30" y="32"/>
                  </a:lnTo>
                  <a:lnTo>
                    <a:pt x="30" y="28"/>
                  </a:lnTo>
                  <a:lnTo>
                    <a:pt x="32" y="24"/>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7" name="Freeform 497">
              <a:extLst>
                <a:ext uri="{FF2B5EF4-FFF2-40B4-BE49-F238E27FC236}">
                  <a16:creationId xmlns:a16="http://schemas.microsoft.com/office/drawing/2014/main" id="{C91FB289-79F5-43E1-8E3E-D60200E086E6}"/>
                </a:ext>
              </a:extLst>
            </p:cNvPr>
            <p:cNvSpPr>
              <a:spLocks/>
            </p:cNvSpPr>
            <p:nvPr/>
          </p:nvSpPr>
          <p:spPr bwMode="gray">
            <a:xfrm>
              <a:off x="3527088" y="4432157"/>
              <a:ext cx="59245" cy="62905"/>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4">
                  <a:moveTo>
                    <a:pt x="2" y="28"/>
                  </a:moveTo>
                  <a:lnTo>
                    <a:pt x="2" y="28"/>
                  </a:lnTo>
                  <a:lnTo>
                    <a:pt x="0" y="30"/>
                  </a:lnTo>
                  <a:lnTo>
                    <a:pt x="0" y="30"/>
                  </a:lnTo>
                  <a:lnTo>
                    <a:pt x="2" y="32"/>
                  </a:lnTo>
                  <a:lnTo>
                    <a:pt x="4" y="34"/>
                  </a:lnTo>
                  <a:lnTo>
                    <a:pt x="6" y="32"/>
                  </a:lnTo>
                  <a:lnTo>
                    <a:pt x="10" y="32"/>
                  </a:lnTo>
                  <a:lnTo>
                    <a:pt x="12" y="30"/>
                  </a:lnTo>
                  <a:lnTo>
                    <a:pt x="16" y="26"/>
                  </a:lnTo>
                  <a:lnTo>
                    <a:pt x="20" y="24"/>
                  </a:lnTo>
                  <a:lnTo>
                    <a:pt x="22" y="22"/>
                  </a:lnTo>
                  <a:lnTo>
                    <a:pt x="22" y="22"/>
                  </a:lnTo>
                  <a:lnTo>
                    <a:pt x="22" y="22"/>
                  </a:lnTo>
                  <a:lnTo>
                    <a:pt x="24" y="20"/>
                  </a:lnTo>
                  <a:lnTo>
                    <a:pt x="26" y="16"/>
                  </a:lnTo>
                  <a:lnTo>
                    <a:pt x="28" y="12"/>
                  </a:lnTo>
                  <a:lnTo>
                    <a:pt x="30" y="10"/>
                  </a:lnTo>
                  <a:lnTo>
                    <a:pt x="32" y="6"/>
                  </a:lnTo>
                  <a:lnTo>
                    <a:pt x="32" y="4"/>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8" name="Freeform 498">
              <a:extLst>
                <a:ext uri="{FF2B5EF4-FFF2-40B4-BE49-F238E27FC236}">
                  <a16:creationId xmlns:a16="http://schemas.microsoft.com/office/drawing/2014/main" id="{12829015-7DD4-49B1-8E10-1817A48A62D6}"/>
                </a:ext>
              </a:extLst>
            </p:cNvPr>
            <p:cNvSpPr>
              <a:spLocks/>
            </p:cNvSpPr>
            <p:nvPr/>
          </p:nvSpPr>
          <p:spPr bwMode="gray">
            <a:xfrm>
              <a:off x="3638172" y="4476561"/>
              <a:ext cx="111084" cy="85107"/>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39" name="Freeform 499">
              <a:extLst>
                <a:ext uri="{FF2B5EF4-FFF2-40B4-BE49-F238E27FC236}">
                  <a16:creationId xmlns:a16="http://schemas.microsoft.com/office/drawing/2014/main" id="{33130154-1C2F-40A6-9660-E7D56B7F735C}"/>
                </a:ext>
              </a:extLst>
            </p:cNvPr>
            <p:cNvSpPr>
              <a:spLocks/>
            </p:cNvSpPr>
            <p:nvPr/>
          </p:nvSpPr>
          <p:spPr bwMode="gray">
            <a:xfrm>
              <a:off x="3375274" y="4528365"/>
              <a:ext cx="199951" cy="177614"/>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0" y="88"/>
                  </a:lnTo>
                  <a:lnTo>
                    <a:pt x="2" y="90"/>
                  </a:lnTo>
                  <a:lnTo>
                    <a:pt x="6" y="92"/>
                  </a:lnTo>
                  <a:lnTo>
                    <a:pt x="10" y="94"/>
                  </a:lnTo>
                  <a:lnTo>
                    <a:pt x="14" y="96"/>
                  </a:lnTo>
                  <a:lnTo>
                    <a:pt x="16" y="96"/>
                  </a:lnTo>
                  <a:lnTo>
                    <a:pt x="18" y="94"/>
                  </a:lnTo>
                  <a:lnTo>
                    <a:pt x="22" y="90"/>
                  </a:lnTo>
                  <a:lnTo>
                    <a:pt x="24" y="86"/>
                  </a:lnTo>
                  <a:lnTo>
                    <a:pt x="24" y="86"/>
                  </a:lnTo>
                  <a:lnTo>
                    <a:pt x="26" y="84"/>
                  </a:lnTo>
                  <a:lnTo>
                    <a:pt x="28" y="82"/>
                  </a:lnTo>
                  <a:lnTo>
                    <a:pt x="28" y="82"/>
                  </a:lnTo>
                  <a:lnTo>
                    <a:pt x="32" y="80"/>
                  </a:lnTo>
                  <a:lnTo>
                    <a:pt x="38" y="78"/>
                  </a:lnTo>
                  <a:lnTo>
                    <a:pt x="46" y="74"/>
                  </a:lnTo>
                  <a:lnTo>
                    <a:pt x="54" y="70"/>
                  </a:lnTo>
                  <a:lnTo>
                    <a:pt x="62" y="5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0" name="Freeform 500">
              <a:extLst>
                <a:ext uri="{FF2B5EF4-FFF2-40B4-BE49-F238E27FC236}">
                  <a16:creationId xmlns:a16="http://schemas.microsoft.com/office/drawing/2014/main" id="{8D95EE90-04EB-47AB-9CC8-C4F6AB33D8B5}"/>
                </a:ext>
              </a:extLst>
            </p:cNvPr>
            <p:cNvSpPr>
              <a:spLocks/>
            </p:cNvSpPr>
            <p:nvPr/>
          </p:nvSpPr>
          <p:spPr bwMode="gray">
            <a:xfrm>
              <a:off x="3338246" y="4606071"/>
              <a:ext cx="222168" cy="203516"/>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14" y="48"/>
                  </a:lnTo>
                  <a:lnTo>
                    <a:pt x="108" y="48"/>
                  </a:lnTo>
                  <a:lnTo>
                    <a:pt x="106" y="50"/>
                  </a:lnTo>
                  <a:lnTo>
                    <a:pt x="102" y="52"/>
                  </a:lnTo>
                  <a:lnTo>
                    <a:pt x="102" y="54"/>
                  </a:lnTo>
                  <a:lnTo>
                    <a:pt x="100" y="56"/>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4" y="72"/>
                  </a:lnTo>
                  <a:lnTo>
                    <a:pt x="2" y="60"/>
                  </a:lnTo>
                  <a:lnTo>
                    <a:pt x="2" y="56"/>
                  </a:lnTo>
                  <a:lnTo>
                    <a:pt x="2" y="52"/>
                  </a:lnTo>
                  <a:lnTo>
                    <a:pt x="4" y="48"/>
                  </a:lnTo>
                  <a:lnTo>
                    <a:pt x="6" y="44"/>
                  </a:lnTo>
                  <a:lnTo>
                    <a:pt x="8" y="42"/>
                  </a:lnTo>
                  <a:lnTo>
                    <a:pt x="8" y="42"/>
                  </a:lnTo>
                  <a:lnTo>
                    <a:pt x="28" y="42"/>
                  </a:lnTo>
                  <a:lnTo>
                    <a:pt x="20" y="46"/>
                  </a:lnTo>
                  <a:lnTo>
                    <a:pt x="20" y="46"/>
                  </a:lnTo>
                  <a:lnTo>
                    <a:pt x="22" y="48"/>
                  </a:lnTo>
                  <a:lnTo>
                    <a:pt x="26" y="50"/>
                  </a:lnTo>
                  <a:lnTo>
                    <a:pt x="28" y="52"/>
                  </a:lnTo>
                  <a:lnTo>
                    <a:pt x="32" y="54"/>
                  </a:lnTo>
                  <a:lnTo>
                    <a:pt x="36" y="52"/>
                  </a:lnTo>
                  <a:lnTo>
                    <a:pt x="40" y="50"/>
                  </a:lnTo>
                  <a:lnTo>
                    <a:pt x="44" y="44"/>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1" name="Freeform 501">
              <a:extLst>
                <a:ext uri="{FF2B5EF4-FFF2-40B4-BE49-F238E27FC236}">
                  <a16:creationId xmlns:a16="http://schemas.microsoft.com/office/drawing/2014/main" id="{F66424BD-A106-471C-BA8B-89DD988882E3}"/>
                </a:ext>
              </a:extLst>
            </p:cNvPr>
            <p:cNvSpPr>
              <a:spLocks/>
            </p:cNvSpPr>
            <p:nvPr/>
          </p:nvSpPr>
          <p:spPr bwMode="gray">
            <a:xfrm>
              <a:off x="4086210" y="4761484"/>
              <a:ext cx="236979" cy="199816"/>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2" name="Freeform 502">
              <a:extLst>
                <a:ext uri="{FF2B5EF4-FFF2-40B4-BE49-F238E27FC236}">
                  <a16:creationId xmlns:a16="http://schemas.microsoft.com/office/drawing/2014/main" id="{FE8C7099-31C4-43AB-ACAD-9FDA8F6E5A10}"/>
                </a:ext>
              </a:extLst>
            </p:cNvPr>
            <p:cNvSpPr>
              <a:spLocks/>
            </p:cNvSpPr>
            <p:nvPr/>
          </p:nvSpPr>
          <p:spPr bwMode="gray">
            <a:xfrm>
              <a:off x="3864043" y="4709680"/>
              <a:ext cx="225870" cy="199816"/>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 h="108">
                  <a:moveTo>
                    <a:pt x="122" y="28"/>
                  </a:moveTo>
                  <a:lnTo>
                    <a:pt x="114" y="24"/>
                  </a:lnTo>
                  <a:lnTo>
                    <a:pt x="102" y="18"/>
                  </a:lnTo>
                  <a:lnTo>
                    <a:pt x="92" y="14"/>
                  </a:lnTo>
                  <a:lnTo>
                    <a:pt x="80" y="14"/>
                  </a:lnTo>
                  <a:lnTo>
                    <a:pt x="72" y="20"/>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3" name="Freeform 503">
              <a:extLst>
                <a:ext uri="{FF2B5EF4-FFF2-40B4-BE49-F238E27FC236}">
                  <a16:creationId xmlns:a16="http://schemas.microsoft.com/office/drawing/2014/main" id="{A8B079D2-E7A7-4342-B657-8D47089B0D68}"/>
                </a:ext>
              </a:extLst>
            </p:cNvPr>
            <p:cNvSpPr>
              <a:spLocks/>
            </p:cNvSpPr>
            <p:nvPr/>
          </p:nvSpPr>
          <p:spPr bwMode="gray">
            <a:xfrm>
              <a:off x="3441924" y="5039006"/>
              <a:ext cx="940509" cy="754861"/>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8" h="408">
                  <a:moveTo>
                    <a:pt x="30" y="138"/>
                  </a:moveTo>
                  <a:lnTo>
                    <a:pt x="60" y="136"/>
                  </a:lnTo>
                  <a:lnTo>
                    <a:pt x="92" y="130"/>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4" y="10"/>
                  </a:lnTo>
                  <a:lnTo>
                    <a:pt x="246" y="10"/>
                  </a:lnTo>
                  <a:lnTo>
                    <a:pt x="248" y="12"/>
                  </a:lnTo>
                  <a:lnTo>
                    <a:pt x="252"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2"/>
                  </a:lnTo>
                  <a:lnTo>
                    <a:pt x="508" y="276"/>
                  </a:lnTo>
                  <a:lnTo>
                    <a:pt x="504" y="280"/>
                  </a:lnTo>
                  <a:lnTo>
                    <a:pt x="502" y="284"/>
                  </a:lnTo>
                  <a:lnTo>
                    <a:pt x="498" y="288"/>
                  </a:lnTo>
                  <a:lnTo>
                    <a:pt x="494" y="292"/>
                  </a:lnTo>
                  <a:lnTo>
                    <a:pt x="488" y="294"/>
                  </a:lnTo>
                  <a:lnTo>
                    <a:pt x="480" y="312"/>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lnTo>
                    <a:pt x="30" y="13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4" name="Freeform 504">
              <a:extLst>
                <a:ext uri="{FF2B5EF4-FFF2-40B4-BE49-F238E27FC236}">
                  <a16:creationId xmlns:a16="http://schemas.microsoft.com/office/drawing/2014/main" id="{D29A04DF-BBD9-41DA-B183-F91BDF312A30}"/>
                </a:ext>
              </a:extLst>
            </p:cNvPr>
            <p:cNvSpPr>
              <a:spLocks/>
            </p:cNvSpPr>
            <p:nvPr/>
          </p:nvSpPr>
          <p:spPr bwMode="gray">
            <a:xfrm>
              <a:off x="3567819" y="4646774"/>
              <a:ext cx="151815" cy="177614"/>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2" y="52"/>
                  </a:lnTo>
                  <a:lnTo>
                    <a:pt x="0" y="50"/>
                  </a:lnTo>
                  <a:lnTo>
                    <a:pt x="0" y="46"/>
                  </a:lnTo>
                  <a:lnTo>
                    <a:pt x="2" y="42"/>
                  </a:lnTo>
                  <a:lnTo>
                    <a:pt x="4" y="38"/>
                  </a:lnTo>
                  <a:lnTo>
                    <a:pt x="6" y="34"/>
                  </a:lnTo>
                  <a:lnTo>
                    <a:pt x="8" y="32"/>
                  </a:lnTo>
                  <a:lnTo>
                    <a:pt x="8" y="30"/>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4"/>
                  </a:lnTo>
                  <a:lnTo>
                    <a:pt x="32" y="46"/>
                  </a:lnTo>
                  <a:lnTo>
                    <a:pt x="32" y="46"/>
                  </a:lnTo>
                  <a:lnTo>
                    <a:pt x="30" y="48"/>
                  </a:lnTo>
                  <a:lnTo>
                    <a:pt x="32" y="50"/>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5" name="Freeform 505">
              <a:extLst>
                <a:ext uri="{FF2B5EF4-FFF2-40B4-BE49-F238E27FC236}">
                  <a16:creationId xmlns:a16="http://schemas.microsoft.com/office/drawing/2014/main" id="{77B16124-B955-4059-AA31-AFEE3762B2A0}"/>
                </a:ext>
              </a:extLst>
            </p:cNvPr>
            <p:cNvSpPr>
              <a:spLocks/>
            </p:cNvSpPr>
            <p:nvPr/>
          </p:nvSpPr>
          <p:spPr bwMode="gray">
            <a:xfrm>
              <a:off x="3001292" y="4569068"/>
              <a:ext cx="251790" cy="273822"/>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42" y="20"/>
                  </a:lnTo>
                  <a:lnTo>
                    <a:pt x="42" y="20"/>
                  </a:lnTo>
                  <a:lnTo>
                    <a:pt x="66" y="42"/>
                  </a:lnTo>
                  <a:lnTo>
                    <a:pt x="68" y="40"/>
                  </a:lnTo>
                  <a:lnTo>
                    <a:pt x="72" y="42"/>
                  </a:lnTo>
                  <a:lnTo>
                    <a:pt x="82" y="50"/>
                  </a:lnTo>
                  <a:lnTo>
                    <a:pt x="92" y="60"/>
                  </a:lnTo>
                  <a:lnTo>
                    <a:pt x="104" y="68"/>
                  </a:lnTo>
                  <a:lnTo>
                    <a:pt x="110" y="74"/>
                  </a:lnTo>
                  <a:lnTo>
                    <a:pt x="108" y="74"/>
                  </a:lnTo>
                  <a:lnTo>
                    <a:pt x="108" y="74"/>
                  </a:lnTo>
                  <a:lnTo>
                    <a:pt x="106" y="74"/>
                  </a:lnTo>
                  <a:lnTo>
                    <a:pt x="104" y="76"/>
                  </a:lnTo>
                  <a:lnTo>
                    <a:pt x="102" y="76"/>
                  </a:lnTo>
                  <a:lnTo>
                    <a:pt x="104" y="78"/>
                  </a:lnTo>
                  <a:lnTo>
                    <a:pt x="106" y="82"/>
                  </a:lnTo>
                  <a:lnTo>
                    <a:pt x="114" y="88"/>
                  </a:lnTo>
                  <a:lnTo>
                    <a:pt x="114" y="100"/>
                  </a:lnTo>
                  <a:lnTo>
                    <a:pt x="126" y="100"/>
                  </a:lnTo>
                  <a:lnTo>
                    <a:pt x="126" y="100"/>
                  </a:lnTo>
                  <a:lnTo>
                    <a:pt x="128" y="102"/>
                  </a:lnTo>
                  <a:lnTo>
                    <a:pt x="130" y="104"/>
                  </a:lnTo>
                  <a:lnTo>
                    <a:pt x="132" y="108"/>
                  </a:lnTo>
                  <a:lnTo>
                    <a:pt x="134" y="112"/>
                  </a:lnTo>
                  <a:lnTo>
                    <a:pt x="136" y="116"/>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4" y="18"/>
                  </a:lnTo>
                  <a:lnTo>
                    <a:pt x="12" y="16"/>
                  </a:lnTo>
                  <a:lnTo>
                    <a:pt x="8" y="14"/>
                  </a:lnTo>
                  <a:lnTo>
                    <a:pt x="6" y="12"/>
                  </a:lnTo>
                  <a:lnTo>
                    <a:pt x="2" y="8"/>
                  </a:lnTo>
                  <a:lnTo>
                    <a:pt x="0" y="6"/>
                  </a:lnTo>
                  <a:lnTo>
                    <a:pt x="0" y="2"/>
                  </a:lnTo>
                  <a:lnTo>
                    <a:pt x="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6" name="Freeform 506">
              <a:extLst>
                <a:ext uri="{FF2B5EF4-FFF2-40B4-BE49-F238E27FC236}">
                  <a16:creationId xmlns:a16="http://schemas.microsoft.com/office/drawing/2014/main" id="{36A5422C-1ACD-4FB9-BFB8-66146510B0FB}"/>
                </a:ext>
              </a:extLst>
            </p:cNvPr>
            <p:cNvSpPr>
              <a:spLocks/>
            </p:cNvSpPr>
            <p:nvPr/>
          </p:nvSpPr>
          <p:spPr bwMode="gray">
            <a:xfrm>
              <a:off x="3245676" y="4850291"/>
              <a:ext cx="214762" cy="59205"/>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32">
                  <a:moveTo>
                    <a:pt x="50" y="22"/>
                  </a:moveTo>
                  <a:lnTo>
                    <a:pt x="22" y="22"/>
                  </a:lnTo>
                  <a:lnTo>
                    <a:pt x="0" y="10"/>
                  </a:lnTo>
                  <a:lnTo>
                    <a:pt x="2" y="4"/>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7" name="Freeform 507">
              <a:extLst>
                <a:ext uri="{FF2B5EF4-FFF2-40B4-BE49-F238E27FC236}">
                  <a16:creationId xmlns:a16="http://schemas.microsoft.com/office/drawing/2014/main" id="{84139013-06AF-4A4D-A0D1-EDB1194312A1}"/>
                </a:ext>
              </a:extLst>
            </p:cNvPr>
            <p:cNvSpPr>
              <a:spLocks/>
            </p:cNvSpPr>
            <p:nvPr/>
          </p:nvSpPr>
          <p:spPr bwMode="gray">
            <a:xfrm>
              <a:off x="7637188" y="4968701"/>
              <a:ext cx="325846" cy="377431"/>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04">
                  <a:moveTo>
                    <a:pt x="0" y="96"/>
                  </a:moveTo>
                  <a:lnTo>
                    <a:pt x="2" y="94"/>
                  </a:ln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8" name="Freeform 508">
              <a:extLst>
                <a:ext uri="{FF2B5EF4-FFF2-40B4-BE49-F238E27FC236}">
                  <a16:creationId xmlns:a16="http://schemas.microsoft.com/office/drawing/2014/main" id="{8AC2E492-B99F-4CCA-8B8F-B7D46CCC9410}"/>
                </a:ext>
              </a:extLst>
            </p:cNvPr>
            <p:cNvSpPr>
              <a:spLocks/>
            </p:cNvSpPr>
            <p:nvPr/>
          </p:nvSpPr>
          <p:spPr bwMode="gray">
            <a:xfrm>
              <a:off x="7359479" y="4709680"/>
              <a:ext cx="329549" cy="451437"/>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6" y="64"/>
                  </a:lnTo>
                  <a:lnTo>
                    <a:pt x="38" y="62"/>
                  </a:lnTo>
                  <a:lnTo>
                    <a:pt x="40" y="60"/>
                  </a:lnTo>
                  <a:lnTo>
                    <a:pt x="40" y="56"/>
                  </a:lnTo>
                  <a:lnTo>
                    <a:pt x="42" y="54"/>
                  </a:lnTo>
                  <a:lnTo>
                    <a:pt x="42" y="54"/>
                  </a:lnTo>
                  <a:lnTo>
                    <a:pt x="44" y="50"/>
                  </a:lnTo>
                  <a:lnTo>
                    <a:pt x="46" y="48"/>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58" y="38"/>
                  </a:lnTo>
                  <a:lnTo>
                    <a:pt x="160" y="40"/>
                  </a:lnTo>
                  <a:lnTo>
                    <a:pt x="162" y="42"/>
                  </a:lnTo>
                  <a:lnTo>
                    <a:pt x="162" y="44"/>
                  </a:lnTo>
                  <a:lnTo>
                    <a:pt x="156" y="60"/>
                  </a:lnTo>
                  <a:lnTo>
                    <a:pt x="162" y="60"/>
                  </a:lnTo>
                  <a:lnTo>
                    <a:pt x="162" y="66"/>
                  </a:lnTo>
                  <a:lnTo>
                    <a:pt x="156" y="66"/>
                  </a:lnTo>
                  <a:lnTo>
                    <a:pt x="156" y="66"/>
                  </a:lnTo>
                  <a:lnTo>
                    <a:pt x="154" y="64"/>
                  </a:lnTo>
                  <a:lnTo>
                    <a:pt x="152" y="64"/>
                  </a:lnTo>
                  <a:lnTo>
                    <a:pt x="148" y="64"/>
                  </a:lnTo>
                  <a:lnTo>
                    <a:pt x="146" y="66"/>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6" y="134"/>
                  </a:lnTo>
                  <a:lnTo>
                    <a:pt x="116" y="134"/>
                  </a:lnTo>
                  <a:lnTo>
                    <a:pt x="118" y="134"/>
                  </a:lnTo>
                  <a:lnTo>
                    <a:pt x="120" y="132"/>
                  </a:lnTo>
                  <a:lnTo>
                    <a:pt x="122" y="132"/>
                  </a:lnTo>
                  <a:lnTo>
                    <a:pt x="126" y="134"/>
                  </a:lnTo>
                  <a:lnTo>
                    <a:pt x="126" y="136"/>
                  </a:lnTo>
                  <a:lnTo>
                    <a:pt x="126" y="136"/>
                  </a:lnTo>
                  <a:lnTo>
                    <a:pt x="126" y="136"/>
                  </a:lnTo>
                  <a:lnTo>
                    <a:pt x="128" y="138"/>
                  </a:lnTo>
                  <a:lnTo>
                    <a:pt x="132" y="138"/>
                  </a:lnTo>
                  <a:lnTo>
                    <a:pt x="138" y="140"/>
                  </a:lnTo>
                  <a:lnTo>
                    <a:pt x="140" y="140"/>
                  </a:lnTo>
                  <a:lnTo>
                    <a:pt x="142" y="140"/>
                  </a:lnTo>
                  <a:lnTo>
                    <a:pt x="142" y="140"/>
                  </a:lnTo>
                  <a:lnTo>
                    <a:pt x="144" y="138"/>
                  </a:lnTo>
                  <a:lnTo>
                    <a:pt x="148" y="136"/>
                  </a:lnTo>
                  <a:lnTo>
                    <a:pt x="150" y="134"/>
                  </a:lnTo>
                  <a:lnTo>
                    <a:pt x="152" y="132"/>
                  </a:lnTo>
                  <a:lnTo>
                    <a:pt x="154" y="130"/>
                  </a:lnTo>
                  <a:lnTo>
                    <a:pt x="152" y="156"/>
                  </a:lnTo>
                  <a:lnTo>
                    <a:pt x="152" y="156"/>
                  </a:lnTo>
                  <a:lnTo>
                    <a:pt x="154" y="158"/>
                  </a:lnTo>
                  <a:lnTo>
                    <a:pt x="156" y="158"/>
                  </a:lnTo>
                  <a:lnTo>
                    <a:pt x="160" y="160"/>
                  </a:lnTo>
                  <a:lnTo>
                    <a:pt x="160" y="160"/>
                  </a:lnTo>
                  <a:lnTo>
                    <a:pt x="164" y="160"/>
                  </a:lnTo>
                  <a:lnTo>
                    <a:pt x="166" y="160"/>
                  </a:lnTo>
                  <a:lnTo>
                    <a:pt x="176" y="176"/>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49" name="Freeform 509">
              <a:extLst>
                <a:ext uri="{FF2B5EF4-FFF2-40B4-BE49-F238E27FC236}">
                  <a16:creationId xmlns:a16="http://schemas.microsoft.com/office/drawing/2014/main" id="{468D303C-56BD-4706-9A44-5011B2B11AE1}"/>
                </a:ext>
              </a:extLst>
            </p:cNvPr>
            <p:cNvSpPr>
              <a:spLocks/>
            </p:cNvSpPr>
            <p:nvPr/>
          </p:nvSpPr>
          <p:spPr bwMode="gray">
            <a:xfrm>
              <a:off x="7589052" y="4376653"/>
              <a:ext cx="325846" cy="318226"/>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 h="172">
                  <a:moveTo>
                    <a:pt x="176" y="58"/>
                  </a:moveTo>
                  <a:lnTo>
                    <a:pt x="170" y="54"/>
                  </a:lnTo>
                  <a:lnTo>
                    <a:pt x="166" y="50"/>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62" y="22"/>
                  </a:lnTo>
                  <a:lnTo>
                    <a:pt x="56" y="18"/>
                  </a:lnTo>
                  <a:lnTo>
                    <a:pt x="54" y="14"/>
                  </a:lnTo>
                  <a:lnTo>
                    <a:pt x="50" y="10"/>
                  </a:lnTo>
                  <a:lnTo>
                    <a:pt x="50" y="8"/>
                  </a:lnTo>
                  <a:lnTo>
                    <a:pt x="48" y="6"/>
                  </a:lnTo>
                  <a:lnTo>
                    <a:pt x="46" y="4"/>
                  </a:lnTo>
                  <a:lnTo>
                    <a:pt x="44" y="4"/>
                  </a:lnTo>
                  <a:lnTo>
                    <a:pt x="42" y="4"/>
                  </a:lnTo>
                  <a:lnTo>
                    <a:pt x="42" y="2"/>
                  </a:lnTo>
                  <a:lnTo>
                    <a:pt x="42" y="2"/>
                  </a:lnTo>
                  <a:lnTo>
                    <a:pt x="42" y="0"/>
                  </a:lnTo>
                  <a:lnTo>
                    <a:pt x="42" y="0"/>
                  </a:lnTo>
                  <a:lnTo>
                    <a:pt x="40" y="0"/>
                  </a:lnTo>
                  <a:lnTo>
                    <a:pt x="40" y="2"/>
                  </a:lnTo>
                  <a:lnTo>
                    <a:pt x="42" y="4"/>
                  </a:lnTo>
                  <a:lnTo>
                    <a:pt x="40" y="4"/>
                  </a:lnTo>
                  <a:lnTo>
                    <a:pt x="40" y="6"/>
                  </a:lnTo>
                  <a:lnTo>
                    <a:pt x="40" y="8"/>
                  </a:lnTo>
                  <a:lnTo>
                    <a:pt x="38" y="8"/>
                  </a:lnTo>
                  <a:lnTo>
                    <a:pt x="38" y="8"/>
                  </a:lnTo>
                  <a:lnTo>
                    <a:pt x="38" y="10"/>
                  </a:lnTo>
                  <a:lnTo>
                    <a:pt x="36" y="12"/>
                  </a:lnTo>
                  <a:lnTo>
                    <a:pt x="36" y="12"/>
                  </a:lnTo>
                  <a:lnTo>
                    <a:pt x="36" y="12"/>
                  </a:lnTo>
                  <a:lnTo>
                    <a:pt x="36" y="14"/>
                  </a:lnTo>
                  <a:lnTo>
                    <a:pt x="36" y="16"/>
                  </a:lnTo>
                  <a:lnTo>
                    <a:pt x="36" y="16"/>
                  </a:lnTo>
                  <a:lnTo>
                    <a:pt x="36" y="18"/>
                  </a:lnTo>
                  <a:lnTo>
                    <a:pt x="36" y="20"/>
                  </a:lnTo>
                  <a:lnTo>
                    <a:pt x="34" y="20"/>
                  </a:lnTo>
                  <a:lnTo>
                    <a:pt x="34" y="20"/>
                  </a:lnTo>
                  <a:lnTo>
                    <a:pt x="32" y="18"/>
                  </a:lnTo>
                  <a:lnTo>
                    <a:pt x="32" y="16"/>
                  </a:lnTo>
                  <a:lnTo>
                    <a:pt x="32" y="16"/>
                  </a:lnTo>
                  <a:lnTo>
                    <a:pt x="32" y="14"/>
                  </a:lnTo>
                  <a:lnTo>
                    <a:pt x="34" y="14"/>
                  </a:lnTo>
                  <a:lnTo>
                    <a:pt x="34" y="12"/>
                  </a:lnTo>
                  <a:lnTo>
                    <a:pt x="34" y="10"/>
                  </a:lnTo>
                  <a:lnTo>
                    <a:pt x="32" y="8"/>
                  </a:lnTo>
                  <a:lnTo>
                    <a:pt x="32" y="6"/>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0"/>
                  </a:lnTo>
                  <a:lnTo>
                    <a:pt x="0" y="32"/>
                  </a:lnTo>
                  <a:lnTo>
                    <a:pt x="0" y="36"/>
                  </a:lnTo>
                  <a:lnTo>
                    <a:pt x="0" y="42"/>
                  </a:lnTo>
                  <a:lnTo>
                    <a:pt x="0" y="46"/>
                  </a:lnTo>
                  <a:lnTo>
                    <a:pt x="2" y="48"/>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48" y="98"/>
                  </a:lnTo>
                  <a:lnTo>
                    <a:pt x="52" y="98"/>
                  </a:lnTo>
                  <a:lnTo>
                    <a:pt x="56" y="98"/>
                  </a:lnTo>
                  <a:lnTo>
                    <a:pt x="60" y="98"/>
                  </a:lnTo>
                  <a:lnTo>
                    <a:pt x="60" y="98"/>
                  </a:lnTo>
                  <a:lnTo>
                    <a:pt x="62" y="96"/>
                  </a:lnTo>
                  <a:lnTo>
                    <a:pt x="62" y="96"/>
                  </a:lnTo>
                  <a:lnTo>
                    <a:pt x="64" y="96"/>
                  </a:lnTo>
                  <a:lnTo>
                    <a:pt x="66" y="96"/>
                  </a:lnTo>
                  <a:lnTo>
                    <a:pt x="66" y="98"/>
                  </a:lnTo>
                  <a:lnTo>
                    <a:pt x="66" y="102"/>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4" y="64"/>
                  </a:lnTo>
                  <a:lnTo>
                    <a:pt x="168" y="62"/>
                  </a:lnTo>
                  <a:lnTo>
                    <a:pt x="170" y="62"/>
                  </a:lnTo>
                  <a:lnTo>
                    <a:pt x="174" y="60"/>
                  </a:lnTo>
                  <a:lnTo>
                    <a:pt x="176" y="58"/>
                  </a:lnTo>
                  <a:lnTo>
                    <a:pt x="176" y="5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0" name="Freeform 510">
              <a:extLst>
                <a:ext uri="{FF2B5EF4-FFF2-40B4-BE49-F238E27FC236}">
                  <a16:creationId xmlns:a16="http://schemas.microsoft.com/office/drawing/2014/main" id="{8E0E055A-BEDA-4A45-8212-383A01FA444A}"/>
                </a:ext>
              </a:extLst>
            </p:cNvPr>
            <p:cNvSpPr>
              <a:spLocks/>
            </p:cNvSpPr>
            <p:nvPr/>
          </p:nvSpPr>
          <p:spPr bwMode="gray">
            <a:xfrm>
              <a:off x="7874167" y="4483961"/>
              <a:ext cx="96273" cy="159113"/>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86">
                  <a:moveTo>
                    <a:pt x="52" y="28"/>
                  </a:moveTo>
                  <a:lnTo>
                    <a:pt x="52" y="28"/>
                  </a:lnTo>
                  <a:lnTo>
                    <a:pt x="48" y="26"/>
                  </a:lnTo>
                  <a:lnTo>
                    <a:pt x="46" y="22"/>
                  </a:lnTo>
                  <a:lnTo>
                    <a:pt x="40" y="16"/>
                  </a:lnTo>
                  <a:lnTo>
                    <a:pt x="34" y="12"/>
                  </a:lnTo>
                  <a:lnTo>
                    <a:pt x="28" y="6"/>
                  </a:lnTo>
                  <a:lnTo>
                    <a:pt x="22" y="0"/>
                  </a:lnTo>
                  <a:lnTo>
                    <a:pt x="22" y="0"/>
                  </a:lnTo>
                  <a:lnTo>
                    <a:pt x="20" y="2"/>
                  </a:lnTo>
                  <a:lnTo>
                    <a:pt x="16" y="4"/>
                  </a:lnTo>
                  <a:lnTo>
                    <a:pt x="14" y="4"/>
                  </a:lnTo>
                  <a:lnTo>
                    <a:pt x="10" y="6"/>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6" y="82"/>
                  </a:lnTo>
                  <a:lnTo>
                    <a:pt x="44" y="80"/>
                  </a:lnTo>
                  <a:lnTo>
                    <a:pt x="42" y="78"/>
                  </a:lnTo>
                  <a:lnTo>
                    <a:pt x="42" y="74"/>
                  </a:lnTo>
                  <a:lnTo>
                    <a:pt x="40" y="64"/>
                  </a:lnTo>
                  <a:lnTo>
                    <a:pt x="36" y="62"/>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8"/>
                  </a:lnTo>
                  <a:lnTo>
                    <a:pt x="46" y="36"/>
                  </a:lnTo>
                  <a:lnTo>
                    <a:pt x="48" y="34"/>
                  </a:lnTo>
                  <a:lnTo>
                    <a:pt x="48" y="32"/>
                  </a:lnTo>
                  <a:lnTo>
                    <a:pt x="52" y="2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1" name="Freeform 511">
              <a:extLst>
                <a:ext uri="{FF2B5EF4-FFF2-40B4-BE49-F238E27FC236}">
                  <a16:creationId xmlns:a16="http://schemas.microsoft.com/office/drawing/2014/main" id="{8841D525-13F4-4A75-9C45-902B1DF74B6C}"/>
                </a:ext>
              </a:extLst>
            </p:cNvPr>
            <p:cNvSpPr>
              <a:spLocks/>
            </p:cNvSpPr>
            <p:nvPr/>
          </p:nvSpPr>
          <p:spPr bwMode="gray">
            <a:xfrm>
              <a:off x="7933412" y="4535765"/>
              <a:ext cx="85164" cy="103608"/>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56">
                  <a:moveTo>
                    <a:pt x="20" y="0"/>
                  </a:moveTo>
                  <a:lnTo>
                    <a:pt x="28" y="4"/>
                  </a:lnTo>
                  <a:lnTo>
                    <a:pt x="36" y="8"/>
                  </a:lnTo>
                  <a:lnTo>
                    <a:pt x="46" y="10"/>
                  </a:lnTo>
                  <a:lnTo>
                    <a:pt x="44" y="16"/>
                  </a:lnTo>
                  <a:lnTo>
                    <a:pt x="44" y="16"/>
                  </a:lnTo>
                  <a:lnTo>
                    <a:pt x="42" y="18"/>
                  </a:lnTo>
                  <a:lnTo>
                    <a:pt x="40" y="20"/>
                  </a:lnTo>
                  <a:lnTo>
                    <a:pt x="38" y="22"/>
                  </a:lnTo>
                  <a:lnTo>
                    <a:pt x="38" y="24"/>
                  </a:lnTo>
                  <a:lnTo>
                    <a:pt x="36" y="26"/>
                  </a:lnTo>
                  <a:lnTo>
                    <a:pt x="36" y="28"/>
                  </a:lnTo>
                  <a:lnTo>
                    <a:pt x="38" y="30"/>
                  </a:lnTo>
                  <a:lnTo>
                    <a:pt x="38" y="30"/>
                  </a:lnTo>
                  <a:lnTo>
                    <a:pt x="40" y="32"/>
                  </a:lnTo>
                  <a:lnTo>
                    <a:pt x="42" y="36"/>
                  </a:lnTo>
                  <a:lnTo>
                    <a:pt x="42" y="38"/>
                  </a:lnTo>
                  <a:lnTo>
                    <a:pt x="42" y="38"/>
                  </a:lnTo>
                  <a:lnTo>
                    <a:pt x="40" y="42"/>
                  </a:lnTo>
                  <a:lnTo>
                    <a:pt x="40" y="44"/>
                  </a:lnTo>
                  <a:lnTo>
                    <a:pt x="40" y="46"/>
                  </a:lnTo>
                  <a:lnTo>
                    <a:pt x="40" y="48"/>
                  </a:lnTo>
                  <a:lnTo>
                    <a:pt x="40" y="50"/>
                  </a:lnTo>
                  <a:lnTo>
                    <a:pt x="38" y="52"/>
                  </a:lnTo>
                  <a:lnTo>
                    <a:pt x="36" y="52"/>
                  </a:lnTo>
                  <a:lnTo>
                    <a:pt x="34" y="52"/>
                  </a:lnTo>
                  <a:lnTo>
                    <a:pt x="34" y="52"/>
                  </a:lnTo>
                  <a:lnTo>
                    <a:pt x="32" y="50"/>
                  </a:lnTo>
                  <a:lnTo>
                    <a:pt x="28" y="50"/>
                  </a:lnTo>
                  <a:lnTo>
                    <a:pt x="26" y="52"/>
                  </a:lnTo>
                  <a:lnTo>
                    <a:pt x="24" y="52"/>
                  </a:lnTo>
                  <a:lnTo>
                    <a:pt x="20" y="50"/>
                  </a:lnTo>
                  <a:lnTo>
                    <a:pt x="20" y="50"/>
                  </a:lnTo>
                  <a:lnTo>
                    <a:pt x="18" y="54"/>
                  </a:lnTo>
                  <a:lnTo>
                    <a:pt x="20" y="56"/>
                  </a:lnTo>
                  <a:lnTo>
                    <a:pt x="14" y="54"/>
                  </a:lnTo>
                  <a:lnTo>
                    <a:pt x="14" y="54"/>
                  </a:lnTo>
                  <a:lnTo>
                    <a:pt x="12" y="52"/>
                  </a:lnTo>
                  <a:lnTo>
                    <a:pt x="10" y="50"/>
                  </a:lnTo>
                  <a:lnTo>
                    <a:pt x="10" y="46"/>
                  </a:lnTo>
                  <a:lnTo>
                    <a:pt x="8" y="36"/>
                  </a:lnTo>
                  <a:lnTo>
                    <a:pt x="4" y="34"/>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10"/>
                  </a:lnTo>
                  <a:lnTo>
                    <a:pt x="14" y="8"/>
                  </a:lnTo>
                  <a:lnTo>
                    <a:pt x="16" y="6"/>
                  </a:lnTo>
                  <a:lnTo>
                    <a:pt x="16" y="4"/>
                  </a:lnTo>
                  <a:lnTo>
                    <a:pt x="2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2" name="Freeform 512">
              <a:extLst>
                <a:ext uri="{FF2B5EF4-FFF2-40B4-BE49-F238E27FC236}">
                  <a16:creationId xmlns:a16="http://schemas.microsoft.com/office/drawing/2014/main" id="{B69FAEE9-13F3-4F59-9364-91B7FA81C984}"/>
                </a:ext>
              </a:extLst>
            </p:cNvPr>
            <p:cNvSpPr>
              <a:spLocks/>
            </p:cNvSpPr>
            <p:nvPr/>
          </p:nvSpPr>
          <p:spPr bwMode="gray">
            <a:xfrm>
              <a:off x="8000062" y="4554267"/>
              <a:ext cx="85164" cy="77706"/>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2">
                  <a:moveTo>
                    <a:pt x="46" y="18"/>
                  </a:moveTo>
                  <a:lnTo>
                    <a:pt x="38" y="12"/>
                  </a:lnTo>
                  <a:lnTo>
                    <a:pt x="32" y="8"/>
                  </a:lnTo>
                  <a:lnTo>
                    <a:pt x="20" y="4"/>
                  </a:lnTo>
                  <a:lnTo>
                    <a:pt x="10" y="0"/>
                  </a:lnTo>
                  <a:lnTo>
                    <a:pt x="8" y="2"/>
                  </a:lnTo>
                  <a:lnTo>
                    <a:pt x="8" y="6"/>
                  </a:lnTo>
                  <a:lnTo>
                    <a:pt x="8" y="6"/>
                  </a:lnTo>
                  <a:lnTo>
                    <a:pt x="6" y="8"/>
                  </a:lnTo>
                  <a:lnTo>
                    <a:pt x="4" y="10"/>
                  </a:lnTo>
                  <a:lnTo>
                    <a:pt x="2" y="12"/>
                  </a:lnTo>
                  <a:lnTo>
                    <a:pt x="2" y="14"/>
                  </a:lnTo>
                  <a:lnTo>
                    <a:pt x="0" y="16"/>
                  </a:lnTo>
                  <a:lnTo>
                    <a:pt x="0" y="18"/>
                  </a:lnTo>
                  <a:lnTo>
                    <a:pt x="2" y="20"/>
                  </a:lnTo>
                  <a:lnTo>
                    <a:pt x="2" y="20"/>
                  </a:lnTo>
                  <a:lnTo>
                    <a:pt x="4" y="22"/>
                  </a:lnTo>
                  <a:lnTo>
                    <a:pt x="6" y="26"/>
                  </a:lnTo>
                  <a:lnTo>
                    <a:pt x="6" y="28"/>
                  </a:lnTo>
                  <a:lnTo>
                    <a:pt x="6" y="28"/>
                  </a:lnTo>
                  <a:lnTo>
                    <a:pt x="4" y="32"/>
                  </a:lnTo>
                  <a:lnTo>
                    <a:pt x="4" y="34"/>
                  </a:lnTo>
                  <a:lnTo>
                    <a:pt x="4" y="36"/>
                  </a:lnTo>
                  <a:lnTo>
                    <a:pt x="4" y="38"/>
                  </a:lnTo>
                  <a:lnTo>
                    <a:pt x="4" y="40"/>
                  </a:lnTo>
                  <a:lnTo>
                    <a:pt x="2" y="40"/>
                  </a:lnTo>
                  <a:lnTo>
                    <a:pt x="2" y="42"/>
                  </a:lnTo>
                  <a:lnTo>
                    <a:pt x="4" y="42"/>
                  </a:lnTo>
                  <a:lnTo>
                    <a:pt x="8" y="42"/>
                  </a:lnTo>
                  <a:lnTo>
                    <a:pt x="8" y="42"/>
                  </a:lnTo>
                  <a:lnTo>
                    <a:pt x="10" y="40"/>
                  </a:lnTo>
                  <a:lnTo>
                    <a:pt x="10" y="40"/>
                  </a:lnTo>
                  <a:lnTo>
                    <a:pt x="12" y="40"/>
                  </a:lnTo>
                  <a:lnTo>
                    <a:pt x="14" y="40"/>
                  </a:lnTo>
                  <a:lnTo>
                    <a:pt x="16" y="40"/>
                  </a:lnTo>
                  <a:lnTo>
                    <a:pt x="16" y="40"/>
                  </a:lnTo>
                  <a:lnTo>
                    <a:pt x="18" y="40"/>
                  </a:lnTo>
                  <a:lnTo>
                    <a:pt x="20" y="40"/>
                  </a:lnTo>
                  <a:lnTo>
                    <a:pt x="22" y="42"/>
                  </a:lnTo>
                  <a:lnTo>
                    <a:pt x="24" y="42"/>
                  </a:lnTo>
                  <a:lnTo>
                    <a:pt x="26"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3" name="Freeform 513">
              <a:extLst>
                <a:ext uri="{FF2B5EF4-FFF2-40B4-BE49-F238E27FC236}">
                  <a16:creationId xmlns:a16="http://schemas.microsoft.com/office/drawing/2014/main" id="{A918A9C7-F94C-4C74-AD5B-D22ACAB7E233}"/>
                </a:ext>
              </a:extLst>
            </p:cNvPr>
            <p:cNvSpPr>
              <a:spLocks/>
            </p:cNvSpPr>
            <p:nvPr/>
          </p:nvSpPr>
          <p:spPr bwMode="gray">
            <a:xfrm>
              <a:off x="7440940" y="4372952"/>
              <a:ext cx="274007" cy="447736"/>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8" h="242">
                  <a:moveTo>
                    <a:pt x="124" y="194"/>
                  </a:moveTo>
                  <a:lnTo>
                    <a:pt x="126" y="200"/>
                  </a:lnTo>
                  <a:lnTo>
                    <a:pt x="128" y="204"/>
                  </a:lnTo>
                  <a:lnTo>
                    <a:pt x="128" y="208"/>
                  </a:lnTo>
                  <a:lnTo>
                    <a:pt x="126" y="212"/>
                  </a:lnTo>
                  <a:lnTo>
                    <a:pt x="126" y="212"/>
                  </a:lnTo>
                  <a:lnTo>
                    <a:pt x="118" y="242"/>
                  </a:lnTo>
                  <a:lnTo>
                    <a:pt x="116" y="240"/>
                  </a:lnTo>
                  <a:lnTo>
                    <a:pt x="114" y="240"/>
                  </a:lnTo>
                  <a:lnTo>
                    <a:pt x="112" y="242"/>
                  </a:lnTo>
                  <a:lnTo>
                    <a:pt x="112" y="242"/>
                  </a:lnTo>
                  <a:lnTo>
                    <a:pt x="118" y="226"/>
                  </a:lnTo>
                  <a:lnTo>
                    <a:pt x="118" y="224"/>
                  </a:lnTo>
                  <a:lnTo>
                    <a:pt x="116" y="222"/>
                  </a:lnTo>
                  <a:lnTo>
                    <a:pt x="114" y="220"/>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6" y="172"/>
                  </a:lnTo>
                  <a:lnTo>
                    <a:pt x="26" y="172"/>
                  </a:lnTo>
                  <a:lnTo>
                    <a:pt x="26" y="172"/>
                  </a:lnTo>
                  <a:lnTo>
                    <a:pt x="26" y="172"/>
                  </a:lnTo>
                  <a:lnTo>
                    <a:pt x="20" y="170"/>
                  </a:lnTo>
                  <a:lnTo>
                    <a:pt x="14" y="168"/>
                  </a:lnTo>
                  <a:lnTo>
                    <a:pt x="10" y="168"/>
                  </a:lnTo>
                  <a:lnTo>
                    <a:pt x="4" y="166"/>
                  </a:lnTo>
                  <a:lnTo>
                    <a:pt x="2" y="166"/>
                  </a:lnTo>
                  <a:lnTo>
                    <a:pt x="0" y="166"/>
                  </a:lnTo>
                  <a:lnTo>
                    <a:pt x="2" y="162"/>
                  </a:lnTo>
                  <a:lnTo>
                    <a:pt x="4" y="160"/>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2"/>
                  </a:lnTo>
                  <a:lnTo>
                    <a:pt x="80" y="34"/>
                  </a:lnTo>
                  <a:lnTo>
                    <a:pt x="80" y="38"/>
                  </a:lnTo>
                  <a:lnTo>
                    <a:pt x="80" y="44"/>
                  </a:lnTo>
                  <a:lnTo>
                    <a:pt x="80" y="48"/>
                  </a:lnTo>
                  <a:lnTo>
                    <a:pt x="82" y="50"/>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28" y="100"/>
                  </a:lnTo>
                  <a:lnTo>
                    <a:pt x="132" y="100"/>
                  </a:lnTo>
                  <a:lnTo>
                    <a:pt x="136" y="100"/>
                  </a:lnTo>
                  <a:lnTo>
                    <a:pt x="140" y="100"/>
                  </a:lnTo>
                  <a:lnTo>
                    <a:pt x="140" y="100"/>
                  </a:lnTo>
                  <a:lnTo>
                    <a:pt x="142" y="98"/>
                  </a:lnTo>
                  <a:lnTo>
                    <a:pt x="142" y="98"/>
                  </a:lnTo>
                  <a:lnTo>
                    <a:pt x="144" y="98"/>
                  </a:lnTo>
                  <a:lnTo>
                    <a:pt x="146" y="98"/>
                  </a:lnTo>
                  <a:lnTo>
                    <a:pt x="146" y="100"/>
                  </a:lnTo>
                  <a:lnTo>
                    <a:pt x="146" y="104"/>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0" y="186"/>
                  </a:lnTo>
                  <a:lnTo>
                    <a:pt x="122" y="188"/>
                  </a:lnTo>
                  <a:lnTo>
                    <a:pt x="124" y="19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4" name="Freeform 514">
              <a:extLst>
                <a:ext uri="{FF2B5EF4-FFF2-40B4-BE49-F238E27FC236}">
                  <a16:creationId xmlns:a16="http://schemas.microsoft.com/office/drawing/2014/main" id="{42011BA5-CE22-4418-89CC-32DAE45A9409}"/>
                </a:ext>
              </a:extLst>
            </p:cNvPr>
            <p:cNvSpPr>
              <a:spLocks/>
            </p:cNvSpPr>
            <p:nvPr/>
          </p:nvSpPr>
          <p:spPr bwMode="gray">
            <a:xfrm>
              <a:off x="7366884" y="4680077"/>
              <a:ext cx="148112" cy="155413"/>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6" y="6"/>
                  </a:lnTo>
                  <a:lnTo>
                    <a:pt x="66" y="6"/>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2" y="64"/>
                  </a:lnTo>
                  <a:lnTo>
                    <a:pt x="40" y="66"/>
                  </a:lnTo>
                  <a:lnTo>
                    <a:pt x="38" y="70"/>
                  </a:lnTo>
                  <a:lnTo>
                    <a:pt x="38" y="70"/>
                  </a:lnTo>
                  <a:lnTo>
                    <a:pt x="36" y="72"/>
                  </a:lnTo>
                  <a:lnTo>
                    <a:pt x="36" y="76"/>
                  </a:lnTo>
                  <a:lnTo>
                    <a:pt x="34" y="78"/>
                  </a:lnTo>
                  <a:lnTo>
                    <a:pt x="32" y="80"/>
                  </a:lnTo>
                  <a:lnTo>
                    <a:pt x="32" y="80"/>
                  </a:lnTo>
                  <a:lnTo>
                    <a:pt x="32" y="82"/>
                  </a:lnTo>
                  <a:lnTo>
                    <a:pt x="30" y="84"/>
                  </a:lnTo>
                  <a:lnTo>
                    <a:pt x="26" y="84"/>
                  </a:lnTo>
                  <a:lnTo>
                    <a:pt x="24" y="84"/>
                  </a:lnTo>
                  <a:lnTo>
                    <a:pt x="22" y="82"/>
                  </a:lnTo>
                  <a:lnTo>
                    <a:pt x="12" y="82"/>
                  </a:lnTo>
                  <a:lnTo>
                    <a:pt x="10" y="8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5" name="Freeform 515">
              <a:extLst>
                <a:ext uri="{FF2B5EF4-FFF2-40B4-BE49-F238E27FC236}">
                  <a16:creationId xmlns:a16="http://schemas.microsoft.com/office/drawing/2014/main" id="{59E652DE-01F8-41B3-AC7D-E30CBEC0C8E5}"/>
                </a:ext>
              </a:extLst>
            </p:cNvPr>
            <p:cNvSpPr>
              <a:spLocks/>
            </p:cNvSpPr>
            <p:nvPr/>
          </p:nvSpPr>
          <p:spPr bwMode="gray">
            <a:xfrm>
              <a:off x="7570538" y="5309128"/>
              <a:ext cx="496174" cy="1221099"/>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88" y="424"/>
                  </a:lnTo>
                  <a:lnTo>
                    <a:pt x="104" y="402"/>
                  </a:lnTo>
                  <a:lnTo>
                    <a:pt x="112" y="382"/>
                  </a:lnTo>
                  <a:lnTo>
                    <a:pt x="112" y="370"/>
                  </a:lnTo>
                  <a:lnTo>
                    <a:pt x="124" y="368"/>
                  </a:lnTo>
                  <a:lnTo>
                    <a:pt x="124" y="354"/>
                  </a:lnTo>
                  <a:lnTo>
                    <a:pt x="112" y="348"/>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4" y="6"/>
                  </a:lnTo>
                  <a:lnTo>
                    <a:pt x="142" y="4"/>
                  </a:lnTo>
                  <a:lnTo>
                    <a:pt x="140" y="2"/>
                  </a:lnTo>
                  <a:lnTo>
                    <a:pt x="138" y="2"/>
                  </a:lnTo>
                  <a:lnTo>
                    <a:pt x="134" y="0"/>
                  </a:lnTo>
                  <a:lnTo>
                    <a:pt x="132" y="2"/>
                  </a:lnTo>
                  <a:lnTo>
                    <a:pt x="130" y="4"/>
                  </a:lnTo>
                  <a:lnTo>
                    <a:pt x="120" y="16"/>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6" name="Freeform 516">
              <a:extLst>
                <a:ext uri="{FF2B5EF4-FFF2-40B4-BE49-F238E27FC236}">
                  <a16:creationId xmlns:a16="http://schemas.microsoft.com/office/drawing/2014/main" id="{9609D48B-748D-4854-8752-3D5541E4718C}"/>
                </a:ext>
              </a:extLst>
            </p:cNvPr>
            <p:cNvSpPr>
              <a:spLocks/>
            </p:cNvSpPr>
            <p:nvPr/>
          </p:nvSpPr>
          <p:spPr bwMode="gray">
            <a:xfrm>
              <a:off x="7563133" y="4587570"/>
              <a:ext cx="984943" cy="1058286"/>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306" y="84"/>
                  </a:lnTo>
                  <a:lnTo>
                    <a:pt x="298" y="90"/>
                  </a:lnTo>
                  <a:lnTo>
                    <a:pt x="292" y="94"/>
                  </a:lnTo>
                  <a:lnTo>
                    <a:pt x="286" y="98"/>
                  </a:lnTo>
                  <a:lnTo>
                    <a:pt x="282" y="98"/>
                  </a:lnTo>
                  <a:lnTo>
                    <a:pt x="278" y="98"/>
                  </a:lnTo>
                  <a:lnTo>
                    <a:pt x="278" y="98"/>
                  </a:lnTo>
                  <a:lnTo>
                    <a:pt x="282" y="96"/>
                  </a:lnTo>
                  <a:lnTo>
                    <a:pt x="286" y="94"/>
                  </a:lnTo>
                  <a:lnTo>
                    <a:pt x="290" y="90"/>
                  </a:lnTo>
                  <a:lnTo>
                    <a:pt x="292" y="86"/>
                  </a:lnTo>
                  <a:lnTo>
                    <a:pt x="294" y="84"/>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22" y="46"/>
                  </a:lnTo>
                  <a:lnTo>
                    <a:pt x="312" y="26"/>
                  </a:lnTo>
                  <a:lnTo>
                    <a:pt x="296" y="8"/>
                  </a:lnTo>
                  <a:lnTo>
                    <a:pt x="290" y="4"/>
                  </a:lnTo>
                  <a:lnTo>
                    <a:pt x="282" y="0"/>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60" y="24"/>
                  </a:lnTo>
                  <a:lnTo>
                    <a:pt x="258" y="24"/>
                  </a:lnTo>
                  <a:lnTo>
                    <a:pt x="256" y="24"/>
                  </a:lnTo>
                  <a:lnTo>
                    <a:pt x="254" y="22"/>
                  </a:lnTo>
                  <a:lnTo>
                    <a:pt x="252" y="22"/>
                  </a:lnTo>
                  <a:lnTo>
                    <a:pt x="252" y="22"/>
                  </a:lnTo>
                  <a:lnTo>
                    <a:pt x="250" y="22"/>
                  </a:lnTo>
                  <a:lnTo>
                    <a:pt x="248" y="22"/>
                  </a:lnTo>
                  <a:lnTo>
                    <a:pt x="248" y="22"/>
                  </a:lnTo>
                  <a:lnTo>
                    <a:pt x="246" y="22"/>
                  </a:lnTo>
                  <a:lnTo>
                    <a:pt x="244" y="22"/>
                  </a:lnTo>
                  <a:lnTo>
                    <a:pt x="242" y="24"/>
                  </a:lnTo>
                  <a:lnTo>
                    <a:pt x="242" y="24"/>
                  </a:lnTo>
                  <a:lnTo>
                    <a:pt x="240" y="24"/>
                  </a:lnTo>
                  <a:lnTo>
                    <a:pt x="238" y="24"/>
                  </a:lnTo>
                  <a:lnTo>
                    <a:pt x="236" y="24"/>
                  </a:lnTo>
                  <a:lnTo>
                    <a:pt x="236" y="24"/>
                  </a:lnTo>
                  <a:lnTo>
                    <a:pt x="234" y="24"/>
                  </a:lnTo>
                  <a:lnTo>
                    <a:pt x="232" y="22"/>
                  </a:lnTo>
                  <a:lnTo>
                    <a:pt x="230" y="22"/>
                  </a:lnTo>
                  <a:lnTo>
                    <a:pt x="230" y="22"/>
                  </a:lnTo>
                  <a:lnTo>
                    <a:pt x="228" y="22"/>
                  </a:lnTo>
                  <a:lnTo>
                    <a:pt x="226" y="24"/>
                  </a:lnTo>
                  <a:lnTo>
                    <a:pt x="224" y="24"/>
                  </a:lnTo>
                  <a:lnTo>
                    <a:pt x="218" y="22"/>
                  </a:lnTo>
                  <a:lnTo>
                    <a:pt x="218" y="26"/>
                  </a:lnTo>
                  <a:lnTo>
                    <a:pt x="218" y="28"/>
                  </a:lnTo>
                  <a:lnTo>
                    <a:pt x="218" y="28"/>
                  </a:lnTo>
                  <a:lnTo>
                    <a:pt x="214" y="28"/>
                  </a:lnTo>
                  <a:lnTo>
                    <a:pt x="212" y="26"/>
                  </a:lnTo>
                  <a:lnTo>
                    <a:pt x="206" y="26"/>
                  </a:lnTo>
                  <a:lnTo>
                    <a:pt x="202" y="26"/>
                  </a:lnTo>
                  <a:lnTo>
                    <a:pt x="194" y="28"/>
                  </a:lnTo>
                  <a:lnTo>
                    <a:pt x="192" y="28"/>
                  </a:lnTo>
                  <a:lnTo>
                    <a:pt x="184" y="30"/>
                  </a:lnTo>
                  <a:lnTo>
                    <a:pt x="184" y="30"/>
                  </a:lnTo>
                  <a:lnTo>
                    <a:pt x="184" y="30"/>
                  </a:lnTo>
                  <a:lnTo>
                    <a:pt x="184" y="28"/>
                  </a:lnTo>
                  <a:lnTo>
                    <a:pt x="184" y="24"/>
                  </a:lnTo>
                  <a:lnTo>
                    <a:pt x="184" y="20"/>
                  </a:lnTo>
                  <a:lnTo>
                    <a:pt x="184" y="18"/>
                  </a:lnTo>
                  <a:lnTo>
                    <a:pt x="184" y="14"/>
                  </a:lnTo>
                  <a:lnTo>
                    <a:pt x="184" y="10"/>
                  </a:lnTo>
                  <a:lnTo>
                    <a:pt x="184" y="6"/>
                  </a:lnTo>
                  <a:lnTo>
                    <a:pt x="182" y="2"/>
                  </a:lnTo>
                  <a:lnTo>
                    <a:pt x="176"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50"/>
                  </a:lnTo>
                  <a:lnTo>
                    <a:pt x="78" y="46"/>
                  </a:lnTo>
                  <a:lnTo>
                    <a:pt x="76" y="44"/>
                  </a:lnTo>
                  <a:lnTo>
                    <a:pt x="76" y="42"/>
                  </a:lnTo>
                  <a:lnTo>
                    <a:pt x="76" y="42"/>
                  </a:lnTo>
                  <a:lnTo>
                    <a:pt x="74" y="40"/>
                  </a:lnTo>
                  <a:lnTo>
                    <a:pt x="52" y="44"/>
                  </a:lnTo>
                  <a:lnTo>
                    <a:pt x="52" y="52"/>
                  </a:lnTo>
                  <a:lnTo>
                    <a:pt x="60" y="52"/>
                  </a:lnTo>
                  <a:lnTo>
                    <a:pt x="62" y="6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4" y="200"/>
                  </a:lnTo>
                  <a:lnTo>
                    <a:pt x="6" y="200"/>
                  </a:lnTo>
                  <a:lnTo>
                    <a:pt x="10" y="198"/>
                  </a:lnTo>
                  <a:lnTo>
                    <a:pt x="12" y="198"/>
                  </a:lnTo>
                  <a:lnTo>
                    <a:pt x="14" y="200"/>
                  </a:lnTo>
                  <a:lnTo>
                    <a:pt x="16" y="202"/>
                  </a:lnTo>
                  <a:lnTo>
                    <a:pt x="16" y="202"/>
                  </a:lnTo>
                  <a:lnTo>
                    <a:pt x="16" y="202"/>
                  </a:lnTo>
                  <a:lnTo>
                    <a:pt x="18" y="204"/>
                  </a:lnTo>
                  <a:lnTo>
                    <a:pt x="22" y="204"/>
                  </a:lnTo>
                  <a:lnTo>
                    <a:pt x="26" y="206"/>
                  </a:lnTo>
                  <a:lnTo>
                    <a:pt x="30" y="206"/>
                  </a:lnTo>
                  <a:lnTo>
                    <a:pt x="30" y="206"/>
                  </a:lnTo>
                  <a:lnTo>
                    <a:pt x="30" y="206"/>
                  </a:lnTo>
                  <a:lnTo>
                    <a:pt x="34" y="204"/>
                  </a:lnTo>
                  <a:lnTo>
                    <a:pt x="36" y="202"/>
                  </a:lnTo>
                  <a:lnTo>
                    <a:pt x="38" y="200"/>
                  </a:lnTo>
                  <a:lnTo>
                    <a:pt x="42" y="198"/>
                  </a:lnTo>
                  <a:lnTo>
                    <a:pt x="42" y="196"/>
                  </a:lnTo>
                  <a:lnTo>
                    <a:pt x="42" y="222"/>
                  </a:lnTo>
                  <a:lnTo>
                    <a:pt x="42" y="222"/>
                  </a:lnTo>
                  <a:lnTo>
                    <a:pt x="42" y="224"/>
                  </a:lnTo>
                  <a:lnTo>
                    <a:pt x="44" y="224"/>
                  </a:lnTo>
                  <a:lnTo>
                    <a:pt x="48" y="226"/>
                  </a:lnTo>
                  <a:lnTo>
                    <a:pt x="50" y="226"/>
                  </a:lnTo>
                  <a:lnTo>
                    <a:pt x="54" y="226"/>
                  </a:lnTo>
                  <a:lnTo>
                    <a:pt x="58" y="226"/>
                  </a:lnTo>
                  <a:lnTo>
                    <a:pt x="64" y="226"/>
                  </a:lnTo>
                  <a:lnTo>
                    <a:pt x="70" y="226"/>
                  </a:lnTo>
                  <a:lnTo>
                    <a:pt x="74" y="224"/>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48" y="424"/>
                  </a:lnTo>
                  <a:lnTo>
                    <a:pt x="250" y="428"/>
                  </a:lnTo>
                  <a:lnTo>
                    <a:pt x="252" y="432"/>
                  </a:lnTo>
                  <a:lnTo>
                    <a:pt x="254" y="436"/>
                  </a:lnTo>
                  <a:lnTo>
                    <a:pt x="256" y="442"/>
                  </a:lnTo>
                  <a:lnTo>
                    <a:pt x="256" y="446"/>
                  </a:lnTo>
                  <a:lnTo>
                    <a:pt x="256" y="448"/>
                  </a:lnTo>
                  <a:lnTo>
                    <a:pt x="256" y="448"/>
                  </a:lnTo>
                  <a:lnTo>
                    <a:pt x="260" y="450"/>
                  </a:lnTo>
                  <a:lnTo>
                    <a:pt x="264" y="450"/>
                  </a:lnTo>
                  <a:lnTo>
                    <a:pt x="264" y="450"/>
                  </a:lnTo>
                  <a:lnTo>
                    <a:pt x="266" y="452"/>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7" name="Freeform 517">
              <a:extLst>
                <a:ext uri="{FF2B5EF4-FFF2-40B4-BE49-F238E27FC236}">
                  <a16:creationId xmlns:a16="http://schemas.microsoft.com/office/drawing/2014/main" id="{06459534-FC9C-453D-B940-B905F57722BF}"/>
                </a:ext>
              </a:extLst>
            </p:cNvPr>
            <p:cNvSpPr>
              <a:spLocks/>
            </p:cNvSpPr>
            <p:nvPr/>
          </p:nvSpPr>
          <p:spPr bwMode="gray">
            <a:xfrm>
              <a:off x="7503888" y="5146315"/>
              <a:ext cx="277709" cy="1398713"/>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8" name="Freeform 518">
              <a:extLst>
                <a:ext uri="{FF2B5EF4-FFF2-40B4-BE49-F238E27FC236}">
                  <a16:creationId xmlns:a16="http://schemas.microsoft.com/office/drawing/2014/main" id="{22C26B59-967B-4294-87D4-53746EB662EA}"/>
                </a:ext>
              </a:extLst>
            </p:cNvPr>
            <p:cNvSpPr>
              <a:spLocks/>
            </p:cNvSpPr>
            <p:nvPr/>
          </p:nvSpPr>
          <p:spPr bwMode="gray">
            <a:xfrm>
              <a:off x="7837139" y="5238822"/>
              <a:ext cx="203654" cy="233119"/>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26">
                  <a:moveTo>
                    <a:pt x="108" y="96"/>
                  </a:moveTo>
                  <a:lnTo>
                    <a:pt x="110" y="94"/>
                  </a:lnTo>
                  <a:lnTo>
                    <a:pt x="108" y="90"/>
                  </a:lnTo>
                  <a:lnTo>
                    <a:pt x="108" y="84"/>
                  </a:lnTo>
                  <a:lnTo>
                    <a:pt x="106" y="80"/>
                  </a:lnTo>
                  <a:lnTo>
                    <a:pt x="104" y="76"/>
                  </a:lnTo>
                  <a:lnTo>
                    <a:pt x="102" y="72"/>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64"/>
                  </a:lnTo>
                  <a:lnTo>
                    <a:pt x="72" y="54"/>
                  </a:lnTo>
                  <a:lnTo>
                    <a:pt x="70" y="42"/>
                  </a:lnTo>
                  <a:lnTo>
                    <a:pt x="68" y="32"/>
                  </a:lnTo>
                  <a:lnTo>
                    <a:pt x="68" y="28"/>
                  </a:lnTo>
                  <a:lnTo>
                    <a:pt x="68" y="24"/>
                  </a:lnTo>
                  <a:lnTo>
                    <a:pt x="68" y="20"/>
                  </a:lnTo>
                  <a:lnTo>
                    <a:pt x="68" y="18"/>
                  </a:lnTo>
                  <a:lnTo>
                    <a:pt x="68" y="18"/>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59" name="Freeform 519">
              <a:extLst>
                <a:ext uri="{FF2B5EF4-FFF2-40B4-BE49-F238E27FC236}">
                  <a16:creationId xmlns:a16="http://schemas.microsoft.com/office/drawing/2014/main" id="{67044138-628F-4AF9-8DE1-1AA74F077DD7}"/>
                </a:ext>
              </a:extLst>
            </p:cNvPr>
            <p:cNvSpPr>
              <a:spLocks/>
            </p:cNvSpPr>
            <p:nvPr/>
          </p:nvSpPr>
          <p:spPr bwMode="gray">
            <a:xfrm>
              <a:off x="7237287" y="4358151"/>
              <a:ext cx="96273" cy="12951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70">
                  <a:moveTo>
                    <a:pt x="52" y="70"/>
                  </a:moveTo>
                  <a:lnTo>
                    <a:pt x="50" y="64"/>
                  </a:lnTo>
                  <a:lnTo>
                    <a:pt x="46" y="60"/>
                  </a:lnTo>
                  <a:lnTo>
                    <a:pt x="46" y="60"/>
                  </a:lnTo>
                  <a:lnTo>
                    <a:pt x="44" y="58"/>
                  </a:lnTo>
                  <a:lnTo>
                    <a:pt x="44" y="54"/>
                  </a:lnTo>
                  <a:lnTo>
                    <a:pt x="44" y="50"/>
                  </a:lnTo>
                  <a:lnTo>
                    <a:pt x="46" y="46"/>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6" y="0"/>
                  </a:lnTo>
                  <a:lnTo>
                    <a:pt x="34" y="2"/>
                  </a:lnTo>
                  <a:lnTo>
                    <a:pt x="32" y="4"/>
                  </a:lnTo>
                  <a:lnTo>
                    <a:pt x="30" y="10"/>
                  </a:lnTo>
                  <a:lnTo>
                    <a:pt x="30" y="10"/>
                  </a:lnTo>
                  <a:lnTo>
                    <a:pt x="28" y="14"/>
                  </a:lnTo>
                  <a:lnTo>
                    <a:pt x="26" y="16"/>
                  </a:lnTo>
                  <a:lnTo>
                    <a:pt x="24" y="20"/>
                  </a:lnTo>
                  <a:lnTo>
                    <a:pt x="20" y="22"/>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0"/>
                  </a:lnTo>
                  <a:lnTo>
                    <a:pt x="6" y="40"/>
                  </a:lnTo>
                  <a:lnTo>
                    <a:pt x="6" y="42"/>
                  </a:lnTo>
                  <a:lnTo>
                    <a:pt x="6" y="42"/>
                  </a:lnTo>
                  <a:lnTo>
                    <a:pt x="4" y="44"/>
                  </a:lnTo>
                  <a:lnTo>
                    <a:pt x="2" y="44"/>
                  </a:lnTo>
                  <a:lnTo>
                    <a:pt x="2" y="44"/>
                  </a:lnTo>
                  <a:lnTo>
                    <a:pt x="0" y="42"/>
                  </a:lnTo>
                  <a:lnTo>
                    <a:pt x="0" y="42"/>
                  </a:lnTo>
                  <a:lnTo>
                    <a:pt x="0" y="44"/>
                  </a:lnTo>
                  <a:lnTo>
                    <a:pt x="0" y="44"/>
                  </a:lnTo>
                  <a:lnTo>
                    <a:pt x="8" y="52"/>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0" y="66"/>
                  </a:lnTo>
                  <a:lnTo>
                    <a:pt x="42" y="66"/>
                  </a:lnTo>
                  <a:lnTo>
                    <a:pt x="44" y="68"/>
                  </a:lnTo>
                  <a:lnTo>
                    <a:pt x="48" y="68"/>
                  </a:lnTo>
                  <a:lnTo>
                    <a:pt x="48" y="70"/>
                  </a:lnTo>
                  <a:lnTo>
                    <a:pt x="50" y="70"/>
                  </a:lnTo>
                  <a:lnTo>
                    <a:pt x="50" y="70"/>
                  </a:lnTo>
                  <a:lnTo>
                    <a:pt x="52" y="70"/>
                  </a:lnTo>
                  <a:lnTo>
                    <a:pt x="52" y="7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0" name="Freeform 520">
              <a:extLst>
                <a:ext uri="{FF2B5EF4-FFF2-40B4-BE49-F238E27FC236}">
                  <a16:creationId xmlns:a16="http://schemas.microsoft.com/office/drawing/2014/main" id="{CF9D2524-4720-41C1-B8E4-9DBFD7F71F4C}"/>
                </a:ext>
              </a:extLst>
            </p:cNvPr>
            <p:cNvSpPr>
              <a:spLocks/>
            </p:cNvSpPr>
            <p:nvPr/>
          </p:nvSpPr>
          <p:spPr bwMode="gray">
            <a:xfrm>
              <a:off x="7126203" y="4269344"/>
              <a:ext cx="111084" cy="136911"/>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 h="74">
                  <a:moveTo>
                    <a:pt x="60" y="40"/>
                  </a:moveTo>
                  <a:lnTo>
                    <a:pt x="60" y="40"/>
                  </a:lnTo>
                  <a:lnTo>
                    <a:pt x="58" y="42"/>
                  </a:lnTo>
                  <a:lnTo>
                    <a:pt x="56" y="46"/>
                  </a:lnTo>
                  <a:lnTo>
                    <a:pt x="54" y="48"/>
                  </a:lnTo>
                  <a:lnTo>
                    <a:pt x="50" y="50"/>
                  </a:lnTo>
                  <a:lnTo>
                    <a:pt x="46" y="52"/>
                  </a:lnTo>
                  <a:lnTo>
                    <a:pt x="46" y="52"/>
                  </a:lnTo>
                  <a:lnTo>
                    <a:pt x="44" y="52"/>
                  </a:lnTo>
                  <a:lnTo>
                    <a:pt x="42" y="54"/>
                  </a:lnTo>
                  <a:lnTo>
                    <a:pt x="40" y="58"/>
                  </a:lnTo>
                  <a:lnTo>
                    <a:pt x="40" y="58"/>
                  </a:lnTo>
                  <a:lnTo>
                    <a:pt x="38" y="60"/>
                  </a:lnTo>
                  <a:lnTo>
                    <a:pt x="36" y="62"/>
                  </a:lnTo>
                  <a:lnTo>
                    <a:pt x="32"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4"/>
                  </a:lnTo>
                  <a:lnTo>
                    <a:pt x="54" y="36"/>
                  </a:lnTo>
                  <a:lnTo>
                    <a:pt x="56" y="38"/>
                  </a:lnTo>
                  <a:lnTo>
                    <a:pt x="60" y="4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1" name="Freeform 521">
              <a:extLst>
                <a:ext uri="{FF2B5EF4-FFF2-40B4-BE49-F238E27FC236}">
                  <a16:creationId xmlns:a16="http://schemas.microsoft.com/office/drawing/2014/main" id="{9153423A-1338-4D6B-A117-D0CA1BCBF1F8}"/>
                </a:ext>
              </a:extLst>
            </p:cNvPr>
            <p:cNvSpPr>
              <a:spLocks/>
            </p:cNvSpPr>
            <p:nvPr/>
          </p:nvSpPr>
          <p:spPr bwMode="gray">
            <a:xfrm>
              <a:off x="7211367" y="4254543"/>
              <a:ext cx="25920" cy="74006"/>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40">
                  <a:moveTo>
                    <a:pt x="14" y="0"/>
                  </a:moveTo>
                  <a:lnTo>
                    <a:pt x="14" y="0"/>
                  </a:lnTo>
                  <a:lnTo>
                    <a:pt x="12" y="0"/>
                  </a:lnTo>
                  <a:lnTo>
                    <a:pt x="10" y="0"/>
                  </a:lnTo>
                  <a:lnTo>
                    <a:pt x="10" y="2"/>
                  </a:lnTo>
                  <a:lnTo>
                    <a:pt x="8" y="2"/>
                  </a:lnTo>
                  <a:lnTo>
                    <a:pt x="6" y="4"/>
                  </a:lnTo>
                  <a:lnTo>
                    <a:pt x="6" y="4"/>
                  </a:lnTo>
                  <a:lnTo>
                    <a:pt x="4" y="6"/>
                  </a:lnTo>
                  <a:lnTo>
                    <a:pt x="2" y="4"/>
                  </a:lnTo>
                  <a:lnTo>
                    <a:pt x="0" y="4"/>
                  </a:lnTo>
                  <a:lnTo>
                    <a:pt x="0" y="6"/>
                  </a:lnTo>
                  <a:lnTo>
                    <a:pt x="0" y="8"/>
                  </a:lnTo>
                  <a:lnTo>
                    <a:pt x="0" y="8"/>
                  </a:lnTo>
                  <a:lnTo>
                    <a:pt x="0" y="40"/>
                  </a:lnTo>
                  <a:lnTo>
                    <a:pt x="8"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2" name="Freeform 522">
              <a:extLst>
                <a:ext uri="{FF2B5EF4-FFF2-40B4-BE49-F238E27FC236}">
                  <a16:creationId xmlns:a16="http://schemas.microsoft.com/office/drawing/2014/main" id="{0CFC1B3A-CFB0-4F96-AFDB-E7787076A943}"/>
                </a:ext>
              </a:extLst>
            </p:cNvPr>
            <p:cNvSpPr>
              <a:spLocks/>
            </p:cNvSpPr>
            <p:nvPr/>
          </p:nvSpPr>
          <p:spPr bwMode="gray">
            <a:xfrm>
              <a:off x="7263206" y="4476561"/>
              <a:ext cx="88867" cy="74006"/>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8" y="16"/>
                  </a:moveTo>
                  <a:lnTo>
                    <a:pt x="48" y="16"/>
                  </a:lnTo>
                  <a:lnTo>
                    <a:pt x="48" y="16"/>
                  </a:lnTo>
                  <a:lnTo>
                    <a:pt x="46" y="14"/>
                  </a:lnTo>
                  <a:lnTo>
                    <a:pt x="44" y="14"/>
                  </a:lnTo>
                  <a:lnTo>
                    <a:pt x="42" y="12"/>
                  </a:lnTo>
                  <a:lnTo>
                    <a:pt x="40" y="10"/>
                  </a:lnTo>
                  <a:lnTo>
                    <a:pt x="40" y="8"/>
                  </a:lnTo>
                  <a:lnTo>
                    <a:pt x="38" y="6"/>
                  </a:lnTo>
                  <a:lnTo>
                    <a:pt x="38" y="6"/>
                  </a:lnTo>
                  <a:lnTo>
                    <a:pt x="38" y="6"/>
                  </a:lnTo>
                  <a:lnTo>
                    <a:pt x="36" y="6"/>
                  </a:lnTo>
                  <a:lnTo>
                    <a:pt x="36" y="6"/>
                  </a:lnTo>
                  <a:lnTo>
                    <a:pt x="34" y="6"/>
                  </a:lnTo>
                  <a:lnTo>
                    <a:pt x="34" y="6"/>
                  </a:lnTo>
                  <a:lnTo>
                    <a:pt x="30" y="4"/>
                  </a:lnTo>
                  <a:lnTo>
                    <a:pt x="28" y="4"/>
                  </a:lnTo>
                  <a:lnTo>
                    <a:pt x="26" y="2"/>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8" y="16"/>
                  </a:lnTo>
                  <a:lnTo>
                    <a:pt x="10" y="18"/>
                  </a:lnTo>
                  <a:lnTo>
                    <a:pt x="14" y="20"/>
                  </a:lnTo>
                  <a:lnTo>
                    <a:pt x="18" y="24"/>
                  </a:lnTo>
                  <a:lnTo>
                    <a:pt x="24" y="30"/>
                  </a:lnTo>
                  <a:lnTo>
                    <a:pt x="22" y="30"/>
                  </a:lnTo>
                  <a:lnTo>
                    <a:pt x="22" y="32"/>
                  </a:lnTo>
                  <a:lnTo>
                    <a:pt x="22" y="34"/>
                  </a:lnTo>
                  <a:lnTo>
                    <a:pt x="24" y="36"/>
                  </a:lnTo>
                  <a:lnTo>
                    <a:pt x="24" y="36"/>
                  </a:lnTo>
                  <a:lnTo>
                    <a:pt x="24" y="36"/>
                  </a:lnTo>
                  <a:lnTo>
                    <a:pt x="26" y="36"/>
                  </a:lnTo>
                  <a:lnTo>
                    <a:pt x="26" y="34"/>
                  </a:lnTo>
                  <a:lnTo>
                    <a:pt x="26" y="34"/>
                  </a:lnTo>
                  <a:lnTo>
                    <a:pt x="26" y="34"/>
                  </a:lnTo>
                  <a:lnTo>
                    <a:pt x="28" y="34"/>
                  </a:lnTo>
                  <a:lnTo>
                    <a:pt x="28" y="34"/>
                  </a:lnTo>
                  <a:lnTo>
                    <a:pt x="28" y="36"/>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3" name="Freeform 523">
              <a:extLst>
                <a:ext uri="{FF2B5EF4-FFF2-40B4-BE49-F238E27FC236}">
                  <a16:creationId xmlns:a16="http://schemas.microsoft.com/office/drawing/2014/main" id="{057B7A09-389A-4BAA-8CCE-F010E2F8FC6D}"/>
                </a:ext>
              </a:extLst>
            </p:cNvPr>
            <p:cNvSpPr>
              <a:spLocks/>
            </p:cNvSpPr>
            <p:nvPr/>
          </p:nvSpPr>
          <p:spPr bwMode="gray">
            <a:xfrm>
              <a:off x="7326154" y="4509863"/>
              <a:ext cx="151815" cy="55504"/>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 h="30">
                  <a:moveTo>
                    <a:pt x="16" y="0"/>
                  </a:moveTo>
                  <a:lnTo>
                    <a:pt x="12" y="6"/>
                  </a:lnTo>
                  <a:lnTo>
                    <a:pt x="10" y="8"/>
                  </a:lnTo>
                  <a:lnTo>
                    <a:pt x="8" y="10"/>
                  </a:lnTo>
                  <a:lnTo>
                    <a:pt x="6" y="14"/>
                  </a:lnTo>
                  <a:lnTo>
                    <a:pt x="6" y="14"/>
                  </a:lnTo>
                  <a:lnTo>
                    <a:pt x="4" y="18"/>
                  </a:lnTo>
                  <a:lnTo>
                    <a:pt x="2" y="20"/>
                  </a:lnTo>
                  <a:lnTo>
                    <a:pt x="0" y="20"/>
                  </a:lnTo>
                  <a:lnTo>
                    <a:pt x="0" y="20"/>
                  </a:lnTo>
                  <a:lnTo>
                    <a:pt x="6" y="22"/>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2" y="22"/>
                  </a:lnTo>
                  <a:lnTo>
                    <a:pt x="44" y="24"/>
                  </a:lnTo>
                  <a:lnTo>
                    <a:pt x="46" y="26"/>
                  </a:lnTo>
                  <a:lnTo>
                    <a:pt x="50" y="30"/>
                  </a:lnTo>
                  <a:lnTo>
                    <a:pt x="50" y="28"/>
                  </a:lnTo>
                  <a:lnTo>
                    <a:pt x="54" y="28"/>
                  </a:lnTo>
                  <a:lnTo>
                    <a:pt x="56" y="28"/>
                  </a:lnTo>
                  <a:lnTo>
                    <a:pt x="56" y="26"/>
                  </a:lnTo>
                  <a:lnTo>
                    <a:pt x="56" y="26"/>
                  </a:lnTo>
                  <a:lnTo>
                    <a:pt x="56" y="26"/>
                  </a:lnTo>
                  <a:lnTo>
                    <a:pt x="56" y="26"/>
                  </a:lnTo>
                  <a:lnTo>
                    <a:pt x="54" y="24"/>
                  </a:lnTo>
                  <a:lnTo>
                    <a:pt x="54" y="24"/>
                  </a:lnTo>
                  <a:lnTo>
                    <a:pt x="52" y="22"/>
                  </a:lnTo>
                  <a:lnTo>
                    <a:pt x="52" y="22"/>
                  </a:lnTo>
                  <a:lnTo>
                    <a:pt x="54" y="20"/>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6" y="14"/>
                  </a:lnTo>
                  <a:lnTo>
                    <a:pt x="78" y="16"/>
                  </a:lnTo>
                  <a:lnTo>
                    <a:pt x="80" y="18"/>
                  </a:lnTo>
                  <a:lnTo>
                    <a:pt x="82" y="14"/>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8"/>
                  </a:lnTo>
                  <a:lnTo>
                    <a:pt x="32" y="6"/>
                  </a:lnTo>
                  <a:lnTo>
                    <a:pt x="30" y="6"/>
                  </a:lnTo>
                  <a:lnTo>
                    <a:pt x="26" y="4"/>
                  </a:lnTo>
                  <a:lnTo>
                    <a:pt x="1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4" name="Freeform 524">
              <a:extLst>
                <a:ext uri="{FF2B5EF4-FFF2-40B4-BE49-F238E27FC236}">
                  <a16:creationId xmlns:a16="http://schemas.microsoft.com/office/drawing/2014/main" id="{ACF24BD0-A403-423B-A1E2-F7653FBE150B}"/>
                </a:ext>
              </a:extLst>
            </p:cNvPr>
            <p:cNvSpPr>
              <a:spLocks/>
            </p:cNvSpPr>
            <p:nvPr/>
          </p:nvSpPr>
          <p:spPr bwMode="gray">
            <a:xfrm>
              <a:off x="6544864" y="3910415"/>
              <a:ext cx="714639" cy="458837"/>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2" y="164"/>
                  </a:lnTo>
                  <a:lnTo>
                    <a:pt x="340" y="164"/>
                  </a:lnTo>
                  <a:lnTo>
                    <a:pt x="340" y="164"/>
                  </a:lnTo>
                  <a:lnTo>
                    <a:pt x="338" y="164"/>
                  </a:lnTo>
                  <a:lnTo>
                    <a:pt x="336" y="166"/>
                  </a:lnTo>
                  <a:lnTo>
                    <a:pt x="334" y="170"/>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4"/>
                  </a:lnTo>
                  <a:lnTo>
                    <a:pt x="360" y="192"/>
                  </a:lnTo>
                  <a:lnTo>
                    <a:pt x="360" y="190"/>
                  </a:lnTo>
                  <a:lnTo>
                    <a:pt x="362" y="190"/>
                  </a:lnTo>
                  <a:lnTo>
                    <a:pt x="364" y="192"/>
                  </a:lnTo>
                  <a:lnTo>
                    <a:pt x="366" y="190"/>
                  </a:lnTo>
                  <a:lnTo>
                    <a:pt x="366" y="190"/>
                  </a:lnTo>
                  <a:lnTo>
                    <a:pt x="368" y="188"/>
                  </a:lnTo>
                  <a:lnTo>
                    <a:pt x="370" y="188"/>
                  </a:lnTo>
                  <a:lnTo>
                    <a:pt x="372" y="188"/>
                  </a:lnTo>
                  <a:lnTo>
                    <a:pt x="374" y="186"/>
                  </a:lnTo>
                  <a:lnTo>
                    <a:pt x="374" y="18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5" name="Freeform 525">
              <a:extLst>
                <a:ext uri="{FF2B5EF4-FFF2-40B4-BE49-F238E27FC236}">
                  <a16:creationId xmlns:a16="http://schemas.microsoft.com/office/drawing/2014/main" id="{C0270047-ED87-41FC-8B6D-F4311B7CDF5C}"/>
                </a:ext>
              </a:extLst>
            </p:cNvPr>
            <p:cNvSpPr>
              <a:spLocks/>
            </p:cNvSpPr>
            <p:nvPr/>
          </p:nvSpPr>
          <p:spPr bwMode="gray">
            <a:xfrm>
              <a:off x="7181745" y="4343350"/>
              <a:ext cx="151815" cy="85107"/>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46">
                  <a:moveTo>
                    <a:pt x="82" y="8"/>
                  </a:moveTo>
                  <a:lnTo>
                    <a:pt x="80" y="8"/>
                  </a:lnTo>
                  <a:lnTo>
                    <a:pt x="78" y="8"/>
                  </a:lnTo>
                  <a:lnTo>
                    <a:pt x="76" y="8"/>
                  </a:lnTo>
                  <a:lnTo>
                    <a:pt x="74" y="8"/>
                  </a:lnTo>
                  <a:lnTo>
                    <a:pt x="72" y="8"/>
                  </a:lnTo>
                  <a:lnTo>
                    <a:pt x="70" y="10"/>
                  </a:lnTo>
                  <a:lnTo>
                    <a:pt x="68" y="8"/>
                  </a:lnTo>
                  <a:lnTo>
                    <a:pt x="66" y="8"/>
                  </a:lnTo>
                  <a:lnTo>
                    <a:pt x="66" y="8"/>
                  </a:lnTo>
                  <a:lnTo>
                    <a:pt x="64" y="10"/>
                  </a:lnTo>
                  <a:lnTo>
                    <a:pt x="62" y="12"/>
                  </a:lnTo>
                  <a:lnTo>
                    <a:pt x="60" y="18"/>
                  </a:lnTo>
                  <a:lnTo>
                    <a:pt x="60" y="18"/>
                  </a:lnTo>
                  <a:lnTo>
                    <a:pt x="58" y="22"/>
                  </a:lnTo>
                  <a:lnTo>
                    <a:pt x="56" y="24"/>
                  </a:lnTo>
                  <a:lnTo>
                    <a:pt x="54" y="28"/>
                  </a:lnTo>
                  <a:lnTo>
                    <a:pt x="50" y="30"/>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2"/>
                  </a:lnTo>
                  <a:lnTo>
                    <a:pt x="32" y="44"/>
                  </a:lnTo>
                  <a:lnTo>
                    <a:pt x="30" y="44"/>
                  </a:lnTo>
                  <a:lnTo>
                    <a:pt x="30" y="42"/>
                  </a:lnTo>
                  <a:lnTo>
                    <a:pt x="30" y="42"/>
                  </a:lnTo>
                  <a:lnTo>
                    <a:pt x="30" y="38"/>
                  </a:lnTo>
                  <a:lnTo>
                    <a:pt x="30" y="36"/>
                  </a:lnTo>
                  <a:lnTo>
                    <a:pt x="30" y="36"/>
                  </a:lnTo>
                  <a:lnTo>
                    <a:pt x="30" y="34"/>
                  </a:lnTo>
                  <a:lnTo>
                    <a:pt x="28" y="32"/>
                  </a:lnTo>
                  <a:lnTo>
                    <a:pt x="26" y="32"/>
                  </a:lnTo>
                  <a:lnTo>
                    <a:pt x="24" y="30"/>
                  </a:lnTo>
                  <a:lnTo>
                    <a:pt x="22" y="30"/>
                  </a:lnTo>
                  <a:lnTo>
                    <a:pt x="20" y="30"/>
                  </a:lnTo>
                  <a:lnTo>
                    <a:pt x="18" y="30"/>
                  </a:lnTo>
                  <a:lnTo>
                    <a:pt x="16" y="32"/>
                  </a:lnTo>
                  <a:lnTo>
                    <a:pt x="16" y="32"/>
                  </a:lnTo>
                  <a:lnTo>
                    <a:pt x="14" y="32"/>
                  </a:lnTo>
                  <a:lnTo>
                    <a:pt x="12" y="30"/>
                  </a:lnTo>
                  <a:lnTo>
                    <a:pt x="12" y="28"/>
                  </a:lnTo>
                  <a:lnTo>
                    <a:pt x="10" y="28"/>
                  </a:lnTo>
                  <a:lnTo>
                    <a:pt x="6" y="24"/>
                  </a:lnTo>
                  <a:lnTo>
                    <a:pt x="2" y="24"/>
                  </a:lnTo>
                  <a:lnTo>
                    <a:pt x="0" y="24"/>
                  </a:lnTo>
                  <a:lnTo>
                    <a:pt x="2" y="22"/>
                  </a:lnTo>
                  <a:lnTo>
                    <a:pt x="2" y="22"/>
                  </a:lnTo>
                  <a:lnTo>
                    <a:pt x="2" y="22"/>
                  </a:lnTo>
                  <a:lnTo>
                    <a:pt x="2" y="22"/>
                  </a:lnTo>
                  <a:lnTo>
                    <a:pt x="6" y="22"/>
                  </a:lnTo>
                  <a:lnTo>
                    <a:pt x="8" y="20"/>
                  </a:lnTo>
                  <a:lnTo>
                    <a:pt x="10" y="18"/>
                  </a:lnTo>
                  <a:lnTo>
                    <a:pt x="10" y="18"/>
                  </a:lnTo>
                  <a:lnTo>
                    <a:pt x="12" y="14"/>
                  </a:lnTo>
                  <a:lnTo>
                    <a:pt x="14" y="12"/>
                  </a:lnTo>
                  <a:lnTo>
                    <a:pt x="16" y="12"/>
                  </a:lnTo>
                  <a:lnTo>
                    <a:pt x="16" y="12"/>
                  </a:lnTo>
                  <a:lnTo>
                    <a:pt x="20" y="10"/>
                  </a:lnTo>
                  <a:lnTo>
                    <a:pt x="24" y="8"/>
                  </a:lnTo>
                  <a:lnTo>
                    <a:pt x="26" y="4"/>
                  </a:lnTo>
                  <a:lnTo>
                    <a:pt x="28" y="2"/>
                  </a:lnTo>
                  <a:lnTo>
                    <a:pt x="28" y="2"/>
                  </a:lnTo>
                  <a:lnTo>
                    <a:pt x="30" y="0"/>
                  </a:lnTo>
                  <a:lnTo>
                    <a:pt x="32" y="0"/>
                  </a:lnTo>
                  <a:lnTo>
                    <a:pt x="34" y="0"/>
                  </a:lnTo>
                  <a:lnTo>
                    <a:pt x="34" y="0"/>
                  </a:lnTo>
                  <a:lnTo>
                    <a:pt x="36" y="0"/>
                  </a:lnTo>
                  <a:lnTo>
                    <a:pt x="40" y="0"/>
                  </a:lnTo>
                  <a:lnTo>
                    <a:pt x="42"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6"/>
                  </a:lnTo>
                  <a:lnTo>
                    <a:pt x="82"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6" name="Freeform 526">
              <a:extLst>
                <a:ext uri="{FF2B5EF4-FFF2-40B4-BE49-F238E27FC236}">
                  <a16:creationId xmlns:a16="http://schemas.microsoft.com/office/drawing/2014/main" id="{AA6FE10D-B3B9-42CA-AEB5-D25F0182E263}"/>
                </a:ext>
              </a:extLst>
            </p:cNvPr>
            <p:cNvSpPr>
              <a:spLocks/>
            </p:cNvSpPr>
            <p:nvPr/>
          </p:nvSpPr>
          <p:spPr bwMode="gray">
            <a:xfrm>
              <a:off x="7159528" y="4387754"/>
              <a:ext cx="81461" cy="4440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0" y="8"/>
                  </a:lnTo>
                  <a:lnTo>
                    <a:pt x="32" y="6"/>
                  </a:lnTo>
                  <a:lnTo>
                    <a:pt x="34" y="6"/>
                  </a:lnTo>
                  <a:lnTo>
                    <a:pt x="38" y="6"/>
                  </a:lnTo>
                  <a:lnTo>
                    <a:pt x="38" y="6"/>
                  </a:lnTo>
                  <a:lnTo>
                    <a:pt x="40" y="8"/>
                  </a:lnTo>
                  <a:lnTo>
                    <a:pt x="42" y="10"/>
                  </a:lnTo>
                  <a:lnTo>
                    <a:pt x="44" y="12"/>
                  </a:lnTo>
                  <a:lnTo>
                    <a:pt x="44" y="14"/>
                  </a:lnTo>
                  <a:lnTo>
                    <a:pt x="44" y="16"/>
                  </a:lnTo>
                  <a:lnTo>
                    <a:pt x="44" y="18"/>
                  </a:lnTo>
                  <a:lnTo>
                    <a:pt x="44" y="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7" name="Freeform 527">
              <a:extLst>
                <a:ext uri="{FF2B5EF4-FFF2-40B4-BE49-F238E27FC236}">
                  <a16:creationId xmlns:a16="http://schemas.microsoft.com/office/drawing/2014/main" id="{AF4CA5DA-10F2-4206-AF39-4C68D1E67A35}"/>
                </a:ext>
              </a:extLst>
            </p:cNvPr>
            <p:cNvSpPr>
              <a:spLocks/>
            </p:cNvSpPr>
            <p:nvPr/>
          </p:nvSpPr>
          <p:spPr bwMode="gray">
            <a:xfrm>
              <a:off x="7622377" y="4254543"/>
              <a:ext cx="70353" cy="51804"/>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4" y="28"/>
                  </a:lnTo>
                  <a:lnTo>
                    <a:pt x="6" y="28"/>
                  </a:lnTo>
                  <a:lnTo>
                    <a:pt x="8" y="28"/>
                  </a:lnTo>
                  <a:lnTo>
                    <a:pt x="12" y="26"/>
                  </a:lnTo>
                  <a:lnTo>
                    <a:pt x="14" y="24"/>
                  </a:lnTo>
                  <a:lnTo>
                    <a:pt x="16" y="24"/>
                  </a:lnTo>
                  <a:lnTo>
                    <a:pt x="18" y="22"/>
                  </a:lnTo>
                  <a:lnTo>
                    <a:pt x="20" y="22"/>
                  </a:lnTo>
                  <a:lnTo>
                    <a:pt x="22" y="24"/>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8" name="Freeform 528">
              <a:extLst>
                <a:ext uri="{FF2B5EF4-FFF2-40B4-BE49-F238E27FC236}">
                  <a16:creationId xmlns:a16="http://schemas.microsoft.com/office/drawing/2014/main" id="{799A0136-87D5-4125-9509-16DA16805FB2}"/>
                </a:ext>
              </a:extLst>
            </p:cNvPr>
            <p:cNvSpPr>
              <a:spLocks/>
            </p:cNvSpPr>
            <p:nvPr/>
          </p:nvSpPr>
          <p:spPr bwMode="gray">
            <a:xfrm>
              <a:off x="7552024" y="4243442"/>
              <a:ext cx="81461" cy="66605"/>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12" y="2"/>
                  </a:moveTo>
                  <a:lnTo>
                    <a:pt x="8" y="6"/>
                  </a:lnTo>
                  <a:lnTo>
                    <a:pt x="12" y="8"/>
                  </a:lnTo>
                  <a:lnTo>
                    <a:pt x="14" y="8"/>
                  </a:lnTo>
                  <a:lnTo>
                    <a:pt x="16" y="8"/>
                  </a:lnTo>
                  <a:lnTo>
                    <a:pt x="18" y="8"/>
                  </a:lnTo>
                  <a:lnTo>
                    <a:pt x="22" y="10"/>
                  </a:lnTo>
                  <a:lnTo>
                    <a:pt x="24" y="10"/>
                  </a:lnTo>
                  <a:lnTo>
                    <a:pt x="26" y="14"/>
                  </a:lnTo>
                  <a:lnTo>
                    <a:pt x="26" y="14"/>
                  </a:lnTo>
                  <a:lnTo>
                    <a:pt x="26" y="16"/>
                  </a:lnTo>
                  <a:lnTo>
                    <a:pt x="26" y="18"/>
                  </a:lnTo>
                  <a:lnTo>
                    <a:pt x="26" y="20"/>
                  </a:lnTo>
                  <a:lnTo>
                    <a:pt x="24" y="22"/>
                  </a:lnTo>
                  <a:lnTo>
                    <a:pt x="20" y="22"/>
                  </a:lnTo>
                  <a:lnTo>
                    <a:pt x="10" y="18"/>
                  </a:lnTo>
                  <a:lnTo>
                    <a:pt x="4" y="18"/>
                  </a:lnTo>
                  <a:lnTo>
                    <a:pt x="0" y="22"/>
                  </a:lnTo>
                  <a:lnTo>
                    <a:pt x="6" y="26"/>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69" name="Freeform 529">
              <a:extLst>
                <a:ext uri="{FF2B5EF4-FFF2-40B4-BE49-F238E27FC236}">
                  <a16:creationId xmlns:a16="http://schemas.microsoft.com/office/drawing/2014/main" id="{C7EA919A-9FF7-45E1-A5E2-6074C506563D}"/>
                </a:ext>
              </a:extLst>
            </p:cNvPr>
            <p:cNvSpPr>
              <a:spLocks/>
            </p:cNvSpPr>
            <p:nvPr/>
          </p:nvSpPr>
          <p:spPr bwMode="gray">
            <a:xfrm>
              <a:off x="7300234" y="4158335"/>
              <a:ext cx="259195" cy="99908"/>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54">
                  <a:moveTo>
                    <a:pt x="18" y="2"/>
                  </a:moveTo>
                  <a:lnTo>
                    <a:pt x="16" y="2"/>
                  </a:lnTo>
                  <a:lnTo>
                    <a:pt x="14" y="4"/>
                  </a:lnTo>
                  <a:lnTo>
                    <a:pt x="10" y="6"/>
                  </a:lnTo>
                  <a:lnTo>
                    <a:pt x="6" y="8"/>
                  </a:lnTo>
                  <a:lnTo>
                    <a:pt x="2" y="10"/>
                  </a:lnTo>
                  <a:lnTo>
                    <a:pt x="0" y="14"/>
                  </a:lnTo>
                  <a:lnTo>
                    <a:pt x="0" y="18"/>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0" name="Freeform 530">
              <a:extLst>
                <a:ext uri="{FF2B5EF4-FFF2-40B4-BE49-F238E27FC236}">
                  <a16:creationId xmlns:a16="http://schemas.microsoft.com/office/drawing/2014/main" id="{9B8CD798-EEC7-4252-B6D1-8450C36F7B42}"/>
                </a:ext>
              </a:extLst>
            </p:cNvPr>
            <p:cNvSpPr>
              <a:spLocks/>
            </p:cNvSpPr>
            <p:nvPr/>
          </p:nvSpPr>
          <p:spPr bwMode="gray">
            <a:xfrm>
              <a:off x="7737164" y="1645832"/>
              <a:ext cx="814614" cy="121739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2" y="142"/>
                  </a:lnTo>
                  <a:lnTo>
                    <a:pt x="50" y="144"/>
                  </a:lnTo>
                  <a:lnTo>
                    <a:pt x="48" y="146"/>
                  </a:lnTo>
                  <a:lnTo>
                    <a:pt x="48" y="150"/>
                  </a:lnTo>
                  <a:lnTo>
                    <a:pt x="50" y="154"/>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4" y="274"/>
                  </a:lnTo>
                  <a:lnTo>
                    <a:pt x="42" y="274"/>
                  </a:lnTo>
                  <a:lnTo>
                    <a:pt x="38" y="272"/>
                  </a:lnTo>
                  <a:lnTo>
                    <a:pt x="36" y="270"/>
                  </a:lnTo>
                  <a:lnTo>
                    <a:pt x="32" y="268"/>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08" y="302"/>
                  </a:lnTo>
                  <a:lnTo>
                    <a:pt x="110" y="302"/>
                  </a:lnTo>
                  <a:lnTo>
                    <a:pt x="112" y="304"/>
                  </a:lnTo>
                  <a:lnTo>
                    <a:pt x="114" y="306"/>
                  </a:lnTo>
                  <a:lnTo>
                    <a:pt x="116" y="310"/>
                  </a:lnTo>
                  <a:lnTo>
                    <a:pt x="118" y="314"/>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4" y="410"/>
                  </a:lnTo>
                  <a:lnTo>
                    <a:pt x="142" y="410"/>
                  </a:lnTo>
                  <a:lnTo>
                    <a:pt x="140"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8" y="464"/>
                  </a:lnTo>
                  <a:lnTo>
                    <a:pt x="174" y="464"/>
                  </a:lnTo>
                  <a:lnTo>
                    <a:pt x="170" y="462"/>
                  </a:lnTo>
                  <a:lnTo>
                    <a:pt x="166" y="458"/>
                  </a:lnTo>
                  <a:lnTo>
                    <a:pt x="162" y="456"/>
                  </a:lnTo>
                  <a:lnTo>
                    <a:pt x="156" y="454"/>
                  </a:lnTo>
                  <a:lnTo>
                    <a:pt x="152" y="454"/>
                  </a:lnTo>
                  <a:lnTo>
                    <a:pt x="148" y="454"/>
                  </a:lnTo>
                  <a:lnTo>
                    <a:pt x="148" y="456"/>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58"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2"/>
                  </a:lnTo>
                  <a:lnTo>
                    <a:pt x="334" y="472"/>
                  </a:lnTo>
                  <a:lnTo>
                    <a:pt x="334" y="470"/>
                  </a:lnTo>
                  <a:lnTo>
                    <a:pt x="334" y="468"/>
                  </a:lnTo>
                  <a:lnTo>
                    <a:pt x="334" y="466"/>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4"/>
                  </a:lnTo>
                  <a:lnTo>
                    <a:pt x="394" y="432"/>
                  </a:lnTo>
                  <a:lnTo>
                    <a:pt x="392" y="428"/>
                  </a:lnTo>
                  <a:lnTo>
                    <a:pt x="390" y="426"/>
                  </a:lnTo>
                  <a:lnTo>
                    <a:pt x="386" y="422"/>
                  </a:lnTo>
                  <a:lnTo>
                    <a:pt x="384" y="420"/>
                  </a:lnTo>
                  <a:lnTo>
                    <a:pt x="382" y="418"/>
                  </a:lnTo>
                  <a:lnTo>
                    <a:pt x="380" y="414"/>
                  </a:lnTo>
                  <a:lnTo>
                    <a:pt x="380" y="412"/>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6" y="382"/>
                  </a:lnTo>
                  <a:lnTo>
                    <a:pt x="398" y="380"/>
                  </a:lnTo>
                  <a:lnTo>
                    <a:pt x="400" y="378"/>
                  </a:lnTo>
                  <a:lnTo>
                    <a:pt x="402" y="376"/>
                  </a:lnTo>
                  <a:lnTo>
                    <a:pt x="402" y="374"/>
                  </a:lnTo>
                  <a:lnTo>
                    <a:pt x="402" y="370"/>
                  </a:lnTo>
                  <a:lnTo>
                    <a:pt x="410" y="364"/>
                  </a:lnTo>
                  <a:lnTo>
                    <a:pt x="420" y="350"/>
                  </a:lnTo>
                  <a:lnTo>
                    <a:pt x="426" y="34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08" y="84"/>
                  </a:lnTo>
                  <a:lnTo>
                    <a:pt x="410" y="86"/>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8" y="28"/>
                  </a:lnTo>
                  <a:lnTo>
                    <a:pt x="340" y="28"/>
                  </a:lnTo>
                  <a:lnTo>
                    <a:pt x="340" y="18"/>
                  </a:lnTo>
                  <a:lnTo>
                    <a:pt x="340" y="18"/>
                  </a:lnTo>
                  <a:lnTo>
                    <a:pt x="338" y="18"/>
                  </a:lnTo>
                  <a:lnTo>
                    <a:pt x="334" y="18"/>
                  </a:lnTo>
                  <a:lnTo>
                    <a:pt x="330" y="20"/>
                  </a:lnTo>
                  <a:lnTo>
                    <a:pt x="328" y="22"/>
                  </a:lnTo>
                  <a:lnTo>
                    <a:pt x="324" y="24"/>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1" name="Freeform 531">
              <a:extLst>
                <a:ext uri="{FF2B5EF4-FFF2-40B4-BE49-F238E27FC236}">
                  <a16:creationId xmlns:a16="http://schemas.microsoft.com/office/drawing/2014/main" id="{C9CE5AA5-545D-49AB-9539-A666707D0FF7}"/>
                </a:ext>
              </a:extLst>
            </p:cNvPr>
            <p:cNvSpPr>
              <a:spLocks/>
            </p:cNvSpPr>
            <p:nvPr/>
          </p:nvSpPr>
          <p:spPr bwMode="gray">
            <a:xfrm>
              <a:off x="8466614" y="2104669"/>
              <a:ext cx="70353" cy="85107"/>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46">
                  <a:moveTo>
                    <a:pt x="10" y="0"/>
                  </a:moveTo>
                  <a:lnTo>
                    <a:pt x="8" y="0"/>
                  </a:lnTo>
                  <a:lnTo>
                    <a:pt x="8" y="0"/>
                  </a:lnTo>
                  <a:lnTo>
                    <a:pt x="6" y="2"/>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8"/>
                  </a:lnTo>
                  <a:lnTo>
                    <a:pt x="32" y="26"/>
                  </a:lnTo>
                  <a:lnTo>
                    <a:pt x="30" y="24"/>
                  </a:lnTo>
                  <a:lnTo>
                    <a:pt x="28" y="24"/>
                  </a:lnTo>
                  <a:lnTo>
                    <a:pt x="26" y="24"/>
                  </a:lnTo>
                  <a:lnTo>
                    <a:pt x="24" y="24"/>
                  </a:lnTo>
                  <a:lnTo>
                    <a:pt x="20" y="22"/>
                  </a:lnTo>
                  <a:lnTo>
                    <a:pt x="18" y="20"/>
                  </a:lnTo>
                  <a:lnTo>
                    <a:pt x="16" y="18"/>
                  </a:lnTo>
                  <a:lnTo>
                    <a:pt x="14" y="16"/>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2" name="Freeform 532">
              <a:extLst>
                <a:ext uri="{FF2B5EF4-FFF2-40B4-BE49-F238E27FC236}">
                  <a16:creationId xmlns:a16="http://schemas.microsoft.com/office/drawing/2014/main" id="{3C36BB8B-D66B-4F28-9D54-0B0F43589CEA}"/>
                </a:ext>
              </a:extLst>
            </p:cNvPr>
            <p:cNvSpPr>
              <a:spLocks/>
            </p:cNvSpPr>
            <p:nvPr/>
          </p:nvSpPr>
          <p:spPr bwMode="gray">
            <a:xfrm>
              <a:off x="7385398" y="2186075"/>
              <a:ext cx="514688" cy="592048"/>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8" h="320">
                  <a:moveTo>
                    <a:pt x="80" y="124"/>
                  </a:moveTo>
                  <a:lnTo>
                    <a:pt x="92" y="126"/>
                  </a:lnTo>
                  <a:lnTo>
                    <a:pt x="92" y="124"/>
                  </a:lnTo>
                  <a:lnTo>
                    <a:pt x="92" y="124"/>
                  </a:lnTo>
                  <a:lnTo>
                    <a:pt x="92" y="122"/>
                  </a:lnTo>
                  <a:lnTo>
                    <a:pt x="94" y="122"/>
                  </a:lnTo>
                  <a:lnTo>
                    <a:pt x="94" y="122"/>
                  </a:lnTo>
                  <a:lnTo>
                    <a:pt x="98" y="124"/>
                  </a:lnTo>
                  <a:lnTo>
                    <a:pt x="98" y="124"/>
                  </a:lnTo>
                  <a:lnTo>
                    <a:pt x="102" y="126"/>
                  </a:lnTo>
                  <a:lnTo>
                    <a:pt x="106" y="128"/>
                  </a:lnTo>
                  <a:lnTo>
                    <a:pt x="110" y="128"/>
                  </a:lnTo>
                  <a:lnTo>
                    <a:pt x="116" y="130"/>
                  </a:lnTo>
                  <a:lnTo>
                    <a:pt x="134" y="138"/>
                  </a:lnTo>
                  <a:lnTo>
                    <a:pt x="136" y="140"/>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2" y="310"/>
                  </a:lnTo>
                  <a:lnTo>
                    <a:pt x="220" y="306"/>
                  </a:lnTo>
                  <a:lnTo>
                    <a:pt x="218" y="302"/>
                  </a:lnTo>
                  <a:lnTo>
                    <a:pt x="216" y="298"/>
                  </a:lnTo>
                  <a:lnTo>
                    <a:pt x="212" y="294"/>
                  </a:lnTo>
                  <a:lnTo>
                    <a:pt x="210" y="290"/>
                  </a:lnTo>
                  <a:lnTo>
                    <a:pt x="206" y="290"/>
                  </a:lnTo>
                  <a:lnTo>
                    <a:pt x="206" y="288"/>
                  </a:lnTo>
                  <a:lnTo>
                    <a:pt x="206" y="288"/>
                  </a:lnTo>
                  <a:lnTo>
                    <a:pt x="204" y="286"/>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4" y="258"/>
                  </a:lnTo>
                  <a:lnTo>
                    <a:pt x="222" y="258"/>
                  </a:lnTo>
                  <a:lnTo>
                    <a:pt x="220" y="256"/>
                  </a:lnTo>
                  <a:lnTo>
                    <a:pt x="218" y="252"/>
                  </a:lnTo>
                  <a:lnTo>
                    <a:pt x="218" y="250"/>
                  </a:lnTo>
                  <a:lnTo>
                    <a:pt x="218" y="250"/>
                  </a:lnTo>
                  <a:lnTo>
                    <a:pt x="216" y="250"/>
                  </a:lnTo>
                  <a:lnTo>
                    <a:pt x="214" y="248"/>
                  </a:lnTo>
                  <a:lnTo>
                    <a:pt x="212" y="246"/>
                  </a:lnTo>
                  <a:lnTo>
                    <a:pt x="210" y="242"/>
                  </a:lnTo>
                  <a:lnTo>
                    <a:pt x="208" y="238"/>
                  </a:lnTo>
                  <a:lnTo>
                    <a:pt x="208" y="230"/>
                  </a:lnTo>
                  <a:lnTo>
                    <a:pt x="208" y="230"/>
                  </a:lnTo>
                  <a:lnTo>
                    <a:pt x="206" y="226"/>
                  </a:lnTo>
                  <a:lnTo>
                    <a:pt x="206" y="224"/>
                  </a:lnTo>
                  <a:lnTo>
                    <a:pt x="206" y="220"/>
                  </a:lnTo>
                  <a:lnTo>
                    <a:pt x="206" y="216"/>
                  </a:lnTo>
                  <a:lnTo>
                    <a:pt x="208" y="212"/>
                  </a:lnTo>
                  <a:lnTo>
                    <a:pt x="210" y="208"/>
                  </a:lnTo>
                  <a:lnTo>
                    <a:pt x="212" y="208"/>
                  </a:lnTo>
                  <a:lnTo>
                    <a:pt x="214"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6"/>
                  </a:lnTo>
                  <a:lnTo>
                    <a:pt x="232" y="248"/>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4" y="220"/>
                  </a:lnTo>
                  <a:lnTo>
                    <a:pt x="272" y="220"/>
                  </a:lnTo>
                  <a:lnTo>
                    <a:pt x="270" y="220"/>
                  </a:lnTo>
                  <a:lnTo>
                    <a:pt x="268" y="218"/>
                  </a:lnTo>
                  <a:lnTo>
                    <a:pt x="266" y="218"/>
                  </a:lnTo>
                  <a:lnTo>
                    <a:pt x="266" y="214"/>
                  </a:lnTo>
                  <a:lnTo>
                    <a:pt x="276" y="212"/>
                  </a:lnTo>
                  <a:lnTo>
                    <a:pt x="276" y="212"/>
                  </a:lnTo>
                  <a:lnTo>
                    <a:pt x="276" y="210"/>
                  </a:lnTo>
                  <a:lnTo>
                    <a:pt x="276" y="208"/>
                  </a:lnTo>
                  <a:lnTo>
                    <a:pt x="274" y="206"/>
                  </a:lnTo>
                  <a:lnTo>
                    <a:pt x="272" y="204"/>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6" y="166"/>
                  </a:lnTo>
                  <a:lnTo>
                    <a:pt x="214" y="166"/>
                  </a:lnTo>
                  <a:lnTo>
                    <a:pt x="212" y="168"/>
                  </a:lnTo>
                  <a:lnTo>
                    <a:pt x="210" y="168"/>
                  </a:lnTo>
                  <a:lnTo>
                    <a:pt x="208" y="168"/>
                  </a:lnTo>
                  <a:lnTo>
                    <a:pt x="206" y="168"/>
                  </a:lnTo>
                  <a:lnTo>
                    <a:pt x="206" y="166"/>
                  </a:lnTo>
                  <a:lnTo>
                    <a:pt x="206" y="162"/>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6"/>
                  </a:lnTo>
                  <a:lnTo>
                    <a:pt x="218" y="132"/>
                  </a:lnTo>
                  <a:lnTo>
                    <a:pt x="216" y="130"/>
                  </a:lnTo>
                  <a:lnTo>
                    <a:pt x="218" y="126"/>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6" y="96"/>
                  </a:lnTo>
                  <a:lnTo>
                    <a:pt x="194" y="94"/>
                  </a:lnTo>
                  <a:lnTo>
                    <a:pt x="192" y="92"/>
                  </a:lnTo>
                  <a:lnTo>
                    <a:pt x="190" y="92"/>
                  </a:lnTo>
                  <a:lnTo>
                    <a:pt x="186" y="94"/>
                  </a:lnTo>
                  <a:lnTo>
                    <a:pt x="186" y="94"/>
                  </a:lnTo>
                  <a:lnTo>
                    <a:pt x="184" y="94"/>
                  </a:lnTo>
                  <a:lnTo>
                    <a:pt x="182" y="96"/>
                  </a:lnTo>
                  <a:lnTo>
                    <a:pt x="180" y="96"/>
                  </a:lnTo>
                  <a:lnTo>
                    <a:pt x="178" y="96"/>
                  </a:lnTo>
                  <a:lnTo>
                    <a:pt x="176" y="96"/>
                  </a:lnTo>
                  <a:lnTo>
                    <a:pt x="176" y="94"/>
                  </a:lnTo>
                  <a:lnTo>
                    <a:pt x="178" y="90"/>
                  </a:lnTo>
                  <a:lnTo>
                    <a:pt x="178" y="90"/>
                  </a:lnTo>
                  <a:lnTo>
                    <a:pt x="178" y="88"/>
                  </a:lnTo>
                  <a:lnTo>
                    <a:pt x="180" y="86"/>
                  </a:lnTo>
                  <a:lnTo>
                    <a:pt x="180" y="84"/>
                  </a:lnTo>
                  <a:lnTo>
                    <a:pt x="180" y="82"/>
                  </a:lnTo>
                  <a:lnTo>
                    <a:pt x="178" y="78"/>
                  </a:lnTo>
                  <a:lnTo>
                    <a:pt x="176" y="78"/>
                  </a:lnTo>
                  <a:lnTo>
                    <a:pt x="172" y="76"/>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3" name="Freeform 533">
              <a:extLst>
                <a:ext uri="{FF2B5EF4-FFF2-40B4-BE49-F238E27FC236}">
                  <a16:creationId xmlns:a16="http://schemas.microsoft.com/office/drawing/2014/main" id="{01E03F28-1CC8-4F28-B763-09525933B2C5}"/>
                </a:ext>
              </a:extLst>
            </p:cNvPr>
            <p:cNvSpPr>
              <a:spLocks/>
            </p:cNvSpPr>
            <p:nvPr/>
          </p:nvSpPr>
          <p:spPr bwMode="gray">
            <a:xfrm>
              <a:off x="7266909" y="2626411"/>
              <a:ext cx="148112" cy="107309"/>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4" name="Freeform 534">
              <a:extLst>
                <a:ext uri="{FF2B5EF4-FFF2-40B4-BE49-F238E27FC236}">
                  <a16:creationId xmlns:a16="http://schemas.microsoft.com/office/drawing/2014/main" id="{26809091-CCB5-47C5-9821-8181A793AA6A}"/>
                </a:ext>
              </a:extLst>
            </p:cNvPr>
            <p:cNvSpPr>
              <a:spLocks/>
            </p:cNvSpPr>
            <p:nvPr/>
          </p:nvSpPr>
          <p:spPr bwMode="gray">
            <a:xfrm>
              <a:off x="6892927" y="2026963"/>
              <a:ext cx="155517" cy="225718"/>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6" y="36"/>
                  </a:lnTo>
                  <a:lnTo>
                    <a:pt x="78" y="32"/>
                  </a:lnTo>
                  <a:lnTo>
                    <a:pt x="78" y="30"/>
                  </a:lnTo>
                  <a:lnTo>
                    <a:pt x="80" y="24"/>
                  </a:lnTo>
                  <a:lnTo>
                    <a:pt x="80" y="20"/>
                  </a:lnTo>
                  <a:lnTo>
                    <a:pt x="78" y="16"/>
                  </a:lnTo>
                  <a:lnTo>
                    <a:pt x="76" y="12"/>
                  </a:lnTo>
                  <a:lnTo>
                    <a:pt x="72" y="10"/>
                  </a:lnTo>
                  <a:lnTo>
                    <a:pt x="68" y="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5" name="Freeform 535">
              <a:extLst>
                <a:ext uri="{FF2B5EF4-FFF2-40B4-BE49-F238E27FC236}">
                  <a16:creationId xmlns:a16="http://schemas.microsoft.com/office/drawing/2014/main" id="{4133BE5A-0519-47CC-BEAE-63A392227C6E}"/>
                </a:ext>
              </a:extLst>
            </p:cNvPr>
            <p:cNvSpPr>
              <a:spLocks/>
            </p:cNvSpPr>
            <p:nvPr/>
          </p:nvSpPr>
          <p:spPr bwMode="gray">
            <a:xfrm>
              <a:off x="7159528" y="2049164"/>
              <a:ext cx="125895" cy="19611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106">
                  <a:moveTo>
                    <a:pt x="34" y="0"/>
                  </a:moveTo>
                  <a:lnTo>
                    <a:pt x="32" y="0"/>
                  </a:lnTo>
                  <a:lnTo>
                    <a:pt x="30" y="0"/>
                  </a:lnTo>
                  <a:lnTo>
                    <a:pt x="26" y="0"/>
                  </a:lnTo>
                  <a:lnTo>
                    <a:pt x="22" y="2"/>
                  </a:lnTo>
                  <a:lnTo>
                    <a:pt x="20" y="4"/>
                  </a:lnTo>
                  <a:lnTo>
                    <a:pt x="20" y="4"/>
                  </a:lnTo>
                  <a:lnTo>
                    <a:pt x="20" y="4"/>
                  </a:lnTo>
                  <a:lnTo>
                    <a:pt x="20" y="2"/>
                  </a:lnTo>
                  <a:lnTo>
                    <a:pt x="18" y="2"/>
                  </a:lnTo>
                  <a:lnTo>
                    <a:pt x="18" y="2"/>
                  </a:lnTo>
                  <a:lnTo>
                    <a:pt x="16" y="2"/>
                  </a:lnTo>
                  <a:lnTo>
                    <a:pt x="14" y="4"/>
                  </a:lnTo>
                  <a:lnTo>
                    <a:pt x="12" y="8"/>
                  </a:lnTo>
                  <a:lnTo>
                    <a:pt x="8" y="16"/>
                  </a:lnTo>
                  <a:lnTo>
                    <a:pt x="8" y="16"/>
                  </a:lnTo>
                  <a:lnTo>
                    <a:pt x="6" y="20"/>
                  </a:lnTo>
                  <a:lnTo>
                    <a:pt x="4" y="22"/>
                  </a:lnTo>
                  <a:lnTo>
                    <a:pt x="2" y="26"/>
                  </a:lnTo>
                  <a:lnTo>
                    <a:pt x="0" y="30"/>
                  </a:lnTo>
                  <a:lnTo>
                    <a:pt x="0" y="30"/>
                  </a:lnTo>
                  <a:lnTo>
                    <a:pt x="2" y="32"/>
                  </a:lnTo>
                  <a:lnTo>
                    <a:pt x="4" y="36"/>
                  </a:lnTo>
                  <a:lnTo>
                    <a:pt x="4" y="38"/>
                  </a:lnTo>
                  <a:lnTo>
                    <a:pt x="4" y="42"/>
                  </a:lnTo>
                  <a:lnTo>
                    <a:pt x="2" y="46"/>
                  </a:lnTo>
                  <a:lnTo>
                    <a:pt x="2" y="48"/>
                  </a:lnTo>
                  <a:lnTo>
                    <a:pt x="2" y="48"/>
                  </a:lnTo>
                  <a:lnTo>
                    <a:pt x="2" y="50"/>
                  </a:lnTo>
                  <a:lnTo>
                    <a:pt x="2" y="54"/>
                  </a:lnTo>
                  <a:lnTo>
                    <a:pt x="2" y="60"/>
                  </a:lnTo>
                  <a:lnTo>
                    <a:pt x="4" y="66"/>
                  </a:lnTo>
                  <a:lnTo>
                    <a:pt x="6" y="74"/>
                  </a:lnTo>
                  <a:lnTo>
                    <a:pt x="8" y="104"/>
                  </a:lnTo>
                  <a:lnTo>
                    <a:pt x="8" y="104"/>
                  </a:lnTo>
                  <a:lnTo>
                    <a:pt x="10" y="106"/>
                  </a:lnTo>
                  <a:lnTo>
                    <a:pt x="12" y="106"/>
                  </a:lnTo>
                  <a:lnTo>
                    <a:pt x="16" y="106"/>
                  </a:lnTo>
                  <a:lnTo>
                    <a:pt x="18" y="106"/>
                  </a:lnTo>
                  <a:lnTo>
                    <a:pt x="20" y="104"/>
                  </a:lnTo>
                  <a:lnTo>
                    <a:pt x="24" y="102"/>
                  </a:lnTo>
                  <a:lnTo>
                    <a:pt x="24" y="98"/>
                  </a:lnTo>
                  <a:lnTo>
                    <a:pt x="26" y="90"/>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4"/>
                  </a:lnTo>
                  <a:lnTo>
                    <a:pt x="64" y="22"/>
                  </a:lnTo>
                  <a:lnTo>
                    <a:pt x="66" y="20"/>
                  </a:lnTo>
                  <a:lnTo>
                    <a:pt x="68" y="18"/>
                  </a:lnTo>
                  <a:lnTo>
                    <a:pt x="68" y="14"/>
                  </a:lnTo>
                  <a:lnTo>
                    <a:pt x="68" y="12"/>
                  </a:lnTo>
                  <a:lnTo>
                    <a:pt x="66" y="10"/>
                  </a:lnTo>
                  <a:lnTo>
                    <a:pt x="62" y="8"/>
                  </a:lnTo>
                  <a:lnTo>
                    <a:pt x="56" y="8"/>
                  </a:lnTo>
                  <a:lnTo>
                    <a:pt x="56" y="8"/>
                  </a:lnTo>
                  <a:lnTo>
                    <a:pt x="52" y="8"/>
                  </a:lnTo>
                  <a:lnTo>
                    <a:pt x="48" y="8"/>
                  </a:lnTo>
                  <a:lnTo>
                    <a:pt x="44" y="8"/>
                  </a:lnTo>
                  <a:lnTo>
                    <a:pt x="40" y="6"/>
                  </a:lnTo>
                  <a:lnTo>
                    <a:pt x="36" y="4"/>
                  </a:lnTo>
                  <a:lnTo>
                    <a:pt x="34"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6" name="Freeform 536">
              <a:extLst>
                <a:ext uri="{FF2B5EF4-FFF2-40B4-BE49-F238E27FC236}">
                  <a16:creationId xmlns:a16="http://schemas.microsoft.com/office/drawing/2014/main" id="{E37BA706-8CC8-4A6F-A7FA-AFA9BAF583A4}"/>
                </a:ext>
              </a:extLst>
            </p:cNvPr>
            <p:cNvSpPr>
              <a:spLocks/>
            </p:cNvSpPr>
            <p:nvPr/>
          </p:nvSpPr>
          <p:spPr bwMode="gray">
            <a:xfrm>
              <a:off x="6418970" y="1997360"/>
              <a:ext cx="192545" cy="214617"/>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10"/>
                  </a:lnTo>
                  <a:lnTo>
                    <a:pt x="34" y="108"/>
                  </a:lnTo>
                  <a:lnTo>
                    <a:pt x="36" y="106"/>
                  </a:lnTo>
                  <a:lnTo>
                    <a:pt x="38" y="106"/>
                  </a:lnTo>
                  <a:lnTo>
                    <a:pt x="42" y="104"/>
                  </a:lnTo>
                  <a:lnTo>
                    <a:pt x="46" y="106"/>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4" y="32"/>
                  </a:lnTo>
                  <a:lnTo>
                    <a:pt x="104" y="32"/>
                  </a:lnTo>
                  <a:lnTo>
                    <a:pt x="102" y="30"/>
                  </a:lnTo>
                  <a:lnTo>
                    <a:pt x="98" y="28"/>
                  </a:lnTo>
                  <a:lnTo>
                    <a:pt x="94" y="26"/>
                  </a:lnTo>
                  <a:lnTo>
                    <a:pt x="88" y="20"/>
                  </a:lnTo>
                  <a:lnTo>
                    <a:pt x="88" y="20"/>
                  </a:lnTo>
                  <a:lnTo>
                    <a:pt x="88" y="18"/>
                  </a:lnTo>
                  <a:lnTo>
                    <a:pt x="86" y="16"/>
                  </a:lnTo>
                  <a:lnTo>
                    <a:pt x="84" y="14"/>
                  </a:lnTo>
                  <a:lnTo>
                    <a:pt x="82" y="14"/>
                  </a:lnTo>
                  <a:lnTo>
                    <a:pt x="78" y="14"/>
                  </a:lnTo>
                  <a:lnTo>
                    <a:pt x="76" y="16"/>
                  </a:lnTo>
                  <a:lnTo>
                    <a:pt x="72" y="20"/>
                  </a:lnTo>
                  <a:lnTo>
                    <a:pt x="72" y="20"/>
                  </a:lnTo>
                  <a:lnTo>
                    <a:pt x="70" y="20"/>
                  </a:lnTo>
                  <a:lnTo>
                    <a:pt x="70" y="22"/>
                  </a:lnTo>
                  <a:lnTo>
                    <a:pt x="68" y="22"/>
                  </a:lnTo>
                  <a:lnTo>
                    <a:pt x="66" y="20"/>
                  </a:lnTo>
                  <a:lnTo>
                    <a:pt x="66" y="16"/>
                  </a:lnTo>
                  <a:lnTo>
                    <a:pt x="66" y="16"/>
                  </a:lnTo>
                  <a:lnTo>
                    <a:pt x="64" y="14"/>
                  </a:lnTo>
                  <a:lnTo>
                    <a:pt x="62" y="12"/>
                  </a:lnTo>
                  <a:lnTo>
                    <a:pt x="60" y="10"/>
                  </a:lnTo>
                  <a:lnTo>
                    <a:pt x="58" y="8"/>
                  </a:lnTo>
                  <a:lnTo>
                    <a:pt x="56" y="8"/>
                  </a:lnTo>
                  <a:lnTo>
                    <a:pt x="52" y="8"/>
                  </a:lnTo>
                  <a:lnTo>
                    <a:pt x="50" y="12"/>
                  </a:lnTo>
                  <a:lnTo>
                    <a:pt x="42" y="10"/>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6" y="10"/>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6" y="40"/>
                  </a:lnTo>
                  <a:lnTo>
                    <a:pt x="14" y="44"/>
                  </a:lnTo>
                  <a:lnTo>
                    <a:pt x="12" y="48"/>
                  </a:lnTo>
                  <a:lnTo>
                    <a:pt x="8" y="54"/>
                  </a:lnTo>
                  <a:lnTo>
                    <a:pt x="6" y="64"/>
                  </a:lnTo>
                  <a:lnTo>
                    <a:pt x="4" y="8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7" name="Freeform 537">
              <a:extLst>
                <a:ext uri="{FF2B5EF4-FFF2-40B4-BE49-F238E27FC236}">
                  <a16:creationId xmlns:a16="http://schemas.microsoft.com/office/drawing/2014/main" id="{A0667B69-0771-47F4-ADB9-B8024457D092}"/>
                </a:ext>
              </a:extLst>
            </p:cNvPr>
            <p:cNvSpPr>
              <a:spLocks/>
            </p:cNvSpPr>
            <p:nvPr/>
          </p:nvSpPr>
          <p:spPr bwMode="gray">
            <a:xfrm>
              <a:off x="6522648" y="2100969"/>
              <a:ext cx="429524" cy="344128"/>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86">
                  <a:moveTo>
                    <a:pt x="24" y="74"/>
                  </a:moveTo>
                  <a:lnTo>
                    <a:pt x="24" y="76"/>
                  </a:lnTo>
                  <a:lnTo>
                    <a:pt x="28" y="76"/>
                  </a:lnTo>
                  <a:lnTo>
                    <a:pt x="32" y="76"/>
                  </a:lnTo>
                  <a:lnTo>
                    <a:pt x="36" y="76"/>
                  </a:lnTo>
                  <a:lnTo>
                    <a:pt x="40" y="76"/>
                  </a:lnTo>
                  <a:lnTo>
                    <a:pt x="42" y="74"/>
                  </a:lnTo>
                  <a:lnTo>
                    <a:pt x="44"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4"/>
                  </a:lnTo>
                  <a:lnTo>
                    <a:pt x="86" y="118"/>
                  </a:lnTo>
                  <a:lnTo>
                    <a:pt x="86" y="122"/>
                  </a:lnTo>
                  <a:lnTo>
                    <a:pt x="86" y="124"/>
                  </a:lnTo>
                  <a:lnTo>
                    <a:pt x="84" y="128"/>
                  </a:lnTo>
                  <a:lnTo>
                    <a:pt x="82" y="130"/>
                  </a:lnTo>
                  <a:lnTo>
                    <a:pt x="80" y="132"/>
                  </a:lnTo>
                  <a:lnTo>
                    <a:pt x="76" y="132"/>
                  </a:lnTo>
                  <a:lnTo>
                    <a:pt x="70" y="130"/>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88" y="168"/>
                  </a:lnTo>
                  <a:lnTo>
                    <a:pt x="190" y="170"/>
                  </a:lnTo>
                  <a:lnTo>
                    <a:pt x="192" y="172"/>
                  </a:lnTo>
                  <a:lnTo>
                    <a:pt x="194" y="172"/>
                  </a:lnTo>
                  <a:lnTo>
                    <a:pt x="198" y="170"/>
                  </a:lnTo>
                  <a:lnTo>
                    <a:pt x="202" y="168"/>
                  </a:lnTo>
                  <a:lnTo>
                    <a:pt x="208" y="164"/>
                  </a:lnTo>
                  <a:lnTo>
                    <a:pt x="208" y="164"/>
                  </a:lnTo>
                  <a:lnTo>
                    <a:pt x="210" y="162"/>
                  </a:lnTo>
                  <a:lnTo>
                    <a:pt x="210" y="160"/>
                  </a:lnTo>
                  <a:lnTo>
                    <a:pt x="210" y="158"/>
                  </a:lnTo>
                  <a:lnTo>
                    <a:pt x="210" y="158"/>
                  </a:lnTo>
                  <a:lnTo>
                    <a:pt x="210" y="156"/>
                  </a:lnTo>
                  <a:lnTo>
                    <a:pt x="208" y="154"/>
                  </a:lnTo>
                  <a:lnTo>
                    <a:pt x="204" y="154"/>
                  </a:lnTo>
                  <a:lnTo>
                    <a:pt x="198" y="154"/>
                  </a:lnTo>
                  <a:lnTo>
                    <a:pt x="198" y="152"/>
                  </a:lnTo>
                  <a:lnTo>
                    <a:pt x="196" y="152"/>
                  </a:lnTo>
                  <a:lnTo>
                    <a:pt x="194" y="150"/>
                  </a:lnTo>
                  <a:lnTo>
                    <a:pt x="194" y="148"/>
                  </a:lnTo>
                  <a:lnTo>
                    <a:pt x="194" y="148"/>
                  </a:lnTo>
                  <a:lnTo>
                    <a:pt x="196" y="146"/>
                  </a:lnTo>
                  <a:lnTo>
                    <a:pt x="200" y="144"/>
                  </a:lnTo>
                  <a:lnTo>
                    <a:pt x="200" y="144"/>
                  </a:lnTo>
                  <a:lnTo>
                    <a:pt x="204" y="144"/>
                  </a:lnTo>
                  <a:lnTo>
                    <a:pt x="208" y="142"/>
                  </a:lnTo>
                  <a:lnTo>
                    <a:pt x="212" y="142"/>
                  </a:lnTo>
                  <a:lnTo>
                    <a:pt x="218" y="140"/>
                  </a:lnTo>
                  <a:lnTo>
                    <a:pt x="222" y="142"/>
                  </a:lnTo>
                  <a:lnTo>
                    <a:pt x="226"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6"/>
                  </a:lnTo>
                  <a:lnTo>
                    <a:pt x="64" y="4"/>
                  </a:lnTo>
                  <a:lnTo>
                    <a:pt x="62" y="2"/>
                  </a:lnTo>
                  <a:lnTo>
                    <a:pt x="60" y="0"/>
                  </a:lnTo>
                  <a:lnTo>
                    <a:pt x="58" y="0"/>
                  </a:lnTo>
                  <a:lnTo>
                    <a:pt x="54" y="0"/>
                  </a:lnTo>
                  <a:lnTo>
                    <a:pt x="50" y="2"/>
                  </a:lnTo>
                  <a:lnTo>
                    <a:pt x="40" y="8"/>
                  </a:lnTo>
                  <a:lnTo>
                    <a:pt x="26" y="16"/>
                  </a:lnTo>
                  <a:lnTo>
                    <a:pt x="14" y="24"/>
                  </a:lnTo>
                  <a:lnTo>
                    <a:pt x="8" y="36"/>
                  </a:lnTo>
                  <a:lnTo>
                    <a:pt x="8" y="36"/>
                  </a:lnTo>
                  <a:lnTo>
                    <a:pt x="8" y="40"/>
                  </a:lnTo>
                  <a:lnTo>
                    <a:pt x="8" y="44"/>
                  </a:lnTo>
                  <a:lnTo>
                    <a:pt x="6" y="48"/>
                  </a:lnTo>
                  <a:lnTo>
                    <a:pt x="6" y="52"/>
                  </a:lnTo>
                  <a:lnTo>
                    <a:pt x="2" y="56"/>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8" name="Freeform 538">
              <a:extLst>
                <a:ext uri="{FF2B5EF4-FFF2-40B4-BE49-F238E27FC236}">
                  <a16:creationId xmlns:a16="http://schemas.microsoft.com/office/drawing/2014/main" id="{4EE8593D-7DA8-4B86-AFE3-D099BE54B3C6}"/>
                </a:ext>
              </a:extLst>
            </p:cNvPr>
            <p:cNvSpPr>
              <a:spLocks/>
            </p:cNvSpPr>
            <p:nvPr/>
          </p:nvSpPr>
          <p:spPr bwMode="gray">
            <a:xfrm>
              <a:off x="6537459" y="1705037"/>
              <a:ext cx="218465" cy="166513"/>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78" y="58"/>
                  </a:lnTo>
                  <a:lnTo>
                    <a:pt x="80" y="60"/>
                  </a:lnTo>
                  <a:lnTo>
                    <a:pt x="84" y="62"/>
                  </a:lnTo>
                  <a:lnTo>
                    <a:pt x="88" y="64"/>
                  </a:lnTo>
                  <a:lnTo>
                    <a:pt x="92" y="64"/>
                  </a:lnTo>
                  <a:lnTo>
                    <a:pt x="98" y="62"/>
                  </a:lnTo>
                  <a:lnTo>
                    <a:pt x="102" y="56"/>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79" name="Freeform 539">
              <a:extLst>
                <a:ext uri="{FF2B5EF4-FFF2-40B4-BE49-F238E27FC236}">
                  <a16:creationId xmlns:a16="http://schemas.microsoft.com/office/drawing/2014/main" id="{20C13212-EBE3-4E5C-8738-BF405278C199}"/>
                </a:ext>
              </a:extLst>
            </p:cNvPr>
            <p:cNvSpPr>
              <a:spLocks/>
            </p:cNvSpPr>
            <p:nvPr/>
          </p:nvSpPr>
          <p:spPr bwMode="gray">
            <a:xfrm>
              <a:off x="6744815" y="1631031"/>
              <a:ext cx="40731" cy="51804"/>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8">
                  <a:moveTo>
                    <a:pt x="16" y="2"/>
                  </a:moveTo>
                  <a:lnTo>
                    <a:pt x="14" y="2"/>
                  </a:lnTo>
                  <a:lnTo>
                    <a:pt x="14" y="2"/>
                  </a:lnTo>
                  <a:lnTo>
                    <a:pt x="12" y="0"/>
                  </a:lnTo>
                  <a:lnTo>
                    <a:pt x="10" y="0"/>
                  </a:lnTo>
                  <a:lnTo>
                    <a:pt x="6" y="0"/>
                  </a:lnTo>
                  <a:lnTo>
                    <a:pt x="4" y="2"/>
                  </a:lnTo>
                  <a:lnTo>
                    <a:pt x="2" y="4"/>
                  </a:lnTo>
                  <a:lnTo>
                    <a:pt x="2" y="8"/>
                  </a:lnTo>
                  <a:lnTo>
                    <a:pt x="0" y="12"/>
                  </a:lnTo>
                  <a:lnTo>
                    <a:pt x="2" y="20"/>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lnTo>
                    <a:pt x="16" y="2"/>
                  </a:lnTo>
                  <a:lnTo>
                    <a:pt x="16"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0" name="Freeform 540">
              <a:extLst>
                <a:ext uri="{FF2B5EF4-FFF2-40B4-BE49-F238E27FC236}">
                  <a16:creationId xmlns:a16="http://schemas.microsoft.com/office/drawing/2014/main" id="{F155DA25-9464-41D3-AD6E-75171588159A}"/>
                </a:ext>
              </a:extLst>
            </p:cNvPr>
            <p:cNvSpPr>
              <a:spLocks/>
            </p:cNvSpPr>
            <p:nvPr/>
          </p:nvSpPr>
          <p:spPr bwMode="gray">
            <a:xfrm>
              <a:off x="6792952" y="1560725"/>
              <a:ext cx="125895" cy="77706"/>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1" name="Freeform 541">
              <a:extLst>
                <a:ext uri="{FF2B5EF4-FFF2-40B4-BE49-F238E27FC236}">
                  <a16:creationId xmlns:a16="http://schemas.microsoft.com/office/drawing/2014/main" id="{F1FB7563-67CB-4740-AA2F-F4FD7122F73B}"/>
                </a:ext>
              </a:extLst>
            </p:cNvPr>
            <p:cNvSpPr>
              <a:spLocks/>
            </p:cNvSpPr>
            <p:nvPr/>
          </p:nvSpPr>
          <p:spPr bwMode="gray">
            <a:xfrm>
              <a:off x="6792952" y="1660633"/>
              <a:ext cx="107381" cy="62905"/>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2" name="Freeform 542">
              <a:extLst>
                <a:ext uri="{FF2B5EF4-FFF2-40B4-BE49-F238E27FC236}">
                  <a16:creationId xmlns:a16="http://schemas.microsoft.com/office/drawing/2014/main" id="{78883C67-9B2A-4D30-B47B-EA2A0FF06244}"/>
                </a:ext>
              </a:extLst>
            </p:cNvPr>
            <p:cNvSpPr>
              <a:spLocks/>
            </p:cNvSpPr>
            <p:nvPr/>
          </p:nvSpPr>
          <p:spPr bwMode="gray">
            <a:xfrm>
              <a:off x="6655948" y="1856749"/>
              <a:ext cx="37028" cy="51804"/>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3" name="Freeform 543">
              <a:extLst>
                <a:ext uri="{FF2B5EF4-FFF2-40B4-BE49-F238E27FC236}">
                  <a16:creationId xmlns:a16="http://schemas.microsoft.com/office/drawing/2014/main" id="{81F2B745-98A2-4E65-8880-3C7721B94C3F}"/>
                </a:ext>
              </a:extLst>
            </p:cNvPr>
            <p:cNvSpPr>
              <a:spLocks/>
            </p:cNvSpPr>
            <p:nvPr/>
          </p:nvSpPr>
          <p:spPr bwMode="gray">
            <a:xfrm>
              <a:off x="6652245" y="1893752"/>
              <a:ext cx="211059" cy="166513"/>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10" y="34"/>
                  </a:lnTo>
                  <a:lnTo>
                    <a:pt x="8" y="34"/>
                  </a:lnTo>
                  <a:lnTo>
                    <a:pt x="8" y="34"/>
                  </a:lnTo>
                  <a:lnTo>
                    <a:pt x="8" y="36"/>
                  </a:lnTo>
                  <a:lnTo>
                    <a:pt x="8" y="38"/>
                  </a:lnTo>
                  <a:lnTo>
                    <a:pt x="8" y="46"/>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2" y="72"/>
                  </a:lnTo>
                  <a:lnTo>
                    <a:pt x="24" y="72"/>
                  </a:lnTo>
                  <a:lnTo>
                    <a:pt x="26" y="70"/>
                  </a:lnTo>
                  <a:lnTo>
                    <a:pt x="30" y="68"/>
                  </a:lnTo>
                  <a:lnTo>
                    <a:pt x="30" y="64"/>
                  </a:lnTo>
                  <a:lnTo>
                    <a:pt x="32" y="60"/>
                  </a:lnTo>
                  <a:lnTo>
                    <a:pt x="32" y="60"/>
                  </a:lnTo>
                  <a:lnTo>
                    <a:pt x="32" y="62"/>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4" y="74"/>
                  </a:lnTo>
                  <a:lnTo>
                    <a:pt x="76" y="72"/>
                  </a:lnTo>
                  <a:lnTo>
                    <a:pt x="78" y="70"/>
                  </a:lnTo>
                  <a:lnTo>
                    <a:pt x="80" y="70"/>
                  </a:lnTo>
                  <a:lnTo>
                    <a:pt x="82" y="72"/>
                  </a:lnTo>
                  <a:lnTo>
                    <a:pt x="84" y="74"/>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2" y="0"/>
                  </a:lnTo>
                  <a:lnTo>
                    <a:pt x="80" y="0"/>
                  </a:lnTo>
                  <a:lnTo>
                    <a:pt x="76" y="2"/>
                  </a:lnTo>
                  <a:lnTo>
                    <a:pt x="72" y="4"/>
                  </a:lnTo>
                  <a:lnTo>
                    <a:pt x="68" y="6"/>
                  </a:lnTo>
                  <a:lnTo>
                    <a:pt x="66" y="10"/>
                  </a:lnTo>
                  <a:lnTo>
                    <a:pt x="64" y="14"/>
                  </a:lnTo>
                  <a:lnTo>
                    <a:pt x="66" y="20"/>
                  </a:lnTo>
                  <a:lnTo>
                    <a:pt x="64" y="22"/>
                  </a:lnTo>
                  <a:lnTo>
                    <a:pt x="64" y="22"/>
                  </a:lnTo>
                  <a:lnTo>
                    <a:pt x="64" y="24"/>
                  </a:lnTo>
                  <a:lnTo>
                    <a:pt x="66" y="28"/>
                  </a:lnTo>
                  <a:lnTo>
                    <a:pt x="70" y="30"/>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4" name="Freeform 544">
              <a:extLst>
                <a:ext uri="{FF2B5EF4-FFF2-40B4-BE49-F238E27FC236}">
                  <a16:creationId xmlns:a16="http://schemas.microsoft.com/office/drawing/2014/main" id="{FCC72C7D-B2B0-48A3-90B4-2CD3B7639B71}"/>
                </a:ext>
              </a:extLst>
            </p:cNvPr>
            <p:cNvSpPr>
              <a:spLocks/>
            </p:cNvSpPr>
            <p:nvPr/>
          </p:nvSpPr>
          <p:spPr bwMode="gray">
            <a:xfrm>
              <a:off x="6985497" y="1653232"/>
              <a:ext cx="37028" cy="88807"/>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48">
                  <a:moveTo>
                    <a:pt x="10" y="8"/>
                  </a:moveTo>
                  <a:lnTo>
                    <a:pt x="10" y="8"/>
                  </a:lnTo>
                  <a:lnTo>
                    <a:pt x="8" y="6"/>
                  </a:lnTo>
                  <a:lnTo>
                    <a:pt x="8" y="4"/>
                  </a:lnTo>
                  <a:lnTo>
                    <a:pt x="6" y="2"/>
                  </a:lnTo>
                  <a:lnTo>
                    <a:pt x="6" y="0"/>
                  </a:lnTo>
                  <a:lnTo>
                    <a:pt x="4" y="0"/>
                  </a:lnTo>
                  <a:lnTo>
                    <a:pt x="4" y="0"/>
                  </a:lnTo>
                  <a:lnTo>
                    <a:pt x="2" y="2"/>
                  </a:lnTo>
                  <a:lnTo>
                    <a:pt x="2" y="6"/>
                  </a:lnTo>
                  <a:lnTo>
                    <a:pt x="2" y="12"/>
                  </a:lnTo>
                  <a:lnTo>
                    <a:pt x="0" y="22"/>
                  </a:lnTo>
                  <a:lnTo>
                    <a:pt x="0" y="22"/>
                  </a:lnTo>
                  <a:lnTo>
                    <a:pt x="2" y="26"/>
                  </a:lnTo>
                  <a:lnTo>
                    <a:pt x="2" y="28"/>
                  </a:lnTo>
                  <a:lnTo>
                    <a:pt x="2" y="34"/>
                  </a:lnTo>
                  <a:lnTo>
                    <a:pt x="4" y="38"/>
                  </a:lnTo>
                  <a:lnTo>
                    <a:pt x="8" y="42"/>
                  </a:lnTo>
                  <a:lnTo>
                    <a:pt x="12" y="46"/>
                  </a:lnTo>
                  <a:lnTo>
                    <a:pt x="18" y="48"/>
                  </a:lnTo>
                  <a:lnTo>
                    <a:pt x="18" y="48"/>
                  </a:lnTo>
                  <a:lnTo>
                    <a:pt x="18" y="46"/>
                  </a:lnTo>
                  <a:lnTo>
                    <a:pt x="20" y="46"/>
                  </a:lnTo>
                  <a:lnTo>
                    <a:pt x="20" y="44"/>
                  </a:lnTo>
                  <a:lnTo>
                    <a:pt x="20" y="42"/>
                  </a:lnTo>
                  <a:lnTo>
                    <a:pt x="20" y="38"/>
                  </a:lnTo>
                  <a:lnTo>
                    <a:pt x="18" y="32"/>
                  </a:lnTo>
                  <a:lnTo>
                    <a:pt x="10" y="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5" name="Freeform 545">
              <a:extLst>
                <a:ext uri="{FF2B5EF4-FFF2-40B4-BE49-F238E27FC236}">
                  <a16:creationId xmlns:a16="http://schemas.microsoft.com/office/drawing/2014/main" id="{DEDDCBB0-AA4A-409A-A1D2-16C3D7EB3E9D}"/>
                </a:ext>
              </a:extLst>
            </p:cNvPr>
            <p:cNvSpPr>
              <a:spLocks/>
            </p:cNvSpPr>
            <p:nvPr/>
          </p:nvSpPr>
          <p:spPr bwMode="gray">
            <a:xfrm>
              <a:off x="6892927" y="1779043"/>
              <a:ext cx="137003" cy="166513"/>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2" y="22"/>
                  </a:lnTo>
                  <a:lnTo>
                    <a:pt x="4" y="24"/>
                  </a:lnTo>
                  <a:lnTo>
                    <a:pt x="6" y="28"/>
                  </a:lnTo>
                  <a:lnTo>
                    <a:pt x="8" y="34"/>
                  </a:lnTo>
                  <a:lnTo>
                    <a:pt x="12" y="38"/>
                  </a:lnTo>
                  <a:lnTo>
                    <a:pt x="14" y="44"/>
                  </a:lnTo>
                  <a:lnTo>
                    <a:pt x="16" y="50"/>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4" y="82"/>
                  </a:lnTo>
                  <a:lnTo>
                    <a:pt x="72" y="84"/>
                  </a:lnTo>
                  <a:lnTo>
                    <a:pt x="70" y="84"/>
                  </a:lnTo>
                  <a:lnTo>
                    <a:pt x="68" y="86"/>
                  </a:lnTo>
                  <a:lnTo>
                    <a:pt x="66" y="86"/>
                  </a:lnTo>
                  <a:lnTo>
                    <a:pt x="64"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6" name="Freeform 546">
              <a:extLst>
                <a:ext uri="{FF2B5EF4-FFF2-40B4-BE49-F238E27FC236}">
                  <a16:creationId xmlns:a16="http://schemas.microsoft.com/office/drawing/2014/main" id="{6FA8AAB9-5BE0-46D1-BE3A-7D251D050A7D}"/>
                </a:ext>
              </a:extLst>
            </p:cNvPr>
            <p:cNvSpPr>
              <a:spLocks/>
            </p:cNvSpPr>
            <p:nvPr/>
          </p:nvSpPr>
          <p:spPr bwMode="gray">
            <a:xfrm>
              <a:off x="7033633" y="1886351"/>
              <a:ext cx="81461" cy="85107"/>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0" y="2"/>
                  </a:moveTo>
                  <a:lnTo>
                    <a:pt x="10" y="2"/>
                  </a:lnTo>
                  <a:lnTo>
                    <a:pt x="10" y="2"/>
                  </a:lnTo>
                  <a:lnTo>
                    <a:pt x="8" y="0"/>
                  </a:lnTo>
                  <a:lnTo>
                    <a:pt x="6" y="0"/>
                  </a:lnTo>
                  <a:lnTo>
                    <a:pt x="4"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7" name="Freeform 547">
              <a:extLst>
                <a:ext uri="{FF2B5EF4-FFF2-40B4-BE49-F238E27FC236}">
                  <a16:creationId xmlns:a16="http://schemas.microsoft.com/office/drawing/2014/main" id="{9E79F6C2-F8D8-4161-B899-172BECACE0E1}"/>
                </a:ext>
              </a:extLst>
            </p:cNvPr>
            <p:cNvSpPr>
              <a:spLocks/>
            </p:cNvSpPr>
            <p:nvPr/>
          </p:nvSpPr>
          <p:spPr bwMode="gray">
            <a:xfrm>
              <a:off x="7126203" y="1853049"/>
              <a:ext cx="311035" cy="181315"/>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4" y="26"/>
                  </a:lnTo>
                  <a:lnTo>
                    <a:pt x="6" y="28"/>
                  </a:lnTo>
                  <a:lnTo>
                    <a:pt x="6" y="30"/>
                  </a:lnTo>
                  <a:lnTo>
                    <a:pt x="8" y="32"/>
                  </a:lnTo>
                  <a:lnTo>
                    <a:pt x="12" y="32"/>
                  </a:lnTo>
                  <a:lnTo>
                    <a:pt x="16" y="32"/>
                  </a:lnTo>
                  <a:lnTo>
                    <a:pt x="20" y="30"/>
                  </a:lnTo>
                  <a:lnTo>
                    <a:pt x="26" y="26"/>
                  </a:lnTo>
                  <a:lnTo>
                    <a:pt x="28" y="26"/>
                  </a:lnTo>
                  <a:lnTo>
                    <a:pt x="28" y="24"/>
                  </a:lnTo>
                  <a:lnTo>
                    <a:pt x="30" y="24"/>
                  </a:lnTo>
                  <a:lnTo>
                    <a:pt x="30" y="24"/>
                  </a:lnTo>
                  <a:lnTo>
                    <a:pt x="32" y="24"/>
                  </a:lnTo>
                  <a:lnTo>
                    <a:pt x="34" y="24"/>
                  </a:lnTo>
                  <a:lnTo>
                    <a:pt x="36" y="28"/>
                  </a:lnTo>
                  <a:lnTo>
                    <a:pt x="36" y="32"/>
                  </a:lnTo>
                  <a:lnTo>
                    <a:pt x="38" y="38"/>
                  </a:lnTo>
                  <a:lnTo>
                    <a:pt x="38" y="48"/>
                  </a:lnTo>
                  <a:lnTo>
                    <a:pt x="44" y="72"/>
                  </a:lnTo>
                  <a:lnTo>
                    <a:pt x="44" y="72"/>
                  </a:lnTo>
                  <a:lnTo>
                    <a:pt x="42" y="72"/>
                  </a:lnTo>
                  <a:lnTo>
                    <a:pt x="40" y="72"/>
                  </a:lnTo>
                  <a:lnTo>
                    <a:pt x="40" y="72"/>
                  </a:lnTo>
                  <a:lnTo>
                    <a:pt x="38" y="74"/>
                  </a:lnTo>
                  <a:lnTo>
                    <a:pt x="38" y="76"/>
                  </a:lnTo>
                  <a:lnTo>
                    <a:pt x="38" y="80"/>
                  </a:lnTo>
                  <a:lnTo>
                    <a:pt x="40" y="84"/>
                  </a:lnTo>
                  <a:lnTo>
                    <a:pt x="44" y="88"/>
                  </a:lnTo>
                  <a:lnTo>
                    <a:pt x="48" y="88"/>
                  </a:lnTo>
                  <a:lnTo>
                    <a:pt x="50" y="88"/>
                  </a:lnTo>
                  <a:lnTo>
                    <a:pt x="54" y="88"/>
                  </a:lnTo>
                  <a:lnTo>
                    <a:pt x="56" y="86"/>
                  </a:lnTo>
                  <a:lnTo>
                    <a:pt x="56" y="86"/>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4"/>
                  </a:lnTo>
                  <a:lnTo>
                    <a:pt x="118" y="92"/>
                  </a:lnTo>
                  <a:lnTo>
                    <a:pt x="120" y="90"/>
                  </a:lnTo>
                  <a:lnTo>
                    <a:pt x="120" y="88"/>
                  </a:lnTo>
                  <a:lnTo>
                    <a:pt x="122" y="86"/>
                  </a:lnTo>
                  <a:lnTo>
                    <a:pt x="124" y="86"/>
                  </a:lnTo>
                  <a:lnTo>
                    <a:pt x="128" y="86"/>
                  </a:lnTo>
                  <a:lnTo>
                    <a:pt x="134" y="88"/>
                  </a:lnTo>
                  <a:lnTo>
                    <a:pt x="140" y="92"/>
                  </a:lnTo>
                  <a:lnTo>
                    <a:pt x="140" y="92"/>
                  </a:lnTo>
                  <a:lnTo>
                    <a:pt x="142" y="92"/>
                  </a:lnTo>
                  <a:lnTo>
                    <a:pt x="144" y="92"/>
                  </a:lnTo>
                  <a:lnTo>
                    <a:pt x="148" y="92"/>
                  </a:lnTo>
                  <a:lnTo>
                    <a:pt x="150" y="90"/>
                  </a:lnTo>
                  <a:lnTo>
                    <a:pt x="152" y="88"/>
                  </a:lnTo>
                  <a:lnTo>
                    <a:pt x="154" y="86"/>
                  </a:lnTo>
                  <a:lnTo>
                    <a:pt x="154" y="82"/>
                  </a:lnTo>
                  <a:lnTo>
                    <a:pt x="154" y="76"/>
                  </a:lnTo>
                  <a:lnTo>
                    <a:pt x="154" y="76"/>
                  </a:lnTo>
                  <a:lnTo>
                    <a:pt x="156" y="76"/>
                  </a:lnTo>
                  <a:lnTo>
                    <a:pt x="158" y="74"/>
                  </a:lnTo>
                  <a:lnTo>
                    <a:pt x="162" y="74"/>
                  </a:lnTo>
                  <a:lnTo>
                    <a:pt x="164" y="72"/>
                  </a:lnTo>
                  <a:lnTo>
                    <a:pt x="164" y="70"/>
                  </a:lnTo>
                  <a:lnTo>
                    <a:pt x="164" y="66"/>
                  </a:lnTo>
                  <a:lnTo>
                    <a:pt x="164" y="66"/>
                  </a:lnTo>
                  <a:lnTo>
                    <a:pt x="166" y="64"/>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2" y="32"/>
                  </a:lnTo>
                  <a:lnTo>
                    <a:pt x="60" y="30"/>
                  </a:lnTo>
                  <a:lnTo>
                    <a:pt x="58" y="26"/>
                  </a:lnTo>
                  <a:lnTo>
                    <a:pt x="56" y="24"/>
                  </a:lnTo>
                  <a:lnTo>
                    <a:pt x="52" y="24"/>
                  </a:lnTo>
                  <a:lnTo>
                    <a:pt x="52" y="22"/>
                  </a:lnTo>
                  <a:lnTo>
                    <a:pt x="50" y="22"/>
                  </a:lnTo>
                  <a:lnTo>
                    <a:pt x="50" y="20"/>
                  </a:lnTo>
                  <a:lnTo>
                    <a:pt x="50" y="18"/>
                  </a:lnTo>
                  <a:lnTo>
                    <a:pt x="50" y="18"/>
                  </a:lnTo>
                  <a:lnTo>
                    <a:pt x="50" y="16"/>
                  </a:lnTo>
                  <a:lnTo>
                    <a:pt x="50" y="14"/>
                  </a:lnTo>
                  <a:lnTo>
                    <a:pt x="50" y="10"/>
                  </a:lnTo>
                  <a:lnTo>
                    <a:pt x="48" y="10"/>
                  </a:lnTo>
                  <a:lnTo>
                    <a:pt x="46" y="8"/>
                  </a:lnTo>
                  <a:lnTo>
                    <a:pt x="42" y="8"/>
                  </a:lnTo>
                  <a:lnTo>
                    <a:pt x="40" y="10"/>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8" name="Freeform 548">
              <a:extLst>
                <a:ext uri="{FF2B5EF4-FFF2-40B4-BE49-F238E27FC236}">
                  <a16:creationId xmlns:a16="http://schemas.microsoft.com/office/drawing/2014/main" id="{97E003B5-3B38-468F-A428-2C53F63473BC}"/>
                </a:ext>
              </a:extLst>
            </p:cNvPr>
            <p:cNvSpPr>
              <a:spLocks/>
            </p:cNvSpPr>
            <p:nvPr/>
          </p:nvSpPr>
          <p:spPr bwMode="gray">
            <a:xfrm>
              <a:off x="6959577" y="1475618"/>
              <a:ext cx="162923" cy="188715"/>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4"/>
                  </a:lnTo>
                  <a:lnTo>
                    <a:pt x="76" y="32"/>
                  </a:lnTo>
                  <a:lnTo>
                    <a:pt x="78" y="30"/>
                  </a:lnTo>
                  <a:lnTo>
                    <a:pt x="80" y="28"/>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0"/>
                  </a:lnTo>
                  <a:lnTo>
                    <a:pt x="88" y="92"/>
                  </a:lnTo>
                  <a:lnTo>
                    <a:pt x="86" y="96"/>
                  </a:lnTo>
                  <a:lnTo>
                    <a:pt x="84" y="98"/>
                  </a:lnTo>
                  <a:lnTo>
                    <a:pt x="84" y="100"/>
                  </a:lnTo>
                  <a:lnTo>
                    <a:pt x="82" y="102"/>
                  </a:lnTo>
                  <a:lnTo>
                    <a:pt x="80" y="102"/>
                  </a:lnTo>
                  <a:lnTo>
                    <a:pt x="78" y="100"/>
                  </a:lnTo>
                  <a:lnTo>
                    <a:pt x="78" y="96"/>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89" name="Freeform 549">
              <a:extLst>
                <a:ext uri="{FF2B5EF4-FFF2-40B4-BE49-F238E27FC236}">
                  <a16:creationId xmlns:a16="http://schemas.microsoft.com/office/drawing/2014/main" id="{FC2D49B5-81EC-4F19-972A-98E66A26472A}"/>
                </a:ext>
              </a:extLst>
            </p:cNvPr>
            <p:cNvSpPr>
              <a:spLocks/>
            </p:cNvSpPr>
            <p:nvPr/>
          </p:nvSpPr>
          <p:spPr bwMode="gray">
            <a:xfrm>
              <a:off x="7155825" y="1557025"/>
              <a:ext cx="70353" cy="99908"/>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4">
                  <a:moveTo>
                    <a:pt x="16" y="0"/>
                  </a:moveTo>
                  <a:lnTo>
                    <a:pt x="14" y="0"/>
                  </a:ln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0" name="Freeform 550">
              <a:extLst>
                <a:ext uri="{FF2B5EF4-FFF2-40B4-BE49-F238E27FC236}">
                  <a16:creationId xmlns:a16="http://schemas.microsoft.com/office/drawing/2014/main" id="{5B421036-B9BB-4AE2-95CF-099344C3E8FF}"/>
                </a:ext>
              </a:extLst>
            </p:cNvPr>
            <p:cNvSpPr>
              <a:spLocks/>
            </p:cNvSpPr>
            <p:nvPr/>
          </p:nvSpPr>
          <p:spPr bwMode="gray">
            <a:xfrm>
              <a:off x="7389101" y="1575526"/>
              <a:ext cx="125895" cy="270122"/>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10" y="20"/>
                  </a:lnTo>
                  <a:lnTo>
                    <a:pt x="8" y="20"/>
                  </a:lnTo>
                  <a:lnTo>
                    <a:pt x="6" y="22"/>
                  </a:lnTo>
                  <a:lnTo>
                    <a:pt x="4" y="26"/>
                  </a:lnTo>
                  <a:lnTo>
                    <a:pt x="4" y="32"/>
                  </a:lnTo>
                  <a:lnTo>
                    <a:pt x="2" y="40"/>
                  </a:lnTo>
                  <a:lnTo>
                    <a:pt x="2" y="46"/>
                  </a:lnTo>
                  <a:lnTo>
                    <a:pt x="2" y="52"/>
                  </a:lnTo>
                  <a:lnTo>
                    <a:pt x="2" y="54"/>
                  </a:lnTo>
                  <a:lnTo>
                    <a:pt x="2" y="56"/>
                  </a:lnTo>
                  <a:lnTo>
                    <a:pt x="0" y="58"/>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6" y="146"/>
                  </a:lnTo>
                  <a:lnTo>
                    <a:pt x="38" y="146"/>
                  </a:lnTo>
                  <a:lnTo>
                    <a:pt x="40" y="146"/>
                  </a:lnTo>
                  <a:lnTo>
                    <a:pt x="44" y="144"/>
                  </a:lnTo>
                  <a:lnTo>
                    <a:pt x="46" y="142"/>
                  </a:lnTo>
                  <a:lnTo>
                    <a:pt x="48" y="140"/>
                  </a:lnTo>
                  <a:lnTo>
                    <a:pt x="50" y="134"/>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8" y="84"/>
                  </a:lnTo>
                  <a:lnTo>
                    <a:pt x="66" y="80"/>
                  </a:lnTo>
                  <a:lnTo>
                    <a:pt x="62" y="78"/>
                  </a:lnTo>
                  <a:lnTo>
                    <a:pt x="60" y="78"/>
                  </a:lnTo>
                  <a:lnTo>
                    <a:pt x="56" y="80"/>
                  </a:lnTo>
                  <a:lnTo>
                    <a:pt x="56" y="80"/>
                  </a:lnTo>
                  <a:lnTo>
                    <a:pt x="54" y="80"/>
                  </a:lnTo>
                  <a:lnTo>
                    <a:pt x="54" y="80"/>
                  </a:lnTo>
                  <a:lnTo>
                    <a:pt x="52" y="80"/>
                  </a:lnTo>
                  <a:lnTo>
                    <a:pt x="50" y="80"/>
                  </a:lnTo>
                  <a:lnTo>
                    <a:pt x="50" y="80"/>
                  </a:lnTo>
                  <a:lnTo>
                    <a:pt x="52" y="78"/>
                  </a:lnTo>
                  <a:lnTo>
                    <a:pt x="54" y="74"/>
                  </a:lnTo>
                  <a:lnTo>
                    <a:pt x="54" y="74"/>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6" y="12"/>
                  </a:lnTo>
                  <a:lnTo>
                    <a:pt x="24" y="10"/>
                  </a:lnTo>
                  <a:lnTo>
                    <a:pt x="22" y="8"/>
                  </a:lnTo>
                  <a:lnTo>
                    <a:pt x="20" y="6"/>
                  </a:lnTo>
                  <a:lnTo>
                    <a:pt x="18" y="4"/>
                  </a:lnTo>
                  <a:lnTo>
                    <a:pt x="20"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1" name="Freeform 551">
              <a:extLst>
                <a:ext uri="{FF2B5EF4-FFF2-40B4-BE49-F238E27FC236}">
                  <a16:creationId xmlns:a16="http://schemas.microsoft.com/office/drawing/2014/main" id="{24200394-A13C-4D93-A381-16D6DFB41CAE}"/>
                </a:ext>
              </a:extLst>
            </p:cNvPr>
            <p:cNvSpPr>
              <a:spLocks/>
            </p:cNvSpPr>
            <p:nvPr/>
          </p:nvSpPr>
          <p:spPr bwMode="gray">
            <a:xfrm>
              <a:off x="6948469" y="2341488"/>
              <a:ext cx="92570" cy="85107"/>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24" y="18"/>
                  </a:moveTo>
                  <a:lnTo>
                    <a:pt x="24" y="18"/>
                  </a:lnTo>
                  <a:lnTo>
                    <a:pt x="22" y="18"/>
                  </a:lnTo>
                  <a:lnTo>
                    <a:pt x="18" y="18"/>
                  </a:lnTo>
                  <a:lnTo>
                    <a:pt x="16" y="20"/>
                  </a:lnTo>
                  <a:lnTo>
                    <a:pt x="12" y="22"/>
                  </a:lnTo>
                  <a:lnTo>
                    <a:pt x="10" y="24"/>
                  </a:lnTo>
                  <a:lnTo>
                    <a:pt x="8" y="26"/>
                  </a:lnTo>
                  <a:lnTo>
                    <a:pt x="8" y="26"/>
                  </a:lnTo>
                  <a:lnTo>
                    <a:pt x="6" y="26"/>
                  </a:lnTo>
                  <a:lnTo>
                    <a:pt x="4" y="26"/>
                  </a:lnTo>
                  <a:lnTo>
                    <a:pt x="2" y="28"/>
                  </a:lnTo>
                  <a:lnTo>
                    <a:pt x="0" y="30"/>
                  </a:lnTo>
                  <a:lnTo>
                    <a:pt x="0" y="32"/>
                  </a:lnTo>
                  <a:lnTo>
                    <a:pt x="0" y="38"/>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2" name="Freeform 552">
              <a:extLst>
                <a:ext uri="{FF2B5EF4-FFF2-40B4-BE49-F238E27FC236}">
                  <a16:creationId xmlns:a16="http://schemas.microsoft.com/office/drawing/2014/main" id="{7CA8B428-CD8B-48E9-9F29-20EB62EE0F33}"/>
                </a:ext>
              </a:extLst>
            </p:cNvPr>
            <p:cNvSpPr>
              <a:spLocks/>
            </p:cNvSpPr>
            <p:nvPr/>
          </p:nvSpPr>
          <p:spPr bwMode="gray">
            <a:xfrm>
              <a:off x="7415021" y="2041764"/>
              <a:ext cx="111084" cy="81407"/>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3" name="Freeform 553">
              <a:extLst>
                <a:ext uri="{FF2B5EF4-FFF2-40B4-BE49-F238E27FC236}">
                  <a16:creationId xmlns:a16="http://schemas.microsoft.com/office/drawing/2014/main" id="{DD584488-94E4-4D51-8353-D7FCF5DFFB3D}"/>
                </a:ext>
              </a:extLst>
            </p:cNvPr>
            <p:cNvSpPr>
              <a:spLocks/>
            </p:cNvSpPr>
            <p:nvPr/>
          </p:nvSpPr>
          <p:spPr bwMode="gray">
            <a:xfrm>
              <a:off x="7492779" y="2422895"/>
              <a:ext cx="44434" cy="59205"/>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4" name="Freeform 554">
              <a:extLst>
                <a:ext uri="{FF2B5EF4-FFF2-40B4-BE49-F238E27FC236}">
                  <a16:creationId xmlns:a16="http://schemas.microsoft.com/office/drawing/2014/main" id="{A7F0938F-4ACC-47AC-9AA3-6A8311A8AC7E}"/>
                </a:ext>
              </a:extLst>
            </p:cNvPr>
            <p:cNvSpPr>
              <a:spLocks/>
            </p:cNvSpPr>
            <p:nvPr/>
          </p:nvSpPr>
          <p:spPr bwMode="gray">
            <a:xfrm>
              <a:off x="7474265" y="1531122"/>
              <a:ext cx="422118" cy="495840"/>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0" y="88"/>
                  </a:lnTo>
                  <a:lnTo>
                    <a:pt x="202" y="90"/>
                  </a:lnTo>
                  <a:lnTo>
                    <a:pt x="202" y="90"/>
                  </a:lnTo>
                  <a:lnTo>
                    <a:pt x="200" y="92"/>
                  </a:lnTo>
                  <a:lnTo>
                    <a:pt x="198" y="92"/>
                  </a:lnTo>
                  <a:lnTo>
                    <a:pt x="196" y="92"/>
                  </a:lnTo>
                  <a:lnTo>
                    <a:pt x="196" y="92"/>
                  </a:lnTo>
                  <a:lnTo>
                    <a:pt x="194" y="92"/>
                  </a:lnTo>
                  <a:lnTo>
                    <a:pt x="192" y="94"/>
                  </a:lnTo>
                  <a:lnTo>
                    <a:pt x="192" y="96"/>
                  </a:lnTo>
                  <a:lnTo>
                    <a:pt x="192" y="96"/>
                  </a:lnTo>
                  <a:lnTo>
                    <a:pt x="204" y="96"/>
                  </a:lnTo>
                  <a:lnTo>
                    <a:pt x="208" y="98"/>
                  </a:lnTo>
                  <a:lnTo>
                    <a:pt x="208" y="98"/>
                  </a:lnTo>
                  <a:lnTo>
                    <a:pt x="206" y="100"/>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12" y="180"/>
                  </a:lnTo>
                  <a:lnTo>
                    <a:pt x="108" y="180"/>
                  </a:lnTo>
                  <a:lnTo>
                    <a:pt x="106" y="182"/>
                  </a:lnTo>
                  <a:lnTo>
                    <a:pt x="106" y="184"/>
                  </a:lnTo>
                  <a:lnTo>
                    <a:pt x="106" y="184"/>
                  </a:lnTo>
                  <a:lnTo>
                    <a:pt x="106" y="186"/>
                  </a:lnTo>
                  <a:lnTo>
                    <a:pt x="106" y="188"/>
                  </a:lnTo>
                  <a:lnTo>
                    <a:pt x="108" y="186"/>
                  </a:lnTo>
                  <a:lnTo>
                    <a:pt x="112" y="188"/>
                  </a:lnTo>
                  <a:lnTo>
                    <a:pt x="116" y="188"/>
                  </a:lnTo>
                  <a:lnTo>
                    <a:pt x="118" y="190"/>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2" y="208"/>
                  </a:lnTo>
                  <a:lnTo>
                    <a:pt x="100" y="214"/>
                  </a:lnTo>
                  <a:lnTo>
                    <a:pt x="98" y="218"/>
                  </a:lnTo>
                  <a:lnTo>
                    <a:pt x="96" y="222"/>
                  </a:lnTo>
                  <a:lnTo>
                    <a:pt x="92" y="224"/>
                  </a:lnTo>
                  <a:lnTo>
                    <a:pt x="88" y="224"/>
                  </a:lnTo>
                  <a:lnTo>
                    <a:pt x="86" y="226"/>
                  </a:lnTo>
                  <a:lnTo>
                    <a:pt x="86" y="226"/>
                  </a:lnTo>
                  <a:lnTo>
                    <a:pt x="82" y="224"/>
                  </a:lnTo>
                  <a:lnTo>
                    <a:pt x="80" y="224"/>
                  </a:lnTo>
                  <a:lnTo>
                    <a:pt x="78" y="228"/>
                  </a:lnTo>
                  <a:lnTo>
                    <a:pt x="78" y="230"/>
                  </a:lnTo>
                  <a:lnTo>
                    <a:pt x="76" y="234"/>
                  </a:lnTo>
                  <a:lnTo>
                    <a:pt x="76" y="236"/>
                  </a:lnTo>
                  <a:lnTo>
                    <a:pt x="76" y="236"/>
                  </a:lnTo>
                  <a:lnTo>
                    <a:pt x="76" y="238"/>
                  </a:lnTo>
                  <a:lnTo>
                    <a:pt x="78" y="242"/>
                  </a:lnTo>
                  <a:lnTo>
                    <a:pt x="78" y="246"/>
                  </a:lnTo>
                  <a:lnTo>
                    <a:pt x="78" y="250"/>
                  </a:lnTo>
                  <a:lnTo>
                    <a:pt x="78" y="250"/>
                  </a:lnTo>
                  <a:lnTo>
                    <a:pt x="78" y="256"/>
                  </a:lnTo>
                  <a:lnTo>
                    <a:pt x="76" y="258"/>
                  </a:lnTo>
                  <a:lnTo>
                    <a:pt x="74" y="260"/>
                  </a:lnTo>
                  <a:lnTo>
                    <a:pt x="72" y="262"/>
                  </a:lnTo>
                  <a:lnTo>
                    <a:pt x="70" y="262"/>
                  </a:lnTo>
                  <a:lnTo>
                    <a:pt x="68" y="262"/>
                  </a:lnTo>
                  <a:lnTo>
                    <a:pt x="68" y="262"/>
                  </a:lnTo>
                  <a:lnTo>
                    <a:pt x="62" y="266"/>
                  </a:lnTo>
                  <a:lnTo>
                    <a:pt x="58" y="266"/>
                  </a:lnTo>
                  <a:lnTo>
                    <a:pt x="54" y="268"/>
                  </a:lnTo>
                  <a:lnTo>
                    <a:pt x="52" y="266"/>
                  </a:lnTo>
                  <a:lnTo>
                    <a:pt x="50" y="266"/>
                  </a:lnTo>
                  <a:lnTo>
                    <a:pt x="48" y="264"/>
                  </a:lnTo>
                  <a:lnTo>
                    <a:pt x="48" y="262"/>
                  </a:lnTo>
                  <a:lnTo>
                    <a:pt x="48" y="262"/>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38" y="198"/>
                  </a:lnTo>
                  <a:lnTo>
                    <a:pt x="38" y="198"/>
                  </a:lnTo>
                  <a:lnTo>
                    <a:pt x="40" y="194"/>
                  </a:lnTo>
                  <a:lnTo>
                    <a:pt x="40" y="192"/>
                  </a:lnTo>
                  <a:lnTo>
                    <a:pt x="38" y="192"/>
                  </a:lnTo>
                  <a:lnTo>
                    <a:pt x="38" y="192"/>
                  </a:lnTo>
                  <a:lnTo>
                    <a:pt x="36" y="192"/>
                  </a:lnTo>
                  <a:lnTo>
                    <a:pt x="36" y="192"/>
                  </a:lnTo>
                  <a:lnTo>
                    <a:pt x="28" y="198"/>
                  </a:lnTo>
                  <a:lnTo>
                    <a:pt x="26" y="198"/>
                  </a:lnTo>
                  <a:lnTo>
                    <a:pt x="24" y="196"/>
                  </a:lnTo>
                  <a:lnTo>
                    <a:pt x="26" y="194"/>
                  </a:lnTo>
                  <a:lnTo>
                    <a:pt x="26" y="190"/>
                  </a:lnTo>
                  <a:lnTo>
                    <a:pt x="28" y="188"/>
                  </a:lnTo>
                  <a:lnTo>
                    <a:pt x="30" y="186"/>
                  </a:lnTo>
                  <a:lnTo>
                    <a:pt x="30" y="186"/>
                  </a:lnTo>
                  <a:lnTo>
                    <a:pt x="34" y="180"/>
                  </a:lnTo>
                  <a:lnTo>
                    <a:pt x="36" y="176"/>
                  </a:lnTo>
                  <a:lnTo>
                    <a:pt x="38" y="174"/>
                  </a:lnTo>
                  <a:lnTo>
                    <a:pt x="40" y="174"/>
                  </a:lnTo>
                  <a:lnTo>
                    <a:pt x="40" y="174"/>
                  </a:lnTo>
                  <a:lnTo>
                    <a:pt x="42" y="176"/>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8" y="164"/>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8" y="132"/>
                  </a:lnTo>
                  <a:lnTo>
                    <a:pt x="58" y="132"/>
                  </a:lnTo>
                  <a:lnTo>
                    <a:pt x="54" y="126"/>
                  </a:lnTo>
                  <a:lnTo>
                    <a:pt x="52" y="122"/>
                  </a:lnTo>
                  <a:lnTo>
                    <a:pt x="52" y="118"/>
                  </a:lnTo>
                  <a:lnTo>
                    <a:pt x="52" y="116"/>
                  </a:lnTo>
                  <a:lnTo>
                    <a:pt x="52" y="112"/>
                  </a:lnTo>
                  <a:lnTo>
                    <a:pt x="56" y="110"/>
                  </a:lnTo>
                  <a:lnTo>
                    <a:pt x="58" y="108"/>
                  </a:lnTo>
                  <a:lnTo>
                    <a:pt x="60" y="108"/>
                  </a:lnTo>
                  <a:lnTo>
                    <a:pt x="60" y="108"/>
                  </a:lnTo>
                  <a:lnTo>
                    <a:pt x="64" y="110"/>
                  </a:lnTo>
                  <a:lnTo>
                    <a:pt x="66" y="112"/>
                  </a:lnTo>
                  <a:lnTo>
                    <a:pt x="68" y="114"/>
                  </a:lnTo>
                  <a:lnTo>
                    <a:pt x="70" y="118"/>
                  </a:lnTo>
                  <a:lnTo>
                    <a:pt x="72" y="120"/>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18" y="94"/>
                  </a:lnTo>
                  <a:lnTo>
                    <a:pt x="120" y="90"/>
                  </a:lnTo>
                  <a:lnTo>
                    <a:pt x="122" y="88"/>
                  </a:lnTo>
                  <a:lnTo>
                    <a:pt x="126" y="86"/>
                  </a:lnTo>
                  <a:lnTo>
                    <a:pt x="128" y="86"/>
                  </a:lnTo>
                  <a:lnTo>
                    <a:pt x="130" y="86"/>
                  </a:lnTo>
                  <a:lnTo>
                    <a:pt x="128" y="84"/>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82" y="74"/>
                  </a:lnTo>
                  <a:lnTo>
                    <a:pt x="78" y="74"/>
                  </a:lnTo>
                  <a:lnTo>
                    <a:pt x="74" y="74"/>
                  </a:lnTo>
                  <a:lnTo>
                    <a:pt x="70" y="74"/>
                  </a:lnTo>
                  <a:lnTo>
                    <a:pt x="68" y="72"/>
                  </a:lnTo>
                  <a:lnTo>
                    <a:pt x="68" y="72"/>
                  </a:lnTo>
                  <a:lnTo>
                    <a:pt x="66" y="70"/>
                  </a:lnTo>
                  <a:lnTo>
                    <a:pt x="64" y="70"/>
                  </a:lnTo>
                  <a:lnTo>
                    <a:pt x="62" y="70"/>
                  </a:lnTo>
                  <a:lnTo>
                    <a:pt x="62" y="70"/>
                  </a:lnTo>
                  <a:lnTo>
                    <a:pt x="62" y="72"/>
                  </a:lnTo>
                  <a:lnTo>
                    <a:pt x="58" y="74"/>
                  </a:lnTo>
                  <a:lnTo>
                    <a:pt x="56" y="74"/>
                  </a:lnTo>
                  <a:lnTo>
                    <a:pt x="54" y="74"/>
                  </a:lnTo>
                  <a:lnTo>
                    <a:pt x="54" y="72"/>
                  </a:lnTo>
                  <a:lnTo>
                    <a:pt x="54" y="72"/>
                  </a:lnTo>
                  <a:lnTo>
                    <a:pt x="44" y="64"/>
                  </a:lnTo>
                  <a:lnTo>
                    <a:pt x="42" y="60"/>
                  </a:lnTo>
                  <a:lnTo>
                    <a:pt x="42" y="56"/>
                  </a:lnTo>
                  <a:lnTo>
                    <a:pt x="44" y="54"/>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4"/>
                  </a:lnTo>
                  <a:lnTo>
                    <a:pt x="70" y="32"/>
                  </a:lnTo>
                  <a:lnTo>
                    <a:pt x="72" y="30"/>
                  </a:lnTo>
                  <a:lnTo>
                    <a:pt x="74" y="28"/>
                  </a:lnTo>
                  <a:lnTo>
                    <a:pt x="78" y="26"/>
                  </a:lnTo>
                  <a:lnTo>
                    <a:pt x="82" y="26"/>
                  </a:lnTo>
                  <a:lnTo>
                    <a:pt x="86" y="26"/>
                  </a:lnTo>
                  <a:lnTo>
                    <a:pt x="90" y="24"/>
                  </a:lnTo>
                  <a:lnTo>
                    <a:pt x="92" y="22"/>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0" y="8"/>
                  </a:lnTo>
                  <a:lnTo>
                    <a:pt x="184" y="6"/>
                  </a:lnTo>
                  <a:lnTo>
                    <a:pt x="188" y="6"/>
                  </a:lnTo>
                  <a:lnTo>
                    <a:pt x="192" y="8"/>
                  </a:lnTo>
                  <a:lnTo>
                    <a:pt x="196" y="8"/>
                  </a:lnTo>
                  <a:lnTo>
                    <a:pt x="200" y="12"/>
                  </a:lnTo>
                  <a:lnTo>
                    <a:pt x="202" y="16"/>
                  </a:lnTo>
                  <a:lnTo>
                    <a:pt x="206" y="20"/>
                  </a:lnTo>
                  <a:lnTo>
                    <a:pt x="210" y="22"/>
                  </a:lnTo>
                  <a:lnTo>
                    <a:pt x="212" y="26"/>
                  </a:lnTo>
                  <a:lnTo>
                    <a:pt x="212" y="26"/>
                  </a:lnTo>
                  <a:lnTo>
                    <a:pt x="208" y="30"/>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lnTo>
                    <a:pt x="222" y="68"/>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5" name="Freeform 555">
              <a:extLst>
                <a:ext uri="{FF2B5EF4-FFF2-40B4-BE49-F238E27FC236}">
                  <a16:creationId xmlns:a16="http://schemas.microsoft.com/office/drawing/2014/main" id="{375D128C-6373-4DDA-A0AD-9E471068B946}"/>
                </a:ext>
              </a:extLst>
            </p:cNvPr>
            <p:cNvSpPr>
              <a:spLocks/>
            </p:cNvSpPr>
            <p:nvPr/>
          </p:nvSpPr>
          <p:spPr bwMode="gray">
            <a:xfrm>
              <a:off x="7940817" y="5553348"/>
              <a:ext cx="144409" cy="166513"/>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10"/>
                  </a:lnTo>
                  <a:lnTo>
                    <a:pt x="28" y="8"/>
                  </a:lnTo>
                  <a:lnTo>
                    <a:pt x="26" y="6"/>
                  </a:lnTo>
                  <a:lnTo>
                    <a:pt x="24" y="4"/>
                  </a:lnTo>
                  <a:lnTo>
                    <a:pt x="20" y="2"/>
                  </a:lnTo>
                  <a:lnTo>
                    <a:pt x="16" y="0"/>
                  </a:lnTo>
                  <a:lnTo>
                    <a:pt x="12" y="2"/>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0" y="76"/>
                  </a:lnTo>
                  <a:lnTo>
                    <a:pt x="78" y="5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6" name="Freeform 556">
              <a:extLst>
                <a:ext uri="{FF2B5EF4-FFF2-40B4-BE49-F238E27FC236}">
                  <a16:creationId xmlns:a16="http://schemas.microsoft.com/office/drawing/2014/main" id="{C471F0E0-746D-46BF-AE2D-9679C9FB4386}"/>
                </a:ext>
              </a:extLst>
            </p:cNvPr>
            <p:cNvSpPr>
              <a:spLocks/>
            </p:cNvSpPr>
            <p:nvPr/>
          </p:nvSpPr>
          <p:spPr bwMode="gray">
            <a:xfrm>
              <a:off x="5970932" y="2223078"/>
              <a:ext cx="2025428" cy="1380212"/>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72" y="702"/>
                  </a:lnTo>
                  <a:lnTo>
                    <a:pt x="966" y="706"/>
                  </a:lnTo>
                  <a:lnTo>
                    <a:pt x="962" y="708"/>
                  </a:lnTo>
                  <a:lnTo>
                    <a:pt x="960" y="712"/>
                  </a:lnTo>
                  <a:lnTo>
                    <a:pt x="960" y="714"/>
                  </a:lnTo>
                  <a:lnTo>
                    <a:pt x="960" y="718"/>
                  </a:lnTo>
                  <a:lnTo>
                    <a:pt x="960" y="720"/>
                  </a:lnTo>
                  <a:lnTo>
                    <a:pt x="962" y="722"/>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0" y="580"/>
                  </a:lnTo>
                  <a:lnTo>
                    <a:pt x="1064" y="574"/>
                  </a:lnTo>
                  <a:lnTo>
                    <a:pt x="1068" y="570"/>
                  </a:lnTo>
                  <a:lnTo>
                    <a:pt x="1072" y="568"/>
                  </a:lnTo>
                  <a:lnTo>
                    <a:pt x="1076" y="566"/>
                  </a:lnTo>
                  <a:lnTo>
                    <a:pt x="1080" y="566"/>
                  </a:lnTo>
                  <a:lnTo>
                    <a:pt x="1082" y="568"/>
                  </a:lnTo>
                  <a:lnTo>
                    <a:pt x="1082" y="568"/>
                  </a:lnTo>
                  <a:lnTo>
                    <a:pt x="1090" y="562"/>
                  </a:lnTo>
                  <a:lnTo>
                    <a:pt x="1094" y="552"/>
                  </a:lnTo>
                  <a:lnTo>
                    <a:pt x="1094" y="540"/>
                  </a:lnTo>
                  <a:lnTo>
                    <a:pt x="1092" y="530"/>
                  </a:lnTo>
                  <a:lnTo>
                    <a:pt x="1088" y="524"/>
                  </a:lnTo>
                  <a:lnTo>
                    <a:pt x="1084" y="520"/>
                  </a:lnTo>
                  <a:lnTo>
                    <a:pt x="1082" y="518"/>
                  </a:lnTo>
                  <a:lnTo>
                    <a:pt x="1078" y="518"/>
                  </a:lnTo>
                  <a:lnTo>
                    <a:pt x="1078" y="518"/>
                  </a:lnTo>
                  <a:lnTo>
                    <a:pt x="1076" y="510"/>
                  </a:lnTo>
                  <a:lnTo>
                    <a:pt x="1074" y="504"/>
                  </a:lnTo>
                  <a:lnTo>
                    <a:pt x="1072" y="502"/>
                  </a:lnTo>
                  <a:lnTo>
                    <a:pt x="1072" y="500"/>
                  </a:lnTo>
                  <a:lnTo>
                    <a:pt x="1072" y="500"/>
                  </a:lnTo>
                  <a:lnTo>
                    <a:pt x="1070" y="500"/>
                  </a:lnTo>
                  <a:lnTo>
                    <a:pt x="1052" y="500"/>
                  </a:lnTo>
                  <a:lnTo>
                    <a:pt x="1048" y="502"/>
                  </a:lnTo>
                  <a:lnTo>
                    <a:pt x="1046" y="504"/>
                  </a:lnTo>
                  <a:lnTo>
                    <a:pt x="1044" y="502"/>
                  </a:lnTo>
                  <a:lnTo>
                    <a:pt x="1042" y="502"/>
                  </a:lnTo>
                  <a:lnTo>
                    <a:pt x="1040" y="500"/>
                  </a:lnTo>
                  <a:lnTo>
                    <a:pt x="1040" y="500"/>
                  </a:lnTo>
                  <a:lnTo>
                    <a:pt x="1034" y="484"/>
                  </a:lnTo>
                  <a:lnTo>
                    <a:pt x="1030" y="468"/>
                  </a:lnTo>
                  <a:lnTo>
                    <a:pt x="1026" y="456"/>
                  </a:lnTo>
                  <a:lnTo>
                    <a:pt x="1024" y="452"/>
                  </a:lnTo>
                  <a:lnTo>
                    <a:pt x="1024" y="452"/>
                  </a:lnTo>
                  <a:lnTo>
                    <a:pt x="1024" y="454"/>
                  </a:lnTo>
                  <a:lnTo>
                    <a:pt x="1024" y="458"/>
                  </a:lnTo>
                  <a:lnTo>
                    <a:pt x="1024" y="460"/>
                  </a:lnTo>
                  <a:lnTo>
                    <a:pt x="1024" y="460"/>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54"/>
                  </a:lnTo>
                  <a:lnTo>
                    <a:pt x="800" y="562"/>
                  </a:lnTo>
                  <a:lnTo>
                    <a:pt x="798" y="568"/>
                  </a:lnTo>
                  <a:lnTo>
                    <a:pt x="794" y="572"/>
                  </a:lnTo>
                  <a:lnTo>
                    <a:pt x="792" y="576"/>
                  </a:lnTo>
                  <a:lnTo>
                    <a:pt x="790" y="578"/>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4" y="428"/>
                  </a:lnTo>
                  <a:lnTo>
                    <a:pt x="622" y="420"/>
                  </a:lnTo>
                  <a:lnTo>
                    <a:pt x="620" y="416"/>
                  </a:lnTo>
                  <a:lnTo>
                    <a:pt x="618" y="412"/>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2" y="214"/>
                  </a:lnTo>
                  <a:lnTo>
                    <a:pt x="700"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6" y="190"/>
                  </a:lnTo>
                  <a:lnTo>
                    <a:pt x="758" y="186"/>
                  </a:lnTo>
                  <a:lnTo>
                    <a:pt x="760" y="182"/>
                  </a:lnTo>
                  <a:lnTo>
                    <a:pt x="762" y="178"/>
                  </a:lnTo>
                  <a:lnTo>
                    <a:pt x="764" y="174"/>
                  </a:lnTo>
                  <a:lnTo>
                    <a:pt x="766" y="170"/>
                  </a:lnTo>
                  <a:lnTo>
                    <a:pt x="770" y="168"/>
                  </a:lnTo>
                  <a:lnTo>
                    <a:pt x="770" y="168"/>
                  </a:lnTo>
                  <a:lnTo>
                    <a:pt x="772" y="166"/>
                  </a:lnTo>
                  <a:lnTo>
                    <a:pt x="772" y="162"/>
                  </a:lnTo>
                  <a:lnTo>
                    <a:pt x="774" y="156"/>
                  </a:lnTo>
                  <a:lnTo>
                    <a:pt x="774" y="152"/>
                  </a:lnTo>
                  <a:lnTo>
                    <a:pt x="772" y="146"/>
                  </a:lnTo>
                  <a:lnTo>
                    <a:pt x="770" y="140"/>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4" y="114"/>
                  </a:lnTo>
                  <a:lnTo>
                    <a:pt x="766" y="114"/>
                  </a:lnTo>
                  <a:lnTo>
                    <a:pt x="768" y="114"/>
                  </a:lnTo>
                  <a:lnTo>
                    <a:pt x="770" y="114"/>
                  </a:lnTo>
                  <a:lnTo>
                    <a:pt x="772" y="112"/>
                  </a:lnTo>
                  <a:lnTo>
                    <a:pt x="774" y="110"/>
                  </a:lnTo>
                  <a:lnTo>
                    <a:pt x="774" y="106"/>
                  </a:lnTo>
                  <a:lnTo>
                    <a:pt x="774" y="102"/>
                  </a:lnTo>
                  <a:lnTo>
                    <a:pt x="772" y="100"/>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4" y="100"/>
                  </a:lnTo>
                  <a:lnTo>
                    <a:pt x="732" y="102"/>
                  </a:lnTo>
                  <a:lnTo>
                    <a:pt x="728" y="106"/>
                  </a:lnTo>
                  <a:lnTo>
                    <a:pt x="726" y="112"/>
                  </a:lnTo>
                  <a:lnTo>
                    <a:pt x="722" y="120"/>
                  </a:lnTo>
                  <a:lnTo>
                    <a:pt x="718" y="132"/>
                  </a:lnTo>
                  <a:lnTo>
                    <a:pt x="718" y="132"/>
                  </a:lnTo>
                  <a:lnTo>
                    <a:pt x="718" y="134"/>
                  </a:lnTo>
                  <a:lnTo>
                    <a:pt x="716" y="136"/>
                  </a:lnTo>
                  <a:lnTo>
                    <a:pt x="714" y="138"/>
                  </a:lnTo>
                  <a:lnTo>
                    <a:pt x="714" y="138"/>
                  </a:lnTo>
                  <a:lnTo>
                    <a:pt x="710" y="140"/>
                  </a:lnTo>
                  <a:lnTo>
                    <a:pt x="708" y="138"/>
                  </a:lnTo>
                  <a:lnTo>
                    <a:pt x="704" y="136"/>
                  </a:lnTo>
                  <a:lnTo>
                    <a:pt x="700" y="132"/>
                  </a:lnTo>
                  <a:lnTo>
                    <a:pt x="696" y="98"/>
                  </a:lnTo>
                  <a:lnTo>
                    <a:pt x="696" y="98"/>
                  </a:lnTo>
                  <a:lnTo>
                    <a:pt x="694" y="96"/>
                  </a:lnTo>
                  <a:lnTo>
                    <a:pt x="694" y="94"/>
                  </a:lnTo>
                  <a:lnTo>
                    <a:pt x="694" y="94"/>
                  </a:lnTo>
                  <a:lnTo>
                    <a:pt x="692" y="92"/>
                  </a:lnTo>
                  <a:lnTo>
                    <a:pt x="692" y="94"/>
                  </a:lnTo>
                  <a:lnTo>
                    <a:pt x="690" y="96"/>
                  </a:lnTo>
                  <a:lnTo>
                    <a:pt x="688" y="102"/>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4" y="116"/>
                  </a:lnTo>
                  <a:lnTo>
                    <a:pt x="628" y="118"/>
                  </a:lnTo>
                  <a:lnTo>
                    <a:pt x="630" y="120"/>
                  </a:lnTo>
                  <a:lnTo>
                    <a:pt x="630" y="122"/>
                  </a:lnTo>
                  <a:lnTo>
                    <a:pt x="630" y="124"/>
                  </a:lnTo>
                  <a:lnTo>
                    <a:pt x="630" y="128"/>
                  </a:lnTo>
                  <a:lnTo>
                    <a:pt x="628" y="130"/>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2" y="148"/>
                  </a:lnTo>
                  <a:lnTo>
                    <a:pt x="582" y="148"/>
                  </a:lnTo>
                  <a:lnTo>
                    <a:pt x="584" y="124"/>
                  </a:lnTo>
                  <a:lnTo>
                    <a:pt x="568" y="124"/>
                  </a:lnTo>
                  <a:lnTo>
                    <a:pt x="562" y="124"/>
                  </a:lnTo>
                  <a:lnTo>
                    <a:pt x="558" y="124"/>
                  </a:lnTo>
                  <a:lnTo>
                    <a:pt x="556" y="124"/>
                  </a:lnTo>
                  <a:lnTo>
                    <a:pt x="554" y="126"/>
                  </a:lnTo>
                  <a:lnTo>
                    <a:pt x="554" y="126"/>
                  </a:lnTo>
                  <a:lnTo>
                    <a:pt x="552" y="128"/>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42" y="150"/>
                  </a:lnTo>
                  <a:lnTo>
                    <a:pt x="536" y="146"/>
                  </a:lnTo>
                  <a:lnTo>
                    <a:pt x="532" y="144"/>
                  </a:lnTo>
                  <a:lnTo>
                    <a:pt x="528" y="144"/>
                  </a:lnTo>
                  <a:lnTo>
                    <a:pt x="526" y="144"/>
                  </a:lnTo>
                  <a:lnTo>
                    <a:pt x="524" y="146"/>
                  </a:lnTo>
                  <a:lnTo>
                    <a:pt x="522" y="148"/>
                  </a:lnTo>
                  <a:lnTo>
                    <a:pt x="522" y="148"/>
                  </a:lnTo>
                  <a:lnTo>
                    <a:pt x="516" y="152"/>
                  </a:lnTo>
                  <a:lnTo>
                    <a:pt x="512" y="154"/>
                  </a:lnTo>
                  <a:lnTo>
                    <a:pt x="508" y="154"/>
                  </a:lnTo>
                  <a:lnTo>
                    <a:pt x="506" y="154"/>
                  </a:lnTo>
                  <a:lnTo>
                    <a:pt x="504" y="152"/>
                  </a:lnTo>
                  <a:lnTo>
                    <a:pt x="502" y="150"/>
                  </a:lnTo>
                  <a:lnTo>
                    <a:pt x="500" y="148"/>
                  </a:lnTo>
                  <a:lnTo>
                    <a:pt x="500" y="146"/>
                  </a:lnTo>
                  <a:lnTo>
                    <a:pt x="500" y="146"/>
                  </a:lnTo>
                  <a:lnTo>
                    <a:pt x="498" y="140"/>
                  </a:lnTo>
                  <a:lnTo>
                    <a:pt x="494" y="136"/>
                  </a:lnTo>
                  <a:lnTo>
                    <a:pt x="492" y="134"/>
                  </a:lnTo>
                  <a:lnTo>
                    <a:pt x="488" y="134"/>
                  </a:lnTo>
                  <a:lnTo>
                    <a:pt x="486" y="134"/>
                  </a:lnTo>
                  <a:lnTo>
                    <a:pt x="484" y="134"/>
                  </a:lnTo>
                  <a:lnTo>
                    <a:pt x="482" y="136"/>
                  </a:lnTo>
                  <a:lnTo>
                    <a:pt x="482" y="136"/>
                  </a:lnTo>
                  <a:lnTo>
                    <a:pt x="474" y="132"/>
                  </a:lnTo>
                  <a:lnTo>
                    <a:pt x="468" y="130"/>
                  </a:lnTo>
                  <a:lnTo>
                    <a:pt x="466" y="126"/>
                  </a:lnTo>
                  <a:lnTo>
                    <a:pt x="464" y="124"/>
                  </a:lnTo>
                  <a:lnTo>
                    <a:pt x="464" y="122"/>
                  </a:lnTo>
                  <a:lnTo>
                    <a:pt x="464" y="120"/>
                  </a:lnTo>
                  <a:lnTo>
                    <a:pt x="464" y="120"/>
                  </a:lnTo>
                  <a:lnTo>
                    <a:pt x="462" y="114"/>
                  </a:lnTo>
                  <a:lnTo>
                    <a:pt x="460" y="110"/>
                  </a:lnTo>
                  <a:lnTo>
                    <a:pt x="458" y="108"/>
                  </a:lnTo>
                  <a:lnTo>
                    <a:pt x="456" y="108"/>
                  </a:lnTo>
                  <a:lnTo>
                    <a:pt x="452" y="108"/>
                  </a:lnTo>
                  <a:lnTo>
                    <a:pt x="450" y="110"/>
                  </a:lnTo>
                  <a:lnTo>
                    <a:pt x="448"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20" y="186"/>
                  </a:lnTo>
                  <a:lnTo>
                    <a:pt x="420" y="186"/>
                  </a:lnTo>
                  <a:lnTo>
                    <a:pt x="420"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2" y="138"/>
                  </a:lnTo>
                  <a:lnTo>
                    <a:pt x="342" y="138"/>
                  </a:lnTo>
                  <a:lnTo>
                    <a:pt x="346" y="130"/>
                  </a:lnTo>
                  <a:lnTo>
                    <a:pt x="350" y="124"/>
                  </a:lnTo>
                  <a:lnTo>
                    <a:pt x="350" y="120"/>
                  </a:lnTo>
                  <a:lnTo>
                    <a:pt x="350" y="116"/>
                  </a:lnTo>
                  <a:lnTo>
                    <a:pt x="348" y="112"/>
                  </a:lnTo>
                  <a:lnTo>
                    <a:pt x="346" y="110"/>
                  </a:lnTo>
                  <a:lnTo>
                    <a:pt x="344" y="108"/>
                  </a:lnTo>
                  <a:lnTo>
                    <a:pt x="342" y="108"/>
                  </a:lnTo>
                  <a:lnTo>
                    <a:pt x="340" y="106"/>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32" y="66"/>
                  </a:lnTo>
                  <a:lnTo>
                    <a:pt x="228" y="62"/>
                  </a:lnTo>
                  <a:lnTo>
                    <a:pt x="224" y="62"/>
                  </a:lnTo>
                  <a:lnTo>
                    <a:pt x="222" y="62"/>
                  </a:lnTo>
                  <a:lnTo>
                    <a:pt x="222" y="64"/>
                  </a:lnTo>
                  <a:lnTo>
                    <a:pt x="220" y="66"/>
                  </a:lnTo>
                  <a:lnTo>
                    <a:pt x="220" y="68"/>
                  </a:lnTo>
                  <a:lnTo>
                    <a:pt x="220" y="72"/>
                  </a:lnTo>
                  <a:lnTo>
                    <a:pt x="222" y="74"/>
                  </a:lnTo>
                  <a:lnTo>
                    <a:pt x="222" y="76"/>
                  </a:lnTo>
                  <a:lnTo>
                    <a:pt x="222" y="76"/>
                  </a:lnTo>
                  <a:lnTo>
                    <a:pt x="220" y="80"/>
                  </a:lnTo>
                  <a:lnTo>
                    <a:pt x="218" y="82"/>
                  </a:lnTo>
                  <a:lnTo>
                    <a:pt x="216" y="84"/>
                  </a:lnTo>
                  <a:lnTo>
                    <a:pt x="214" y="82"/>
                  </a:lnTo>
                  <a:lnTo>
                    <a:pt x="212" y="82"/>
                  </a:lnTo>
                  <a:lnTo>
                    <a:pt x="212" y="80"/>
                  </a:lnTo>
                  <a:lnTo>
                    <a:pt x="212" y="80"/>
                  </a:lnTo>
                  <a:lnTo>
                    <a:pt x="208" y="72"/>
                  </a:lnTo>
                  <a:lnTo>
                    <a:pt x="200" y="60"/>
                  </a:lnTo>
                  <a:lnTo>
                    <a:pt x="194" y="52"/>
                  </a:lnTo>
                  <a:lnTo>
                    <a:pt x="190" y="48"/>
                  </a:lnTo>
                  <a:lnTo>
                    <a:pt x="186" y="44"/>
                  </a:lnTo>
                  <a:lnTo>
                    <a:pt x="182" y="44"/>
                  </a:lnTo>
                  <a:lnTo>
                    <a:pt x="180" y="44"/>
                  </a:lnTo>
                  <a:lnTo>
                    <a:pt x="180" y="44"/>
                  </a:lnTo>
                  <a:lnTo>
                    <a:pt x="178" y="46"/>
                  </a:lnTo>
                  <a:lnTo>
                    <a:pt x="180" y="48"/>
                  </a:lnTo>
                  <a:lnTo>
                    <a:pt x="180" y="50"/>
                  </a:lnTo>
                  <a:lnTo>
                    <a:pt x="180" y="52"/>
                  </a:lnTo>
                  <a:lnTo>
                    <a:pt x="182" y="54"/>
                  </a:lnTo>
                  <a:lnTo>
                    <a:pt x="182" y="56"/>
                  </a:lnTo>
                  <a:lnTo>
                    <a:pt x="182" y="56"/>
                  </a:lnTo>
                  <a:lnTo>
                    <a:pt x="180" y="62"/>
                  </a:lnTo>
                  <a:lnTo>
                    <a:pt x="178" y="66"/>
                  </a:lnTo>
                  <a:lnTo>
                    <a:pt x="176" y="68"/>
                  </a:lnTo>
                  <a:lnTo>
                    <a:pt x="174" y="68"/>
                  </a:lnTo>
                  <a:lnTo>
                    <a:pt x="170" y="66"/>
                  </a:lnTo>
                  <a:lnTo>
                    <a:pt x="168" y="64"/>
                  </a:lnTo>
                  <a:lnTo>
                    <a:pt x="166" y="62"/>
                  </a:lnTo>
                  <a:lnTo>
                    <a:pt x="166" y="62"/>
                  </a:lnTo>
                  <a:lnTo>
                    <a:pt x="166" y="60"/>
                  </a:lnTo>
                  <a:lnTo>
                    <a:pt x="162" y="58"/>
                  </a:lnTo>
                  <a:lnTo>
                    <a:pt x="158" y="58"/>
                  </a:lnTo>
                  <a:lnTo>
                    <a:pt x="156" y="58"/>
                  </a:lnTo>
                  <a:lnTo>
                    <a:pt x="152" y="60"/>
                  </a:lnTo>
                  <a:lnTo>
                    <a:pt x="150" y="62"/>
                  </a:lnTo>
                  <a:lnTo>
                    <a:pt x="150" y="64"/>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88" y="694"/>
                  </a:lnTo>
                  <a:lnTo>
                    <a:pt x="790" y="698"/>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4" y="730"/>
                  </a:lnTo>
                  <a:lnTo>
                    <a:pt x="756" y="732"/>
                  </a:lnTo>
                  <a:lnTo>
                    <a:pt x="758" y="736"/>
                  </a:lnTo>
                  <a:lnTo>
                    <a:pt x="756" y="738"/>
                  </a:lnTo>
                  <a:lnTo>
                    <a:pt x="756" y="740"/>
                  </a:lnTo>
                  <a:lnTo>
                    <a:pt x="754" y="740"/>
                  </a:lnTo>
                  <a:lnTo>
                    <a:pt x="752" y="742"/>
                  </a:lnTo>
                  <a:lnTo>
                    <a:pt x="752" y="742"/>
                  </a:lnTo>
                  <a:lnTo>
                    <a:pt x="750" y="744"/>
                  </a:lnTo>
                  <a:lnTo>
                    <a:pt x="748" y="746"/>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7" name="Freeform 557">
              <a:extLst>
                <a:ext uri="{FF2B5EF4-FFF2-40B4-BE49-F238E27FC236}">
                  <a16:creationId xmlns:a16="http://schemas.microsoft.com/office/drawing/2014/main" id="{50B4CBCA-3B26-4B64-ADD1-523C3EF249ED}"/>
                </a:ext>
              </a:extLst>
            </p:cNvPr>
            <p:cNvSpPr>
              <a:spLocks/>
            </p:cNvSpPr>
            <p:nvPr/>
          </p:nvSpPr>
          <p:spPr bwMode="gray">
            <a:xfrm>
              <a:off x="5345160" y="2263782"/>
              <a:ext cx="910887" cy="921375"/>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2" h="498">
                  <a:moveTo>
                    <a:pt x="338" y="50"/>
                  </a:moveTo>
                  <a:lnTo>
                    <a:pt x="336" y="48"/>
                  </a:lnTo>
                  <a:lnTo>
                    <a:pt x="334" y="46"/>
                  </a:lnTo>
                  <a:lnTo>
                    <a:pt x="332" y="46"/>
                  </a:lnTo>
                  <a:lnTo>
                    <a:pt x="328" y="44"/>
                  </a:lnTo>
                  <a:lnTo>
                    <a:pt x="324" y="44"/>
                  </a:lnTo>
                  <a:lnTo>
                    <a:pt x="318" y="44"/>
                  </a:lnTo>
                  <a:lnTo>
                    <a:pt x="310" y="48"/>
                  </a:lnTo>
                  <a:lnTo>
                    <a:pt x="310" y="48"/>
                  </a:lnTo>
                  <a:lnTo>
                    <a:pt x="306" y="48"/>
                  </a:lnTo>
                  <a:lnTo>
                    <a:pt x="300" y="48"/>
                  </a:lnTo>
                  <a:lnTo>
                    <a:pt x="294" y="46"/>
                  </a:lnTo>
                  <a:lnTo>
                    <a:pt x="288" y="44"/>
                  </a:lnTo>
                  <a:lnTo>
                    <a:pt x="282" y="40"/>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30" y="22"/>
                  </a:lnTo>
                  <a:lnTo>
                    <a:pt x="228" y="26"/>
                  </a:lnTo>
                  <a:lnTo>
                    <a:pt x="230" y="28"/>
                  </a:lnTo>
                  <a:lnTo>
                    <a:pt x="230" y="30"/>
                  </a:lnTo>
                  <a:lnTo>
                    <a:pt x="230" y="34"/>
                  </a:lnTo>
                  <a:lnTo>
                    <a:pt x="230" y="36"/>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4"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4" y="386"/>
                  </a:lnTo>
                  <a:lnTo>
                    <a:pt x="76" y="388"/>
                  </a:lnTo>
                  <a:lnTo>
                    <a:pt x="80" y="388"/>
                  </a:lnTo>
                  <a:lnTo>
                    <a:pt x="82" y="388"/>
                  </a:lnTo>
                  <a:lnTo>
                    <a:pt x="86" y="386"/>
                  </a:lnTo>
                  <a:lnTo>
                    <a:pt x="90" y="382"/>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36"/>
                  </a:lnTo>
                  <a:lnTo>
                    <a:pt x="458" y="440"/>
                  </a:lnTo>
                  <a:lnTo>
                    <a:pt x="458" y="444"/>
                  </a:lnTo>
                  <a:lnTo>
                    <a:pt x="460" y="450"/>
                  </a:lnTo>
                  <a:lnTo>
                    <a:pt x="462" y="454"/>
                  </a:lnTo>
                  <a:lnTo>
                    <a:pt x="466" y="458"/>
                  </a:lnTo>
                  <a:lnTo>
                    <a:pt x="466" y="460"/>
                  </a:lnTo>
                  <a:lnTo>
                    <a:pt x="466" y="460"/>
                  </a:lnTo>
                  <a:lnTo>
                    <a:pt x="466" y="462"/>
                  </a:lnTo>
                  <a:lnTo>
                    <a:pt x="468" y="462"/>
                  </a:lnTo>
                  <a:lnTo>
                    <a:pt x="470" y="462"/>
                  </a:lnTo>
                  <a:lnTo>
                    <a:pt x="472" y="462"/>
                  </a:lnTo>
                  <a:lnTo>
                    <a:pt x="476" y="458"/>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8" name="Freeform 558">
              <a:extLst>
                <a:ext uri="{FF2B5EF4-FFF2-40B4-BE49-F238E27FC236}">
                  <a16:creationId xmlns:a16="http://schemas.microsoft.com/office/drawing/2014/main" id="{852F6463-5E4C-462B-AA88-FDF863B6E31D}"/>
                </a:ext>
              </a:extLst>
            </p:cNvPr>
            <p:cNvSpPr>
              <a:spLocks/>
            </p:cNvSpPr>
            <p:nvPr/>
          </p:nvSpPr>
          <p:spPr bwMode="gray">
            <a:xfrm>
              <a:off x="6363428" y="3381272"/>
              <a:ext cx="1366331" cy="747460"/>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4" y="30"/>
                  </a:lnTo>
                  <a:lnTo>
                    <a:pt x="726" y="30"/>
                  </a:lnTo>
                  <a:lnTo>
                    <a:pt x="732" y="32"/>
                  </a:lnTo>
                  <a:lnTo>
                    <a:pt x="734" y="40"/>
                  </a:lnTo>
                  <a:lnTo>
                    <a:pt x="732" y="48"/>
                  </a:lnTo>
                  <a:lnTo>
                    <a:pt x="728" y="56"/>
                  </a:lnTo>
                  <a:lnTo>
                    <a:pt x="726" y="62"/>
                  </a:lnTo>
                  <a:lnTo>
                    <a:pt x="724" y="64"/>
                  </a:lnTo>
                  <a:lnTo>
                    <a:pt x="724" y="64"/>
                  </a:lnTo>
                  <a:lnTo>
                    <a:pt x="726" y="66"/>
                  </a:lnTo>
                  <a:lnTo>
                    <a:pt x="728" y="68"/>
                  </a:lnTo>
                  <a:lnTo>
                    <a:pt x="732" y="70"/>
                  </a:lnTo>
                  <a:lnTo>
                    <a:pt x="734" y="72"/>
                  </a:lnTo>
                  <a:lnTo>
                    <a:pt x="738" y="74"/>
                  </a:lnTo>
                  <a:lnTo>
                    <a:pt x="738" y="74"/>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6" y="138"/>
                  </a:lnTo>
                  <a:lnTo>
                    <a:pt x="672" y="138"/>
                  </a:lnTo>
                  <a:lnTo>
                    <a:pt x="668" y="140"/>
                  </a:lnTo>
                  <a:lnTo>
                    <a:pt x="662" y="142"/>
                  </a:lnTo>
                  <a:lnTo>
                    <a:pt x="656" y="142"/>
                  </a:lnTo>
                  <a:lnTo>
                    <a:pt x="650" y="142"/>
                  </a:lnTo>
                  <a:lnTo>
                    <a:pt x="646" y="140"/>
                  </a:lnTo>
                  <a:lnTo>
                    <a:pt x="646" y="142"/>
                  </a:lnTo>
                  <a:lnTo>
                    <a:pt x="644"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8" y="184"/>
                  </a:lnTo>
                  <a:lnTo>
                    <a:pt x="634" y="176"/>
                  </a:lnTo>
                  <a:lnTo>
                    <a:pt x="630" y="184"/>
                  </a:lnTo>
                  <a:lnTo>
                    <a:pt x="620" y="176"/>
                  </a:lnTo>
                  <a:lnTo>
                    <a:pt x="620" y="176"/>
                  </a:lnTo>
                  <a:lnTo>
                    <a:pt x="620" y="178"/>
                  </a:lnTo>
                  <a:lnTo>
                    <a:pt x="620" y="178"/>
                  </a:lnTo>
                  <a:lnTo>
                    <a:pt x="620" y="180"/>
                  </a:lnTo>
                  <a:lnTo>
                    <a:pt x="620" y="182"/>
                  </a:lnTo>
                  <a:lnTo>
                    <a:pt x="622" y="186"/>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18" y="226"/>
                  </a:lnTo>
                  <a:lnTo>
                    <a:pt x="620" y="228"/>
                  </a:lnTo>
                  <a:lnTo>
                    <a:pt x="622" y="228"/>
                  </a:lnTo>
                  <a:lnTo>
                    <a:pt x="624" y="230"/>
                  </a:lnTo>
                  <a:lnTo>
                    <a:pt x="624" y="232"/>
                  </a:lnTo>
                  <a:lnTo>
                    <a:pt x="624" y="234"/>
                  </a:lnTo>
                  <a:lnTo>
                    <a:pt x="622" y="234"/>
                  </a:lnTo>
                  <a:lnTo>
                    <a:pt x="618" y="236"/>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6" y="296"/>
                  </a:lnTo>
                  <a:lnTo>
                    <a:pt x="554" y="300"/>
                  </a:lnTo>
                  <a:lnTo>
                    <a:pt x="552" y="304"/>
                  </a:lnTo>
                  <a:lnTo>
                    <a:pt x="552" y="308"/>
                  </a:lnTo>
                  <a:lnTo>
                    <a:pt x="550" y="316"/>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4" y="38"/>
                  </a:lnTo>
                  <a:lnTo>
                    <a:pt x="466" y="40"/>
                  </a:lnTo>
                  <a:lnTo>
                    <a:pt x="468" y="40"/>
                  </a:lnTo>
                  <a:lnTo>
                    <a:pt x="470" y="42"/>
                  </a:lnTo>
                  <a:lnTo>
                    <a:pt x="476" y="42"/>
                  </a:lnTo>
                  <a:lnTo>
                    <a:pt x="484"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8"/>
                  </a:lnTo>
                  <a:lnTo>
                    <a:pt x="500" y="74"/>
                  </a:lnTo>
                  <a:lnTo>
                    <a:pt x="500" y="72"/>
                  </a:lnTo>
                  <a:lnTo>
                    <a:pt x="502" y="68"/>
                  </a:lnTo>
                  <a:lnTo>
                    <a:pt x="504" y="64"/>
                  </a:lnTo>
                  <a:lnTo>
                    <a:pt x="506" y="62"/>
                  </a:lnTo>
                  <a:lnTo>
                    <a:pt x="508" y="62"/>
                  </a:lnTo>
                  <a:lnTo>
                    <a:pt x="508" y="62"/>
                  </a:lnTo>
                  <a:lnTo>
                    <a:pt x="510" y="62"/>
                  </a:lnTo>
                  <a:lnTo>
                    <a:pt x="514" y="62"/>
                  </a:lnTo>
                  <a:lnTo>
                    <a:pt x="516" y="64"/>
                  </a:lnTo>
                  <a:lnTo>
                    <a:pt x="520" y="64"/>
                  </a:lnTo>
                  <a:lnTo>
                    <a:pt x="522" y="68"/>
                  </a:lnTo>
                  <a:lnTo>
                    <a:pt x="524" y="72"/>
                  </a:lnTo>
                  <a:lnTo>
                    <a:pt x="524" y="76"/>
                  </a:lnTo>
                  <a:lnTo>
                    <a:pt x="520" y="86"/>
                  </a:lnTo>
                  <a:lnTo>
                    <a:pt x="520" y="88"/>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sp>
          <p:nvSpPr>
            <p:cNvPr id="299" name="Freeform 559">
              <a:extLst>
                <a:ext uri="{FF2B5EF4-FFF2-40B4-BE49-F238E27FC236}">
                  <a16:creationId xmlns:a16="http://schemas.microsoft.com/office/drawing/2014/main" id="{50A1604D-18D2-49DA-A247-A1564ADA3A3C}"/>
                </a:ext>
              </a:extLst>
            </p:cNvPr>
            <p:cNvSpPr>
              <a:spLocks/>
            </p:cNvSpPr>
            <p:nvPr/>
          </p:nvSpPr>
          <p:spPr bwMode="gray">
            <a:xfrm>
              <a:off x="8490682" y="2670815"/>
              <a:ext cx="251790" cy="181315"/>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8">
                  <a:moveTo>
                    <a:pt x="12" y="4"/>
                  </a:moveTo>
                  <a:lnTo>
                    <a:pt x="0" y="32"/>
                  </a:lnTo>
                  <a:lnTo>
                    <a:pt x="16" y="36"/>
                  </a:lnTo>
                  <a:lnTo>
                    <a:pt x="22" y="48"/>
                  </a:lnTo>
                  <a:lnTo>
                    <a:pt x="6" y="54"/>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chemeClr val="accent5">
                  <a:lumMod val="60000"/>
                  <a:lumOff val="40000"/>
                </a:schemeClr>
              </a:solidFill>
              <a:prstDash val="solid"/>
              <a:round/>
              <a:headEnd/>
              <a:tailEnd/>
            </a:ln>
            <a:effectLst/>
            <a:extLst/>
          </p:spPr>
          <p:txBody>
            <a:bodyPr/>
            <a:lstStyle/>
            <a:p>
              <a:endParaRPr lang="zh-CN" altLang="en-US">
                <a:solidFill>
                  <a:schemeClr val="bg1"/>
                </a:solidFill>
              </a:endParaRPr>
            </a:p>
          </p:txBody>
        </p:sp>
      </p:grpSp>
      <p:sp>
        <p:nvSpPr>
          <p:cNvPr id="300" name="文本框 299">
            <a:extLst>
              <a:ext uri="{FF2B5EF4-FFF2-40B4-BE49-F238E27FC236}">
                <a16:creationId xmlns:a16="http://schemas.microsoft.com/office/drawing/2014/main" id="{056ADD8F-F4AB-4415-AE05-02C772B858E5}"/>
              </a:ext>
            </a:extLst>
          </p:cNvPr>
          <p:cNvSpPr txBox="1"/>
          <p:nvPr/>
        </p:nvSpPr>
        <p:spPr>
          <a:xfrm>
            <a:off x="8658450" y="2674849"/>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1" name="矩形 300">
            <a:extLst>
              <a:ext uri="{FF2B5EF4-FFF2-40B4-BE49-F238E27FC236}">
                <a16:creationId xmlns:a16="http://schemas.microsoft.com/office/drawing/2014/main" id="{E34DC71B-C67E-46FC-86C0-AB1C6EE46BE3}"/>
              </a:ext>
            </a:extLst>
          </p:cNvPr>
          <p:cNvSpPr/>
          <p:nvPr/>
        </p:nvSpPr>
        <p:spPr>
          <a:xfrm>
            <a:off x="8663825" y="3011671"/>
            <a:ext cx="2486453"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2" name="文本框 301">
            <a:extLst>
              <a:ext uri="{FF2B5EF4-FFF2-40B4-BE49-F238E27FC236}">
                <a16:creationId xmlns:a16="http://schemas.microsoft.com/office/drawing/2014/main" id="{884E295F-F24B-49D1-A9BB-5356BF07AA9A}"/>
              </a:ext>
            </a:extLst>
          </p:cNvPr>
          <p:cNvSpPr txBox="1"/>
          <p:nvPr/>
        </p:nvSpPr>
        <p:spPr>
          <a:xfrm>
            <a:off x="8658450" y="3844941"/>
            <a:ext cx="187793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3" name="矩形 302">
            <a:extLst>
              <a:ext uri="{FF2B5EF4-FFF2-40B4-BE49-F238E27FC236}">
                <a16:creationId xmlns:a16="http://schemas.microsoft.com/office/drawing/2014/main" id="{51E7B558-790C-4BEA-825E-863ED8136B86}"/>
              </a:ext>
            </a:extLst>
          </p:cNvPr>
          <p:cNvSpPr/>
          <p:nvPr/>
        </p:nvSpPr>
        <p:spPr>
          <a:xfrm>
            <a:off x="8658450" y="4144439"/>
            <a:ext cx="2417690"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4" name="文本框 303">
            <a:extLst>
              <a:ext uri="{FF2B5EF4-FFF2-40B4-BE49-F238E27FC236}">
                <a16:creationId xmlns:a16="http://schemas.microsoft.com/office/drawing/2014/main" id="{BBA9739D-1DEA-47FC-9AD2-256DAF883E94}"/>
              </a:ext>
            </a:extLst>
          </p:cNvPr>
          <p:cNvSpPr txBox="1"/>
          <p:nvPr/>
        </p:nvSpPr>
        <p:spPr>
          <a:xfrm>
            <a:off x="8658450" y="4907875"/>
            <a:ext cx="1498664"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5" name="矩形 304">
            <a:extLst>
              <a:ext uri="{FF2B5EF4-FFF2-40B4-BE49-F238E27FC236}">
                <a16:creationId xmlns:a16="http://schemas.microsoft.com/office/drawing/2014/main" id="{CA304D94-065D-4120-B632-5F7F79166EB8}"/>
              </a:ext>
            </a:extLst>
          </p:cNvPr>
          <p:cNvSpPr/>
          <p:nvPr/>
        </p:nvSpPr>
        <p:spPr>
          <a:xfrm>
            <a:off x="8658450" y="5209974"/>
            <a:ext cx="2389915" cy="4616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r>
              <a:rPr lang="en-US" altLang="zh-CN" sz="1200" dirty="0">
                <a:solidFill>
                  <a:schemeClr val="bg1">
                    <a:lumMod val="75000"/>
                  </a:schemeClr>
                </a:solidFill>
                <a:latin typeface="微软雅黑" panose="020B0503020204020204" pitchFamily="34" charset="-122"/>
                <a:ea typeface="微软雅黑" panose="020B0503020204020204" pitchFamily="34" charset="-122"/>
                <a:cs typeface="Segoe UI" panose="020B0502040204020203" pitchFamily="34" charset="0"/>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06" name="椭圆 305">
            <a:extLst>
              <a:ext uri="{FF2B5EF4-FFF2-40B4-BE49-F238E27FC236}">
                <a16:creationId xmlns:a16="http://schemas.microsoft.com/office/drawing/2014/main" id="{857AD7DB-8A20-49B3-BBA7-E66B0A2AAA6F}"/>
              </a:ext>
            </a:extLst>
          </p:cNvPr>
          <p:cNvSpPr/>
          <p:nvPr/>
        </p:nvSpPr>
        <p:spPr>
          <a:xfrm>
            <a:off x="3393737" y="383284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07" name="椭圆 306">
            <a:extLst>
              <a:ext uri="{FF2B5EF4-FFF2-40B4-BE49-F238E27FC236}">
                <a16:creationId xmlns:a16="http://schemas.microsoft.com/office/drawing/2014/main" id="{A98739AD-FA75-4F2E-A6F3-5EFA2D801F83}"/>
              </a:ext>
            </a:extLst>
          </p:cNvPr>
          <p:cNvSpPr/>
          <p:nvPr/>
        </p:nvSpPr>
        <p:spPr>
          <a:xfrm>
            <a:off x="3920846" y="518594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08" name="椭圆 307">
            <a:extLst>
              <a:ext uri="{FF2B5EF4-FFF2-40B4-BE49-F238E27FC236}">
                <a16:creationId xmlns:a16="http://schemas.microsoft.com/office/drawing/2014/main" id="{82E13820-5F3B-4A17-B6AF-36F9CEE17896}"/>
              </a:ext>
            </a:extLst>
          </p:cNvPr>
          <p:cNvSpPr/>
          <p:nvPr/>
        </p:nvSpPr>
        <p:spPr>
          <a:xfrm>
            <a:off x="6444004" y="374779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6878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4500"/>
                            </p:stCondLst>
                            <p:childTnLst>
                              <p:par>
                                <p:cTn id="49" presetID="42" presetClass="path" presetSubtype="0" accel="50000" decel="50000" fill="hold" grpId="0" nodeType="afterEffect">
                                  <p:stCondLst>
                                    <p:cond delay="0"/>
                                  </p:stCondLst>
                                  <p:childTnLst>
                                    <p:animMotion origin="layout" path="M -2.91667E-6 2.96296E-6 L 0.40756 -0.06459 " pathEditMode="relative" rAng="0" ptsTypes="AA">
                                      <p:cBhvr>
                                        <p:cTn id="50" dur="1750" fill="hold"/>
                                        <p:tgtEl>
                                          <p:spTgt spid="120"/>
                                        </p:tgtEl>
                                        <p:attrNameLst>
                                          <p:attrName>ppt_x</p:attrName>
                                          <p:attrName>ppt_y</p:attrName>
                                        </p:attrNameLst>
                                      </p:cBhvr>
                                      <p:rCtr x="20378" y="-3241"/>
                                    </p:animMotion>
                                  </p:childTnLst>
                                </p:cTn>
                              </p:par>
                              <p:par>
                                <p:cTn id="51" presetID="42" presetClass="path" presetSubtype="0" accel="50000" decel="50000" fill="hold" grpId="0" nodeType="withEffect">
                                  <p:stCondLst>
                                    <p:cond delay="0"/>
                                  </p:stCondLst>
                                  <p:childTnLst>
                                    <p:animMotion origin="layout" path="M 4.58333E-6 2.96296E-6 L 0.7888 0.23379 " pathEditMode="relative" rAng="0" ptsTypes="AA">
                                      <p:cBhvr>
                                        <p:cTn id="52" dur="1500" fill="hold"/>
                                        <p:tgtEl>
                                          <p:spTgt spid="122"/>
                                        </p:tgtEl>
                                        <p:attrNameLst>
                                          <p:attrName>ppt_x</p:attrName>
                                          <p:attrName>ppt_y</p:attrName>
                                        </p:attrNameLst>
                                      </p:cBhvr>
                                      <p:rCtr x="39440" y="11690"/>
                                    </p:animMotion>
                                  </p:childTnLst>
                                </p:cTn>
                              </p:par>
                            </p:childTnLst>
                          </p:cTn>
                        </p:par>
                        <p:par>
                          <p:cTn id="53" fill="hold">
                            <p:stCondLst>
                              <p:cond delay="6250"/>
                            </p:stCondLst>
                            <p:childTnLst>
                              <p:par>
                                <p:cTn id="54" presetID="55" presetClass="entr" presetSubtype="0" fill="hold" nodeType="afterEffect">
                                  <p:stCondLst>
                                    <p:cond delay="0"/>
                                  </p:stCondLst>
                                  <p:childTnLst>
                                    <p:set>
                                      <p:cBhvr>
                                        <p:cTn id="55" dur="1" fill="hold">
                                          <p:stCondLst>
                                            <p:cond delay="0"/>
                                          </p:stCondLst>
                                        </p:cTn>
                                        <p:tgtEl>
                                          <p:spTgt spid="109"/>
                                        </p:tgtEl>
                                        <p:attrNameLst>
                                          <p:attrName>style.visibility</p:attrName>
                                        </p:attrNameLst>
                                      </p:cBhvr>
                                      <p:to>
                                        <p:strVal val="visible"/>
                                      </p:to>
                                    </p:set>
                                    <p:anim calcmode="lin" valueType="num">
                                      <p:cBhvr>
                                        <p:cTn id="56" dur="1000" fill="hold"/>
                                        <p:tgtEl>
                                          <p:spTgt spid="109"/>
                                        </p:tgtEl>
                                        <p:attrNameLst>
                                          <p:attrName>ppt_w</p:attrName>
                                        </p:attrNameLst>
                                      </p:cBhvr>
                                      <p:tavLst>
                                        <p:tav tm="0">
                                          <p:val>
                                            <p:strVal val="#ppt_w*0.70"/>
                                          </p:val>
                                        </p:tav>
                                        <p:tav tm="100000">
                                          <p:val>
                                            <p:strVal val="#ppt_w"/>
                                          </p:val>
                                        </p:tav>
                                      </p:tavLst>
                                    </p:anim>
                                    <p:anim calcmode="lin" valueType="num">
                                      <p:cBhvr>
                                        <p:cTn id="57" dur="1000" fill="hold"/>
                                        <p:tgtEl>
                                          <p:spTgt spid="109"/>
                                        </p:tgtEl>
                                        <p:attrNameLst>
                                          <p:attrName>ppt_h</p:attrName>
                                        </p:attrNameLst>
                                      </p:cBhvr>
                                      <p:tavLst>
                                        <p:tav tm="0">
                                          <p:val>
                                            <p:strVal val="#ppt_h"/>
                                          </p:val>
                                        </p:tav>
                                        <p:tav tm="100000">
                                          <p:val>
                                            <p:strVal val="#ppt_h"/>
                                          </p:val>
                                        </p:tav>
                                      </p:tavLst>
                                    </p:anim>
                                    <p:animEffect transition="in" filter="fade">
                                      <p:cBhvr>
                                        <p:cTn id="58" dur="1000"/>
                                        <p:tgtEl>
                                          <p:spTgt spid="109"/>
                                        </p:tgtEl>
                                      </p:cBhvr>
                                    </p:animEffect>
                                  </p:childTnLst>
                                </p:cTn>
                              </p:par>
                            </p:childTnLst>
                          </p:cTn>
                        </p:par>
                        <p:par>
                          <p:cTn id="59" fill="hold">
                            <p:stCondLst>
                              <p:cond delay="7250"/>
                            </p:stCondLst>
                            <p:childTnLst>
                              <p:par>
                                <p:cTn id="60" presetID="10" presetClass="entr" presetSubtype="0" repeatCount="indefinite" fill="hold" grpId="0" nodeType="afterEffect">
                                  <p:stCondLst>
                                    <p:cond delay="0"/>
                                  </p:stCondLst>
                                  <p:endCondLst>
                                    <p:cond evt="onNext" delay="0">
                                      <p:tgtEl>
                                        <p:sldTgt/>
                                      </p:tgtEl>
                                    </p:cond>
                                  </p:endCondLst>
                                  <p:childTnLst>
                                    <p:set>
                                      <p:cBhvr>
                                        <p:cTn id="61" dur="1" fill="hold">
                                          <p:stCondLst>
                                            <p:cond delay="0"/>
                                          </p:stCondLst>
                                        </p:cTn>
                                        <p:tgtEl>
                                          <p:spTgt spid="306"/>
                                        </p:tgtEl>
                                        <p:attrNameLst>
                                          <p:attrName>style.visibility</p:attrName>
                                        </p:attrNameLst>
                                      </p:cBhvr>
                                      <p:to>
                                        <p:strVal val="visible"/>
                                      </p:to>
                                    </p:set>
                                    <p:animEffect transition="in" filter="fade">
                                      <p:cBhvr>
                                        <p:cTn id="62" dur="500"/>
                                        <p:tgtEl>
                                          <p:spTgt spid="30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8"/>
                                        </p:tgtEl>
                                        <p:attrNameLst>
                                          <p:attrName>style.visibility</p:attrName>
                                        </p:attrNameLst>
                                      </p:cBhvr>
                                      <p:to>
                                        <p:strVal val="visible"/>
                                      </p:to>
                                    </p:set>
                                    <p:animEffect transition="in" filter="fade">
                                      <p:cBhvr>
                                        <p:cTn id="65" dur="500"/>
                                        <p:tgtEl>
                                          <p:spTgt spid="30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7"/>
                                        </p:tgtEl>
                                        <p:attrNameLst>
                                          <p:attrName>style.visibility</p:attrName>
                                        </p:attrNameLst>
                                      </p:cBhvr>
                                      <p:to>
                                        <p:strVal val="visible"/>
                                      </p:to>
                                    </p:set>
                                    <p:animEffect transition="in" filter="fade">
                                      <p:cBhvr>
                                        <p:cTn id="68" dur="500"/>
                                        <p:tgtEl>
                                          <p:spTgt spid="307"/>
                                        </p:tgtEl>
                                      </p:cBhvr>
                                    </p:animEffect>
                                  </p:childTnLst>
                                </p:cTn>
                              </p:par>
                            </p:childTnLst>
                          </p:cTn>
                        </p:par>
                        <p:par>
                          <p:cTn id="69" fill="hold">
                            <p:stCondLst>
                              <p:cond delay="7750"/>
                            </p:stCondLst>
                            <p:childTnLst>
                              <p:par>
                                <p:cTn id="70" presetID="49" presetClass="entr" presetSubtype="0" decel="100000" fill="hold" grpId="0" nodeType="afterEffect">
                                  <p:stCondLst>
                                    <p:cond delay="0"/>
                                  </p:stCondLst>
                                  <p:childTnLst>
                                    <p:set>
                                      <p:cBhvr>
                                        <p:cTn id="71" dur="1" fill="hold">
                                          <p:stCondLst>
                                            <p:cond delay="0"/>
                                          </p:stCondLst>
                                        </p:cTn>
                                        <p:tgtEl>
                                          <p:spTgt spid="300"/>
                                        </p:tgtEl>
                                        <p:attrNameLst>
                                          <p:attrName>style.visibility</p:attrName>
                                        </p:attrNameLst>
                                      </p:cBhvr>
                                      <p:to>
                                        <p:strVal val="visible"/>
                                      </p:to>
                                    </p:set>
                                    <p:anim calcmode="lin" valueType="num">
                                      <p:cBhvr>
                                        <p:cTn id="72" dur="500" fill="hold"/>
                                        <p:tgtEl>
                                          <p:spTgt spid="300"/>
                                        </p:tgtEl>
                                        <p:attrNameLst>
                                          <p:attrName>ppt_w</p:attrName>
                                        </p:attrNameLst>
                                      </p:cBhvr>
                                      <p:tavLst>
                                        <p:tav tm="0">
                                          <p:val>
                                            <p:fltVal val="0"/>
                                          </p:val>
                                        </p:tav>
                                        <p:tav tm="100000">
                                          <p:val>
                                            <p:strVal val="#ppt_w"/>
                                          </p:val>
                                        </p:tav>
                                      </p:tavLst>
                                    </p:anim>
                                    <p:anim calcmode="lin" valueType="num">
                                      <p:cBhvr>
                                        <p:cTn id="73" dur="500" fill="hold"/>
                                        <p:tgtEl>
                                          <p:spTgt spid="300"/>
                                        </p:tgtEl>
                                        <p:attrNameLst>
                                          <p:attrName>ppt_h</p:attrName>
                                        </p:attrNameLst>
                                      </p:cBhvr>
                                      <p:tavLst>
                                        <p:tav tm="0">
                                          <p:val>
                                            <p:fltVal val="0"/>
                                          </p:val>
                                        </p:tav>
                                        <p:tav tm="100000">
                                          <p:val>
                                            <p:strVal val="#ppt_h"/>
                                          </p:val>
                                        </p:tav>
                                      </p:tavLst>
                                    </p:anim>
                                    <p:anim calcmode="lin" valueType="num">
                                      <p:cBhvr>
                                        <p:cTn id="74" dur="500" fill="hold"/>
                                        <p:tgtEl>
                                          <p:spTgt spid="300"/>
                                        </p:tgtEl>
                                        <p:attrNameLst>
                                          <p:attrName>style.rotation</p:attrName>
                                        </p:attrNameLst>
                                      </p:cBhvr>
                                      <p:tavLst>
                                        <p:tav tm="0">
                                          <p:val>
                                            <p:fltVal val="360"/>
                                          </p:val>
                                        </p:tav>
                                        <p:tav tm="100000">
                                          <p:val>
                                            <p:fltVal val="0"/>
                                          </p:val>
                                        </p:tav>
                                      </p:tavLst>
                                    </p:anim>
                                    <p:animEffect transition="in" filter="fade">
                                      <p:cBhvr>
                                        <p:cTn id="75" dur="500"/>
                                        <p:tgtEl>
                                          <p:spTgt spid="30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01"/>
                                        </p:tgtEl>
                                        <p:attrNameLst>
                                          <p:attrName>style.visibility</p:attrName>
                                        </p:attrNameLst>
                                      </p:cBhvr>
                                      <p:to>
                                        <p:strVal val="visible"/>
                                      </p:to>
                                    </p:set>
                                    <p:animEffect transition="in" filter="wipe(left)">
                                      <p:cBhvr>
                                        <p:cTn id="78" dur="500"/>
                                        <p:tgtEl>
                                          <p:spTgt spid="301"/>
                                        </p:tgtEl>
                                      </p:cBhvr>
                                    </p:animEffect>
                                  </p:childTnLst>
                                </p:cTn>
                              </p:par>
                            </p:childTnLst>
                          </p:cTn>
                        </p:par>
                        <p:par>
                          <p:cTn id="79" fill="hold">
                            <p:stCondLst>
                              <p:cond delay="8250"/>
                            </p:stCondLst>
                            <p:childTnLst>
                              <p:par>
                                <p:cTn id="80" presetID="49" presetClass="entr" presetSubtype="0" decel="100000" fill="hold" grpId="0" nodeType="afterEffect">
                                  <p:stCondLst>
                                    <p:cond delay="0"/>
                                  </p:stCondLst>
                                  <p:childTnLst>
                                    <p:set>
                                      <p:cBhvr>
                                        <p:cTn id="81" dur="1" fill="hold">
                                          <p:stCondLst>
                                            <p:cond delay="0"/>
                                          </p:stCondLst>
                                        </p:cTn>
                                        <p:tgtEl>
                                          <p:spTgt spid="302"/>
                                        </p:tgtEl>
                                        <p:attrNameLst>
                                          <p:attrName>style.visibility</p:attrName>
                                        </p:attrNameLst>
                                      </p:cBhvr>
                                      <p:to>
                                        <p:strVal val="visible"/>
                                      </p:to>
                                    </p:set>
                                    <p:anim calcmode="lin" valueType="num">
                                      <p:cBhvr>
                                        <p:cTn id="82" dur="500" fill="hold"/>
                                        <p:tgtEl>
                                          <p:spTgt spid="302"/>
                                        </p:tgtEl>
                                        <p:attrNameLst>
                                          <p:attrName>ppt_w</p:attrName>
                                        </p:attrNameLst>
                                      </p:cBhvr>
                                      <p:tavLst>
                                        <p:tav tm="0">
                                          <p:val>
                                            <p:fltVal val="0"/>
                                          </p:val>
                                        </p:tav>
                                        <p:tav tm="100000">
                                          <p:val>
                                            <p:strVal val="#ppt_w"/>
                                          </p:val>
                                        </p:tav>
                                      </p:tavLst>
                                    </p:anim>
                                    <p:anim calcmode="lin" valueType="num">
                                      <p:cBhvr>
                                        <p:cTn id="83" dur="500" fill="hold"/>
                                        <p:tgtEl>
                                          <p:spTgt spid="302"/>
                                        </p:tgtEl>
                                        <p:attrNameLst>
                                          <p:attrName>ppt_h</p:attrName>
                                        </p:attrNameLst>
                                      </p:cBhvr>
                                      <p:tavLst>
                                        <p:tav tm="0">
                                          <p:val>
                                            <p:fltVal val="0"/>
                                          </p:val>
                                        </p:tav>
                                        <p:tav tm="100000">
                                          <p:val>
                                            <p:strVal val="#ppt_h"/>
                                          </p:val>
                                        </p:tav>
                                      </p:tavLst>
                                    </p:anim>
                                    <p:anim calcmode="lin" valueType="num">
                                      <p:cBhvr>
                                        <p:cTn id="84" dur="500" fill="hold"/>
                                        <p:tgtEl>
                                          <p:spTgt spid="302"/>
                                        </p:tgtEl>
                                        <p:attrNameLst>
                                          <p:attrName>style.rotation</p:attrName>
                                        </p:attrNameLst>
                                      </p:cBhvr>
                                      <p:tavLst>
                                        <p:tav tm="0">
                                          <p:val>
                                            <p:fltVal val="360"/>
                                          </p:val>
                                        </p:tav>
                                        <p:tav tm="100000">
                                          <p:val>
                                            <p:fltVal val="0"/>
                                          </p:val>
                                        </p:tav>
                                      </p:tavLst>
                                    </p:anim>
                                    <p:animEffect transition="in" filter="fade">
                                      <p:cBhvr>
                                        <p:cTn id="85" dur="500"/>
                                        <p:tgtEl>
                                          <p:spTgt spid="30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03"/>
                                        </p:tgtEl>
                                        <p:attrNameLst>
                                          <p:attrName>style.visibility</p:attrName>
                                        </p:attrNameLst>
                                      </p:cBhvr>
                                      <p:to>
                                        <p:strVal val="visible"/>
                                      </p:to>
                                    </p:set>
                                    <p:animEffect transition="in" filter="wipe(left)">
                                      <p:cBhvr>
                                        <p:cTn id="88" dur="500"/>
                                        <p:tgtEl>
                                          <p:spTgt spid="303"/>
                                        </p:tgtEl>
                                      </p:cBhvr>
                                    </p:animEffect>
                                  </p:childTnLst>
                                </p:cTn>
                              </p:par>
                            </p:childTnLst>
                          </p:cTn>
                        </p:par>
                        <p:par>
                          <p:cTn id="89" fill="hold">
                            <p:stCondLst>
                              <p:cond delay="8750"/>
                            </p:stCondLst>
                            <p:childTnLst>
                              <p:par>
                                <p:cTn id="90" presetID="49" presetClass="entr" presetSubtype="0" decel="100000" fill="hold" grpId="0" nodeType="afterEffect">
                                  <p:stCondLst>
                                    <p:cond delay="0"/>
                                  </p:stCondLst>
                                  <p:childTnLst>
                                    <p:set>
                                      <p:cBhvr>
                                        <p:cTn id="91" dur="1" fill="hold">
                                          <p:stCondLst>
                                            <p:cond delay="0"/>
                                          </p:stCondLst>
                                        </p:cTn>
                                        <p:tgtEl>
                                          <p:spTgt spid="304"/>
                                        </p:tgtEl>
                                        <p:attrNameLst>
                                          <p:attrName>style.visibility</p:attrName>
                                        </p:attrNameLst>
                                      </p:cBhvr>
                                      <p:to>
                                        <p:strVal val="visible"/>
                                      </p:to>
                                    </p:set>
                                    <p:anim calcmode="lin" valueType="num">
                                      <p:cBhvr>
                                        <p:cTn id="92" dur="500" fill="hold"/>
                                        <p:tgtEl>
                                          <p:spTgt spid="304"/>
                                        </p:tgtEl>
                                        <p:attrNameLst>
                                          <p:attrName>ppt_w</p:attrName>
                                        </p:attrNameLst>
                                      </p:cBhvr>
                                      <p:tavLst>
                                        <p:tav tm="0">
                                          <p:val>
                                            <p:fltVal val="0"/>
                                          </p:val>
                                        </p:tav>
                                        <p:tav tm="100000">
                                          <p:val>
                                            <p:strVal val="#ppt_w"/>
                                          </p:val>
                                        </p:tav>
                                      </p:tavLst>
                                    </p:anim>
                                    <p:anim calcmode="lin" valueType="num">
                                      <p:cBhvr>
                                        <p:cTn id="93" dur="500" fill="hold"/>
                                        <p:tgtEl>
                                          <p:spTgt spid="304"/>
                                        </p:tgtEl>
                                        <p:attrNameLst>
                                          <p:attrName>ppt_h</p:attrName>
                                        </p:attrNameLst>
                                      </p:cBhvr>
                                      <p:tavLst>
                                        <p:tav tm="0">
                                          <p:val>
                                            <p:fltVal val="0"/>
                                          </p:val>
                                        </p:tav>
                                        <p:tav tm="100000">
                                          <p:val>
                                            <p:strVal val="#ppt_h"/>
                                          </p:val>
                                        </p:tav>
                                      </p:tavLst>
                                    </p:anim>
                                    <p:anim calcmode="lin" valueType="num">
                                      <p:cBhvr>
                                        <p:cTn id="94" dur="500" fill="hold"/>
                                        <p:tgtEl>
                                          <p:spTgt spid="304"/>
                                        </p:tgtEl>
                                        <p:attrNameLst>
                                          <p:attrName>style.rotation</p:attrName>
                                        </p:attrNameLst>
                                      </p:cBhvr>
                                      <p:tavLst>
                                        <p:tav tm="0">
                                          <p:val>
                                            <p:fltVal val="360"/>
                                          </p:val>
                                        </p:tav>
                                        <p:tav tm="100000">
                                          <p:val>
                                            <p:fltVal val="0"/>
                                          </p:val>
                                        </p:tav>
                                      </p:tavLst>
                                    </p:anim>
                                    <p:animEffect transition="in" filter="fade">
                                      <p:cBhvr>
                                        <p:cTn id="95" dur="500"/>
                                        <p:tgtEl>
                                          <p:spTgt spid="304"/>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05"/>
                                        </p:tgtEl>
                                        <p:attrNameLst>
                                          <p:attrName>style.visibility</p:attrName>
                                        </p:attrNameLst>
                                      </p:cBhvr>
                                      <p:to>
                                        <p:strVal val="visible"/>
                                      </p:to>
                                    </p:set>
                                    <p:animEffect transition="in" filter="wipe(left)">
                                      <p:cBhvr>
                                        <p:cTn id="98" dur="500"/>
                                        <p:tgtEl>
                                          <p:spTgt spid="305"/>
                                        </p:tgtEl>
                                      </p:cBhvr>
                                    </p:animEffect>
                                  </p:childTnLst>
                                </p:cTn>
                              </p:par>
                              <p:par>
                                <p:cTn id="99" presetID="35" presetClass="emph" presetSubtype="0" repeatCount="indefinite" fill="hold" grpId="1" nodeType="withEffect">
                                  <p:stCondLst>
                                    <p:cond delay="0"/>
                                  </p:stCondLst>
                                  <p:endCondLst>
                                    <p:cond evt="onNext" delay="0">
                                      <p:tgtEl>
                                        <p:sldTgt/>
                                      </p:tgtEl>
                                    </p:cond>
                                  </p:endCondLst>
                                  <p:childTnLst>
                                    <p:anim calcmode="discrete" valueType="str">
                                      <p:cBhvr>
                                        <p:cTn id="100" dur="1000" fill="hold"/>
                                        <p:tgtEl>
                                          <p:spTgt spid="306"/>
                                        </p:tgtEl>
                                        <p:attrNameLst>
                                          <p:attrName>style.visibility</p:attrName>
                                        </p:attrNameLst>
                                      </p:cBhvr>
                                      <p:tavLst>
                                        <p:tav tm="0">
                                          <p:val>
                                            <p:strVal val="hidden"/>
                                          </p:val>
                                        </p:tav>
                                        <p:tav tm="50000">
                                          <p:val>
                                            <p:strVal val="visible"/>
                                          </p:val>
                                        </p:tav>
                                      </p:tavLst>
                                    </p:anim>
                                  </p:childTnLst>
                                </p:cTn>
                              </p:par>
                              <p:par>
                                <p:cTn id="101" presetID="35" presetClass="emph" presetSubtype="0" repeatCount="indefinite" fill="hold" grpId="1" nodeType="withEffect">
                                  <p:stCondLst>
                                    <p:cond delay="0"/>
                                  </p:stCondLst>
                                  <p:endCondLst>
                                    <p:cond evt="onNext" delay="0">
                                      <p:tgtEl>
                                        <p:sldTgt/>
                                      </p:tgtEl>
                                    </p:cond>
                                  </p:endCondLst>
                                  <p:childTnLst>
                                    <p:anim calcmode="discrete" valueType="str">
                                      <p:cBhvr>
                                        <p:cTn id="102" dur="1000" fill="hold"/>
                                        <p:tgtEl>
                                          <p:spTgt spid="308"/>
                                        </p:tgtEl>
                                        <p:attrNameLst>
                                          <p:attrName>style.visibility</p:attrName>
                                        </p:attrNameLst>
                                      </p:cBhvr>
                                      <p:tavLst>
                                        <p:tav tm="0">
                                          <p:val>
                                            <p:strVal val="hidden"/>
                                          </p:val>
                                        </p:tav>
                                        <p:tav tm="50000">
                                          <p:val>
                                            <p:strVal val="visible"/>
                                          </p:val>
                                        </p:tav>
                                      </p:tavLst>
                                    </p:anim>
                                  </p:childTnLst>
                                </p:cTn>
                              </p:par>
                              <p:par>
                                <p:cTn id="103" presetID="35" presetClass="emph" presetSubtype="0" repeatCount="indefinite" fill="hold" grpId="1" nodeType="withEffect">
                                  <p:stCondLst>
                                    <p:cond delay="0"/>
                                  </p:stCondLst>
                                  <p:endCondLst>
                                    <p:cond evt="onNext" delay="0">
                                      <p:tgtEl>
                                        <p:sldTgt/>
                                      </p:tgtEl>
                                    </p:cond>
                                  </p:endCondLst>
                                  <p:childTnLst>
                                    <p:anim calcmode="discrete" valueType="str">
                                      <p:cBhvr>
                                        <p:cTn id="104"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2" grpId="0" animBg="1"/>
      <p:bldP spid="8" grpId="0" animBg="1"/>
      <p:bldP spid="9" grpId="0" animBg="1"/>
      <p:bldP spid="101" grpId="0" animBg="1"/>
      <p:bldP spid="113" grpId="0" animBg="1"/>
      <p:bldP spid="78" grpId="0"/>
      <p:bldP spid="79" grpId="0"/>
      <p:bldP spid="300" grpId="0"/>
      <p:bldP spid="301" grpId="0"/>
      <p:bldP spid="302" grpId="0"/>
      <p:bldP spid="303" grpId="0"/>
      <p:bldP spid="304" grpId="0"/>
      <p:bldP spid="305" grpId="0"/>
      <p:bldP spid="306" grpId="0" animBg="1"/>
      <p:bldP spid="306" grpId="1" animBg="1"/>
      <p:bldP spid="307" grpId="0" animBg="1"/>
      <p:bldP spid="307" grpId="1" animBg="1"/>
      <p:bldP spid="308" grpId="0" animBg="1"/>
      <p:bldP spid="30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1001F5BB-E865-4B9E-B675-7C1A826FC787}"/>
              </a:ext>
            </a:extLst>
          </p:cNvPr>
          <p:cNvSpPr txBox="1"/>
          <p:nvPr/>
        </p:nvSpPr>
        <p:spPr>
          <a:xfrm>
            <a:off x="6327440" y="3701360"/>
            <a:ext cx="4445260" cy="646331"/>
          </a:xfrm>
          <a:prstGeom prst="rect">
            <a:avLst/>
          </a:prstGeom>
          <a:noFill/>
        </p:spPr>
        <p:txBody>
          <a:bodyPr wrap="square" rtlCol="0">
            <a:spAutoFit/>
          </a:bodyPr>
          <a:lstStyle/>
          <a:p>
            <a:pPr lvl="0">
              <a:defRPr/>
            </a:pPr>
            <a:r>
              <a:rPr lang="zh-CN" altLang="en-US" sz="3600" dirty="0">
                <a:solidFill>
                  <a:schemeClr val="bg1"/>
                </a:solidFill>
                <a:effectLst>
                  <a:outerShdw blurRad="254000" dist="38100" dir="8100000" algn="tr" rotWithShape="0">
                    <a:schemeClr val="bg1">
                      <a:alpha val="40000"/>
                    </a:schemeClr>
                  </a:outerShdw>
                </a:effectLst>
                <a:latin typeface="微软雅黑" panose="020B0503020204020204" pitchFamily="34" charset="-122"/>
                <a:ea typeface="微软雅黑" panose="020B0503020204020204" pitchFamily="34" charset="-122"/>
              </a:rPr>
              <a:t>实施产品功能</a:t>
            </a:r>
          </a:p>
        </p:txBody>
      </p:sp>
      <p:cxnSp>
        <p:nvCxnSpPr>
          <p:cNvPr id="13" name="雷锋PPT网www.lfppt.com">
            <a:extLst>
              <a:ext uri="{FF2B5EF4-FFF2-40B4-BE49-F238E27FC236}">
                <a16:creationId xmlns:a16="http://schemas.microsoft.com/office/drawing/2014/main" id="{993782AC-DD94-41D8-BED6-16A8E22092E9}"/>
              </a:ext>
            </a:extLst>
          </p:cNvPr>
          <p:cNvCxnSpPr/>
          <p:nvPr/>
        </p:nvCxnSpPr>
        <p:spPr>
          <a:xfrm>
            <a:off x="6064445" y="2634280"/>
            <a:ext cx="0" cy="2209469"/>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4FF5193-6381-4509-BA7D-E71C4E7EB777}"/>
              </a:ext>
            </a:extLst>
          </p:cNvPr>
          <p:cNvSpPr txBox="1"/>
          <p:nvPr/>
        </p:nvSpPr>
        <p:spPr>
          <a:xfrm>
            <a:off x="6295882" y="2552017"/>
            <a:ext cx="563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rPr>
              <a:t>PART 01</a:t>
            </a:r>
            <a:endParaRPr kumimoji="0" lang="zh-CN" altLang="en-US" sz="7200" b="0" i="0" u="none" strike="noStrike" kern="1200" cap="none" spc="0" normalizeH="0" baseline="0" noProof="0" dirty="0">
              <a:ln>
                <a:noFill/>
              </a:ln>
              <a:solidFill>
                <a:schemeClr val="bg1"/>
              </a:solidFill>
              <a:effectLst>
                <a:outerShdw blurRad="254000" dist="38100" dir="8100000" algn="tr" rotWithShape="0">
                  <a:schemeClr val="bg1">
                    <a:alpha val="40000"/>
                  </a:schemeClr>
                </a:outerShdw>
              </a:effectLst>
              <a:uLnTx/>
              <a:uFillTx/>
              <a:ea typeface="方正兰亭细黑_GBK" panose="02000000000000000000" pitchFamily="2" charset="-122"/>
              <a:cs typeface="Segoe UI" panose="020B0502040204020203" pitchFamily="34" charset="0"/>
            </a:endParaRPr>
          </a:p>
        </p:txBody>
      </p:sp>
      <p:sp>
        <p:nvSpPr>
          <p:cNvPr id="15" name="矩形 14">
            <a:extLst>
              <a:ext uri="{FF2B5EF4-FFF2-40B4-BE49-F238E27FC236}">
                <a16:creationId xmlns:a16="http://schemas.microsoft.com/office/drawing/2014/main" id="{B38C9594-1B24-44F1-8DD9-E837A0DF12FA}"/>
              </a:ext>
            </a:extLst>
          </p:cNvPr>
          <p:cNvSpPr/>
          <p:nvPr/>
        </p:nvSpPr>
        <p:spPr>
          <a:xfrm>
            <a:off x="6353664" y="4320529"/>
            <a:ext cx="44190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Sagittarius man born with humor, optimistic, cheerful, know how to live.. </a:t>
            </a:r>
            <a:endParaRPr kumimoji="0" lang="zh-CN" altLang="en-US" sz="1400" b="0" i="0" u="none" strike="noStrike" kern="1200" cap="none" spc="0" normalizeH="0" baseline="0" noProof="0" dirty="0">
              <a:ln>
                <a:noFill/>
              </a:ln>
              <a:solidFill>
                <a:schemeClr val="bg1">
                  <a:lumMod val="65000"/>
                  <a:alpha val="50000"/>
                </a:schemeClr>
              </a:solidFill>
              <a:effectLst/>
              <a:uLnTx/>
              <a:uFillTx/>
              <a:latin typeface="Segoe UI" panose="020B0502040204020203" pitchFamily="34" charset="0"/>
              <a:ea typeface="等线" panose="02010600030101010101" pitchFamily="2" charset="-122"/>
              <a:cs typeface="Segoe UI" panose="020B0502040204020203" pitchFamily="34" charset="0"/>
            </a:endParaRPr>
          </a:p>
        </p:txBody>
      </p:sp>
      <p:sp>
        <p:nvSpPr>
          <p:cNvPr id="16" name="椭圆 15">
            <a:extLst>
              <a:ext uri="{FF2B5EF4-FFF2-40B4-BE49-F238E27FC236}">
                <a16:creationId xmlns:a16="http://schemas.microsoft.com/office/drawing/2014/main" id="{CA29A1A4-ABE5-41D0-A2C5-7183B6611BE4}"/>
              </a:ext>
            </a:extLst>
          </p:cNvPr>
          <p:cNvSpPr/>
          <p:nvPr/>
        </p:nvSpPr>
        <p:spPr>
          <a:xfrm>
            <a:off x="6032887" y="260272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CC44A877-BC11-4B36-AA13-09AE18DD22E5}"/>
              </a:ext>
            </a:extLst>
          </p:cNvPr>
          <p:cNvSpPr/>
          <p:nvPr/>
        </p:nvSpPr>
        <p:spPr>
          <a:xfrm>
            <a:off x="6032887" y="481186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9FC534C8-232D-4F9B-9BD5-08B7A872B3A2}"/>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34" name="文本框 33">
            <a:extLst>
              <a:ext uri="{FF2B5EF4-FFF2-40B4-BE49-F238E27FC236}">
                <a16:creationId xmlns:a16="http://schemas.microsoft.com/office/drawing/2014/main" id="{5C8A6D00-1FD9-4174-A91D-D635340D583A}"/>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8" name="图片 17">
            <a:extLst>
              <a:ext uri="{FF2B5EF4-FFF2-40B4-BE49-F238E27FC236}">
                <a16:creationId xmlns:a16="http://schemas.microsoft.com/office/drawing/2014/main" id="{5BFEF119-3591-41DF-BE9E-FEC2F1B720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30123" y="-1011421"/>
            <a:ext cx="4343400" cy="3524250"/>
          </a:xfrm>
          <a:prstGeom prst="rect">
            <a:avLst/>
          </a:prstGeom>
        </p:spPr>
      </p:pic>
      <p:pic>
        <p:nvPicPr>
          <p:cNvPr id="19" name="图片 18">
            <a:extLst>
              <a:ext uri="{FF2B5EF4-FFF2-40B4-BE49-F238E27FC236}">
                <a16:creationId xmlns:a16="http://schemas.microsoft.com/office/drawing/2014/main" id="{FF78EA56-ECB9-4330-B2E1-5B82B09D18E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66536">
            <a:off x="-2157721" y="4394547"/>
            <a:ext cx="4343400" cy="3524250"/>
          </a:xfrm>
          <a:prstGeom prst="rect">
            <a:avLst/>
          </a:prstGeom>
        </p:spPr>
      </p:pic>
    </p:spTree>
    <p:extLst>
      <p:ext uri="{BB962C8B-B14F-4D97-AF65-F5344CB8AC3E}">
        <p14:creationId xmlns:p14="http://schemas.microsoft.com/office/powerpoint/2010/main" val="364797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14:presetBounceEnd="67000">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14:bounceEnd="67000">
                                          <p:cBhvr additive="base">
                                            <p:cTn id="18" dur="2000" fill="hold"/>
                                            <p:tgtEl>
                                              <p:spTgt spid="18"/>
                                            </p:tgtEl>
                                            <p:attrNameLst>
                                              <p:attrName>ppt_x</p:attrName>
                                            </p:attrNameLst>
                                          </p:cBhvr>
                                          <p:tavLst>
                                            <p:tav tm="0">
                                              <p:val>
                                                <p:strVal val="#ppt_x"/>
                                              </p:val>
                                            </p:tav>
                                            <p:tav tm="100000">
                                              <p:val>
                                                <p:strVal val="#ppt_x"/>
                                              </p:val>
                                            </p:tav>
                                          </p:tavLst>
                                        </p:anim>
                                        <p:anim calcmode="lin" valueType="num" p14:bounceEnd="67000">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14:presetBounceEnd="67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67000">
                                          <p:cBhvr additive="base">
                                            <p:cTn id="24" dur="2000" fill="hold"/>
                                            <p:tgtEl>
                                              <p:spTgt spid="19"/>
                                            </p:tgtEl>
                                            <p:attrNameLst>
                                              <p:attrName>ppt_x</p:attrName>
                                            </p:attrNameLst>
                                          </p:cBhvr>
                                          <p:tavLst>
                                            <p:tav tm="0">
                                              <p:val>
                                                <p:strVal val="#ppt_x"/>
                                              </p:val>
                                            </p:tav>
                                            <p:tav tm="100000">
                                              <p:val>
                                                <p:strVal val="#ppt_x"/>
                                              </p:val>
                                            </p:tav>
                                          </p:tavLst>
                                        </p:anim>
                                        <p:anim calcmode="lin" valueType="num" p14:bounceEnd="67000">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strVal val="#ppt_w*0.70"/>
                                              </p:val>
                                            </p:tav>
                                            <p:tav tm="100000">
                                              <p:val>
                                                <p:strVal val="#ppt_w"/>
                                              </p:val>
                                            </p:tav>
                                          </p:tavLst>
                                        </p:anim>
                                        <p:anim calcmode="lin" valueType="num">
                                          <p:cBhvr>
                                            <p:cTn id="14" dur="1000" fill="hold"/>
                                            <p:tgtEl>
                                              <p:spTgt spid="34"/>
                                            </p:tgtEl>
                                            <p:attrNameLst>
                                              <p:attrName>ppt_h</p:attrName>
                                            </p:attrNameLst>
                                          </p:cBhvr>
                                          <p:tavLst>
                                            <p:tav tm="0">
                                              <p:val>
                                                <p:strVal val="#ppt_h"/>
                                              </p:val>
                                            </p:tav>
                                            <p:tav tm="100000">
                                              <p:val>
                                                <p:strVal val="#ppt_h"/>
                                              </p:val>
                                            </p:tav>
                                          </p:tavLst>
                                        </p:anim>
                                        <p:animEffect transition="in" filter="fade">
                                          <p:cBhvr>
                                            <p:cTn id="15" dur="1000"/>
                                            <p:tgtEl>
                                              <p:spTgt spid="34"/>
                                            </p:tgtEl>
                                          </p:cBhvr>
                                        </p:animEffect>
                                      </p:childTnLst>
                                    </p:cTn>
                                  </p:par>
                                  <p:par>
                                    <p:cTn id="16" presetID="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2000" fill="hold"/>
                                            <p:tgtEl>
                                              <p:spTgt spid="18"/>
                                            </p:tgtEl>
                                            <p:attrNameLst>
                                              <p:attrName>ppt_x</p:attrName>
                                            </p:attrNameLst>
                                          </p:cBhvr>
                                          <p:tavLst>
                                            <p:tav tm="0">
                                              <p:val>
                                                <p:strVal val="#ppt_x"/>
                                              </p:val>
                                            </p:tav>
                                            <p:tav tm="100000">
                                              <p:val>
                                                <p:strVal val="#ppt_x"/>
                                              </p:val>
                                            </p:tav>
                                          </p:tavLst>
                                        </p:anim>
                                        <p:anim calcmode="lin" valueType="num">
                                          <p:cBhvr additive="base">
                                            <p:cTn id="19" dur="2000" fill="hold"/>
                                            <p:tgtEl>
                                              <p:spTgt spid="18"/>
                                            </p:tgtEl>
                                            <p:attrNameLst>
                                              <p:attrName>ppt_y</p:attrName>
                                            </p:attrNameLst>
                                          </p:cBhvr>
                                          <p:tavLst>
                                            <p:tav tm="0">
                                              <p:val>
                                                <p:strVal val="1+#ppt_h/2"/>
                                              </p:val>
                                            </p:tav>
                                            <p:tav tm="100000">
                                              <p:val>
                                                <p:strVal val="#ppt_y"/>
                                              </p:val>
                                            </p:tav>
                                          </p:tavLst>
                                        </p:anim>
                                      </p:childTnLst>
                                    </p:cTn>
                                  </p:par>
                                  <p:par>
                                    <p:cTn id="20" presetID="8" presetClass="emph" presetSubtype="0" fill="hold" nodeType="withEffect">
                                      <p:stCondLst>
                                        <p:cond delay="0"/>
                                      </p:stCondLst>
                                      <p:childTnLst>
                                        <p:animRot by="21600000">
                                          <p:cBhvr>
                                            <p:cTn id="21" dur="2000" fill="hold"/>
                                            <p:tgtEl>
                                              <p:spTgt spid="18"/>
                                            </p:tgtEl>
                                            <p:attrNameLst>
                                              <p:attrName>r</p:attrName>
                                            </p:attrNameLst>
                                          </p:cBhvr>
                                        </p:animRot>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000" fill="hold"/>
                                            <p:tgtEl>
                                              <p:spTgt spid="19"/>
                                            </p:tgtEl>
                                            <p:attrNameLst>
                                              <p:attrName>ppt_x</p:attrName>
                                            </p:attrNameLst>
                                          </p:cBhvr>
                                          <p:tavLst>
                                            <p:tav tm="0">
                                              <p:val>
                                                <p:strVal val="#ppt_x"/>
                                              </p:val>
                                            </p:tav>
                                            <p:tav tm="100000">
                                              <p:val>
                                                <p:strVal val="#ppt_x"/>
                                              </p:val>
                                            </p:tav>
                                          </p:tavLst>
                                        </p:anim>
                                        <p:anim calcmode="lin" valueType="num">
                                          <p:cBhvr additive="base">
                                            <p:cTn id="25" dur="2000" fill="hold"/>
                                            <p:tgtEl>
                                              <p:spTgt spid="19"/>
                                            </p:tgtEl>
                                            <p:attrNameLst>
                                              <p:attrName>ppt_y</p:attrName>
                                            </p:attrNameLst>
                                          </p:cBhvr>
                                          <p:tavLst>
                                            <p:tav tm="0">
                                              <p:val>
                                                <p:strVal val="1+#ppt_h/2"/>
                                              </p:val>
                                            </p:tav>
                                            <p:tav tm="100000">
                                              <p:val>
                                                <p:strVal val="#ppt_y"/>
                                              </p:val>
                                            </p:tav>
                                          </p:tavLst>
                                        </p:anim>
                                      </p:childTnLst>
                                    </p:cTn>
                                  </p:par>
                                  <p:par>
                                    <p:cTn id="26" presetID="8" presetClass="emph" presetSubtype="0" fill="hold" nodeType="withEffect">
                                      <p:stCondLst>
                                        <p:cond delay="0"/>
                                      </p:stCondLst>
                                      <p:childTnLst>
                                        <p:animRot by="21600000">
                                          <p:cBhvr>
                                            <p:cTn id="27" dur="2000" fill="hold"/>
                                            <p:tgtEl>
                                              <p:spTgt spid="19"/>
                                            </p:tgtEl>
                                            <p:attrNameLst>
                                              <p:attrName>r</p:attrName>
                                            </p:attrNameLst>
                                          </p:cBhvr>
                                        </p:animRot>
                                      </p:childTnLst>
                                    </p:cTn>
                                  </p:par>
                                </p:childTnLst>
                              </p:cTn>
                            </p:par>
                            <p:par>
                              <p:cTn id="28" fill="hold">
                                <p:stCondLst>
                                  <p:cond delay="3000"/>
                                </p:stCondLst>
                                <p:childTnLst>
                                  <p:par>
                                    <p:cTn id="29" presetID="16" presetClass="entr" presetSubtype="4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Horizontal)">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4"/>
                                            </p:tgtEl>
                                            <p:attrNameLst>
                                              <p:attrName>ppt_y</p:attrName>
                                            </p:attrNameLst>
                                          </p:cBhvr>
                                          <p:tavLst>
                                            <p:tav tm="0">
                                              <p:val>
                                                <p:strVal val="#ppt_y"/>
                                              </p:val>
                                            </p:tav>
                                            <p:tav tm="100000">
                                              <p:val>
                                                <p:strVal val="#ppt_y"/>
                                              </p:val>
                                            </p:tav>
                                          </p:tavLst>
                                        </p:anim>
                                        <p:anim calcmode="lin" valueType="num">
                                          <p:cBhvr>
                                            <p:cTn id="4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4"/>
                                            </p:tgtEl>
                                          </p:cBhvr>
                                        </p:animEffect>
                                      </p:childTnLst>
                                    </p:cTn>
                                  </p:par>
                                </p:childTnLst>
                              </p:cTn>
                            </p:par>
                            <p:par>
                              <p:cTn id="47" fill="hold">
                                <p:stCondLst>
                                  <p:cond delay="4750"/>
                                </p:stCondLst>
                                <p:childTnLst>
                                  <p:par>
                                    <p:cTn id="48" presetID="42"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2" presetClass="entr" presetSubtype="4" fill="hold" grpId="0" nodeType="afterEffect">
                                      <p:stCondLst>
                                        <p:cond delay="0"/>
                                      </p:stCondLst>
                                      <p:iterate type="lt">
                                        <p:tmPct val="10000"/>
                                      </p:iterate>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33" grpId="0" animBg="1"/>
          <p:bldP spid="3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营收预测</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4946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04</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46" name="组合 45">
            <a:extLst>
              <a:ext uri="{FF2B5EF4-FFF2-40B4-BE49-F238E27FC236}">
                <a16:creationId xmlns:a16="http://schemas.microsoft.com/office/drawing/2014/main" id="{6BB94D6A-83A0-45A3-997B-A8B1804D2935}"/>
              </a:ext>
            </a:extLst>
          </p:cNvPr>
          <p:cNvGrpSpPr/>
          <p:nvPr/>
        </p:nvGrpSpPr>
        <p:grpSpPr>
          <a:xfrm>
            <a:off x="0" y="4617554"/>
            <a:ext cx="12192000" cy="2278334"/>
            <a:chOff x="0" y="3589068"/>
            <a:chExt cx="12192000" cy="2278334"/>
          </a:xfrm>
        </p:grpSpPr>
        <p:sp>
          <p:nvSpPr>
            <p:cNvPr id="47" name="任意多边形 23">
              <a:extLst>
                <a:ext uri="{FF2B5EF4-FFF2-40B4-BE49-F238E27FC236}">
                  <a16:creationId xmlns:a16="http://schemas.microsoft.com/office/drawing/2014/main" id="{9B59451E-8EF6-4C4D-860C-951CE861D01A}"/>
                </a:ext>
              </a:extLst>
            </p:cNvPr>
            <p:cNvSpPr/>
            <p:nvPr/>
          </p:nvSpPr>
          <p:spPr>
            <a:xfrm>
              <a:off x="0" y="3843115"/>
              <a:ext cx="12192000" cy="2024287"/>
            </a:xfrm>
            <a:custGeom>
              <a:avLst/>
              <a:gdLst>
                <a:gd name="connsiteX0" fmla="*/ 660400 w 12192000"/>
                <a:gd name="connsiteY0" fmla="*/ 602 h 2024287"/>
                <a:gd name="connsiteX1" fmla="*/ 2895600 w 12192000"/>
                <a:gd name="connsiteY1" fmla="*/ 1384902 h 2024287"/>
                <a:gd name="connsiteX2" fmla="*/ 4127500 w 12192000"/>
                <a:gd name="connsiteY2" fmla="*/ 1105502 h 2024287"/>
                <a:gd name="connsiteX3" fmla="*/ 4737102 w 12192000"/>
                <a:gd name="connsiteY3" fmla="*/ 1283302 h 2024287"/>
                <a:gd name="connsiteX4" fmla="*/ 5524501 w 12192000"/>
                <a:gd name="connsiteY4" fmla="*/ 445102 h 2024287"/>
                <a:gd name="connsiteX5" fmla="*/ 6134101 w 12192000"/>
                <a:gd name="connsiteY5" fmla="*/ 610202 h 2024287"/>
                <a:gd name="connsiteX6" fmla="*/ 7073900 w 12192000"/>
                <a:gd name="connsiteY6" fmla="*/ 1270602 h 2024287"/>
                <a:gd name="connsiteX7" fmla="*/ 8737600 w 12192000"/>
                <a:gd name="connsiteY7" fmla="*/ 89502 h 2024287"/>
                <a:gd name="connsiteX8" fmla="*/ 9931400 w 12192000"/>
                <a:gd name="connsiteY8" fmla="*/ 1562702 h 2024287"/>
                <a:gd name="connsiteX9" fmla="*/ 11823700 w 12192000"/>
                <a:gd name="connsiteY9" fmla="*/ 521302 h 2024287"/>
                <a:gd name="connsiteX10" fmla="*/ 12169130 w 12192000"/>
                <a:gd name="connsiteY10" fmla="*/ 539124 h 2024287"/>
                <a:gd name="connsiteX11" fmla="*/ 12192000 w 12192000"/>
                <a:gd name="connsiteY11" fmla="*/ 556387 h 2024287"/>
                <a:gd name="connsiteX12" fmla="*/ 12192000 w 12192000"/>
                <a:gd name="connsiteY12" fmla="*/ 2024287 h 2024287"/>
                <a:gd name="connsiteX13" fmla="*/ 0 w 12192000"/>
                <a:gd name="connsiteY13" fmla="*/ 2024287 h 2024287"/>
                <a:gd name="connsiteX14" fmla="*/ 0 w 12192000"/>
                <a:gd name="connsiteY14" fmla="*/ 551150 h 2024287"/>
                <a:gd name="connsiteX15" fmla="*/ 4611 w 12192000"/>
                <a:gd name="connsiteY15" fmla="*/ 543563 h 2024287"/>
                <a:gd name="connsiteX16" fmla="*/ 660400 w 12192000"/>
                <a:gd name="connsiteY16" fmla="*/ 602 h 202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2024287">
                  <a:moveTo>
                    <a:pt x="660400" y="602"/>
                  </a:moveTo>
                  <a:cubicBezTo>
                    <a:pt x="1234017" y="-31148"/>
                    <a:pt x="2317750" y="1200752"/>
                    <a:pt x="2895600" y="1384902"/>
                  </a:cubicBezTo>
                  <a:cubicBezTo>
                    <a:pt x="3473450" y="1569052"/>
                    <a:pt x="3820585" y="1122435"/>
                    <a:pt x="4127500" y="1105502"/>
                  </a:cubicBezTo>
                  <a:cubicBezTo>
                    <a:pt x="4434418" y="1088569"/>
                    <a:pt x="4504268" y="1393369"/>
                    <a:pt x="4737102" y="1283302"/>
                  </a:cubicBezTo>
                  <a:cubicBezTo>
                    <a:pt x="4969934" y="1173235"/>
                    <a:pt x="5291667" y="557285"/>
                    <a:pt x="5524501" y="445102"/>
                  </a:cubicBezTo>
                  <a:cubicBezTo>
                    <a:pt x="5757333" y="332919"/>
                    <a:pt x="5875868" y="472619"/>
                    <a:pt x="6134101" y="610202"/>
                  </a:cubicBezTo>
                  <a:cubicBezTo>
                    <a:pt x="6392333" y="747785"/>
                    <a:pt x="6639983" y="1357385"/>
                    <a:pt x="7073900" y="1270602"/>
                  </a:cubicBezTo>
                  <a:cubicBezTo>
                    <a:pt x="7507818" y="1183819"/>
                    <a:pt x="8261350" y="40819"/>
                    <a:pt x="8737600" y="89502"/>
                  </a:cubicBezTo>
                  <a:cubicBezTo>
                    <a:pt x="9213850" y="138185"/>
                    <a:pt x="9417050" y="1490735"/>
                    <a:pt x="9931400" y="1562702"/>
                  </a:cubicBezTo>
                  <a:cubicBezTo>
                    <a:pt x="10445750" y="1634669"/>
                    <a:pt x="11406717" y="625019"/>
                    <a:pt x="11823700" y="521302"/>
                  </a:cubicBezTo>
                  <a:cubicBezTo>
                    <a:pt x="11980069" y="482408"/>
                    <a:pt x="12088515" y="494712"/>
                    <a:pt x="12169130" y="539124"/>
                  </a:cubicBezTo>
                  <a:lnTo>
                    <a:pt x="12192000" y="556387"/>
                  </a:lnTo>
                  <a:lnTo>
                    <a:pt x="12192000" y="2024287"/>
                  </a:lnTo>
                  <a:lnTo>
                    <a:pt x="0" y="2024287"/>
                  </a:lnTo>
                  <a:lnTo>
                    <a:pt x="0" y="551150"/>
                  </a:lnTo>
                  <a:lnTo>
                    <a:pt x="4611" y="543563"/>
                  </a:lnTo>
                  <a:cubicBezTo>
                    <a:pt x="190492" y="252023"/>
                    <a:pt x="409443" y="14493"/>
                    <a:pt x="660400" y="602"/>
                  </a:cubicBezTo>
                  <a:close/>
                </a:path>
              </a:pathLst>
            </a:custGeom>
            <a:solidFill>
              <a:srgbClr val="58CEFE"/>
            </a:solidFill>
            <a:ln>
              <a:noFill/>
            </a:ln>
            <a:effectLst>
              <a:outerShdw blurRad="254000" dist="38100" dir="16200000" rotWithShape="0">
                <a:srgbClr val="05C2E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17">
              <a:extLst>
                <a:ext uri="{FF2B5EF4-FFF2-40B4-BE49-F238E27FC236}">
                  <a16:creationId xmlns:a16="http://schemas.microsoft.com/office/drawing/2014/main" id="{0E3CECA6-4A07-47F1-B1A3-BB13FC7709B6}"/>
                </a:ext>
              </a:extLst>
            </p:cNvPr>
            <p:cNvSpPr/>
            <p:nvPr/>
          </p:nvSpPr>
          <p:spPr>
            <a:xfrm>
              <a:off x="0" y="3589068"/>
              <a:ext cx="12192000" cy="2278333"/>
            </a:xfrm>
            <a:custGeom>
              <a:avLst/>
              <a:gdLst>
                <a:gd name="connsiteX0" fmla="*/ 8521700 w 12192000"/>
                <a:gd name="connsiteY0" fmla="*/ 650 h 2278333"/>
                <a:gd name="connsiteX1" fmla="*/ 10795000 w 12192000"/>
                <a:gd name="connsiteY1" fmla="*/ 1664350 h 2278333"/>
                <a:gd name="connsiteX2" fmla="*/ 12168262 w 12192000"/>
                <a:gd name="connsiteY2" fmla="*/ 422615 h 2278333"/>
                <a:gd name="connsiteX3" fmla="*/ 12192000 w 12192000"/>
                <a:gd name="connsiteY3" fmla="*/ 404768 h 2278333"/>
                <a:gd name="connsiteX4" fmla="*/ 12192000 w 12192000"/>
                <a:gd name="connsiteY4" fmla="*/ 2278333 h 2278333"/>
                <a:gd name="connsiteX5" fmla="*/ 0 w 12192000"/>
                <a:gd name="connsiteY5" fmla="*/ 2278333 h 2278333"/>
                <a:gd name="connsiteX6" fmla="*/ 0 w 12192000"/>
                <a:gd name="connsiteY6" fmla="*/ 1022314 h 2278333"/>
                <a:gd name="connsiteX7" fmla="*/ 130783 w 12192000"/>
                <a:gd name="connsiteY7" fmla="*/ 1031344 h 2278333"/>
                <a:gd name="connsiteX8" fmla="*/ 2082800 w 12192000"/>
                <a:gd name="connsiteY8" fmla="*/ 1435750 h 2278333"/>
                <a:gd name="connsiteX9" fmla="*/ 3594101 w 12192000"/>
                <a:gd name="connsiteY9" fmla="*/ 813450 h 2278333"/>
                <a:gd name="connsiteX10" fmla="*/ 5359401 w 12192000"/>
                <a:gd name="connsiteY10" fmla="*/ 1613550 h 2278333"/>
                <a:gd name="connsiteX11" fmla="*/ 7061200 w 12192000"/>
                <a:gd name="connsiteY11" fmla="*/ 1892950 h 2278333"/>
                <a:gd name="connsiteX12" fmla="*/ 8521700 w 12192000"/>
                <a:gd name="connsiteY12" fmla="*/ 650 h 227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2278333">
                  <a:moveTo>
                    <a:pt x="8521700" y="650"/>
                  </a:moveTo>
                  <a:cubicBezTo>
                    <a:pt x="9144000" y="-37450"/>
                    <a:pt x="10162117" y="1609317"/>
                    <a:pt x="10795000" y="1664350"/>
                  </a:cubicBezTo>
                  <a:cubicBezTo>
                    <a:pt x="11348773" y="1712504"/>
                    <a:pt x="11803691" y="741318"/>
                    <a:pt x="12168262" y="422615"/>
                  </a:cubicBezTo>
                  <a:lnTo>
                    <a:pt x="12192000" y="404768"/>
                  </a:lnTo>
                  <a:lnTo>
                    <a:pt x="12192000" y="2278333"/>
                  </a:lnTo>
                  <a:lnTo>
                    <a:pt x="0" y="2278333"/>
                  </a:lnTo>
                  <a:lnTo>
                    <a:pt x="0" y="1022314"/>
                  </a:lnTo>
                  <a:lnTo>
                    <a:pt x="130783" y="1031344"/>
                  </a:lnTo>
                  <a:cubicBezTo>
                    <a:pt x="754906" y="1098026"/>
                    <a:pt x="1559983" y="1466706"/>
                    <a:pt x="2082800" y="1435750"/>
                  </a:cubicBezTo>
                  <a:cubicBezTo>
                    <a:pt x="2726267" y="1397650"/>
                    <a:pt x="3048000" y="783817"/>
                    <a:pt x="3594101" y="813450"/>
                  </a:cubicBezTo>
                  <a:cubicBezTo>
                    <a:pt x="4140200" y="843083"/>
                    <a:pt x="4781552" y="1433633"/>
                    <a:pt x="5359401" y="1613550"/>
                  </a:cubicBezTo>
                  <a:cubicBezTo>
                    <a:pt x="5937251" y="1793467"/>
                    <a:pt x="6534151" y="2161767"/>
                    <a:pt x="7061200" y="1892950"/>
                  </a:cubicBezTo>
                  <a:cubicBezTo>
                    <a:pt x="7588250" y="1624133"/>
                    <a:pt x="7899400" y="38750"/>
                    <a:pt x="8521700" y="650"/>
                  </a:cubicBezTo>
                  <a:close/>
                </a:path>
              </a:pathLst>
            </a:custGeom>
            <a:solidFill>
              <a:srgbClr val="5541F9">
                <a:alpha val="57000"/>
              </a:srgbClr>
            </a:solidFill>
            <a:ln>
              <a:noFill/>
            </a:ln>
            <a:effectLst>
              <a:outerShdw blurRad="254000" dist="38100" dir="16200000" rotWithShape="0">
                <a:srgbClr val="5541F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42E8B895-FCF3-4EA0-BF8A-1E96633D6F56}"/>
              </a:ext>
            </a:extLst>
          </p:cNvPr>
          <p:cNvSpPr txBox="1"/>
          <p:nvPr/>
        </p:nvSpPr>
        <p:spPr>
          <a:xfrm>
            <a:off x="1167360" y="2853549"/>
            <a:ext cx="1338828" cy="369332"/>
          </a:xfrm>
          <a:prstGeom prst="rect">
            <a:avLst/>
          </a:prstGeom>
          <a:noFill/>
        </p:spPr>
        <p:txBody>
          <a:bodyPr wrap="none" rtlCol="0">
            <a:spAutoFit/>
          </a:bodyPr>
          <a:lstStyle/>
          <a:p>
            <a:pPr algn="ctr"/>
            <a:r>
              <a:rPr lang="zh-CN" altLang="en-US" b="1" dirty="0">
                <a:gradFill>
                  <a:gsLst>
                    <a:gs pos="0">
                      <a:srgbClr val="05C2E2"/>
                    </a:gs>
                    <a:gs pos="100000">
                      <a:srgbClr val="439EFF"/>
                    </a:gs>
                  </a:gsLst>
                  <a:lin ang="0" scaled="0"/>
                </a:gradFill>
                <a:effectLst>
                  <a:outerShdw blurRad="127000" sx="102000" sy="102000" algn="ctr" rotWithShape="0">
                    <a:srgbClr val="05C2E2">
                      <a:alpha val="40000"/>
                    </a:srgbClr>
                  </a:outerShdw>
                </a:effectLst>
              </a:rPr>
              <a:t>请输入标题</a:t>
            </a:r>
          </a:p>
        </p:txBody>
      </p:sp>
      <p:sp>
        <p:nvSpPr>
          <p:cNvPr id="54" name="文本框 53">
            <a:extLst>
              <a:ext uri="{FF2B5EF4-FFF2-40B4-BE49-F238E27FC236}">
                <a16:creationId xmlns:a16="http://schemas.microsoft.com/office/drawing/2014/main" id="{5DD989FB-6BE2-4597-A8AA-508385493628}"/>
              </a:ext>
            </a:extLst>
          </p:cNvPr>
          <p:cNvSpPr txBox="1"/>
          <p:nvPr/>
        </p:nvSpPr>
        <p:spPr>
          <a:xfrm>
            <a:off x="3989582" y="2853549"/>
            <a:ext cx="1338828" cy="369332"/>
          </a:xfrm>
          <a:prstGeom prst="rect">
            <a:avLst/>
          </a:prstGeom>
          <a:noFill/>
        </p:spPr>
        <p:txBody>
          <a:bodyPr wrap="none" rtlCol="0">
            <a:spAutoFit/>
          </a:bodyPr>
          <a:lstStyle/>
          <a:p>
            <a:pPr algn="ctr"/>
            <a:r>
              <a:rPr lang="zh-CN" altLang="en-US" b="1" dirty="0">
                <a:gradFill>
                  <a:gsLst>
                    <a:gs pos="0">
                      <a:srgbClr val="05C2E2"/>
                    </a:gs>
                    <a:gs pos="100000">
                      <a:srgbClr val="439EFF"/>
                    </a:gs>
                  </a:gsLst>
                  <a:lin ang="0" scaled="0"/>
                </a:gradFill>
                <a:effectLst>
                  <a:outerShdw blurRad="127000" sx="102000" sy="102000" algn="ctr" rotWithShape="0">
                    <a:srgbClr val="05C2E2">
                      <a:alpha val="40000"/>
                    </a:srgbClr>
                  </a:outerShdw>
                </a:effectLst>
              </a:rPr>
              <a:t>请输入标题</a:t>
            </a:r>
          </a:p>
        </p:txBody>
      </p:sp>
      <p:sp>
        <p:nvSpPr>
          <p:cNvPr id="55" name="文本框 54">
            <a:extLst>
              <a:ext uri="{FF2B5EF4-FFF2-40B4-BE49-F238E27FC236}">
                <a16:creationId xmlns:a16="http://schemas.microsoft.com/office/drawing/2014/main" id="{10D86E06-F177-4656-81F6-B3BF167EA27D}"/>
              </a:ext>
            </a:extLst>
          </p:cNvPr>
          <p:cNvSpPr txBox="1"/>
          <p:nvPr/>
        </p:nvSpPr>
        <p:spPr>
          <a:xfrm>
            <a:off x="6877697" y="2853549"/>
            <a:ext cx="1338828" cy="369332"/>
          </a:xfrm>
          <a:prstGeom prst="rect">
            <a:avLst/>
          </a:prstGeom>
          <a:noFill/>
        </p:spPr>
        <p:txBody>
          <a:bodyPr wrap="none" rtlCol="0">
            <a:spAutoFit/>
          </a:bodyPr>
          <a:lstStyle/>
          <a:p>
            <a:pPr algn="ctr"/>
            <a:r>
              <a:rPr lang="zh-CN" altLang="en-US" b="1" dirty="0">
                <a:gradFill>
                  <a:gsLst>
                    <a:gs pos="0">
                      <a:srgbClr val="05C2E2"/>
                    </a:gs>
                    <a:gs pos="100000">
                      <a:srgbClr val="439EFF"/>
                    </a:gs>
                  </a:gsLst>
                  <a:lin ang="0" scaled="0"/>
                </a:gradFill>
                <a:effectLst>
                  <a:outerShdw blurRad="127000" sx="102000" sy="102000" algn="ctr" rotWithShape="0">
                    <a:srgbClr val="05C2E2">
                      <a:alpha val="40000"/>
                    </a:srgbClr>
                  </a:outerShdw>
                </a:effectLst>
              </a:rPr>
              <a:t>请输入标题</a:t>
            </a:r>
          </a:p>
        </p:txBody>
      </p:sp>
      <p:sp>
        <p:nvSpPr>
          <p:cNvPr id="56" name="文本框 55">
            <a:extLst>
              <a:ext uri="{FF2B5EF4-FFF2-40B4-BE49-F238E27FC236}">
                <a16:creationId xmlns:a16="http://schemas.microsoft.com/office/drawing/2014/main" id="{03956399-BE5F-4964-92AC-824DD589D875}"/>
              </a:ext>
            </a:extLst>
          </p:cNvPr>
          <p:cNvSpPr txBox="1"/>
          <p:nvPr/>
        </p:nvSpPr>
        <p:spPr>
          <a:xfrm>
            <a:off x="9742082" y="2853549"/>
            <a:ext cx="1338828" cy="369332"/>
          </a:xfrm>
          <a:prstGeom prst="rect">
            <a:avLst/>
          </a:prstGeom>
          <a:noFill/>
        </p:spPr>
        <p:txBody>
          <a:bodyPr wrap="none" rtlCol="0">
            <a:spAutoFit/>
          </a:bodyPr>
          <a:lstStyle/>
          <a:p>
            <a:pPr algn="ctr"/>
            <a:r>
              <a:rPr lang="zh-CN" altLang="en-US" b="1" dirty="0">
                <a:gradFill>
                  <a:gsLst>
                    <a:gs pos="0">
                      <a:srgbClr val="05C2E2"/>
                    </a:gs>
                    <a:gs pos="100000">
                      <a:srgbClr val="439EFF"/>
                    </a:gs>
                  </a:gsLst>
                  <a:lin ang="0" scaled="0"/>
                </a:gradFill>
                <a:effectLst>
                  <a:outerShdw blurRad="127000" sx="102000" sy="102000" algn="ctr" rotWithShape="0">
                    <a:srgbClr val="05C2E2">
                      <a:alpha val="40000"/>
                    </a:srgbClr>
                  </a:outerShdw>
                </a:effectLst>
              </a:rPr>
              <a:t>请输入标题</a:t>
            </a:r>
          </a:p>
        </p:txBody>
      </p:sp>
      <p:sp>
        <p:nvSpPr>
          <p:cNvPr id="57" name="Freeform 95">
            <a:extLst>
              <a:ext uri="{FF2B5EF4-FFF2-40B4-BE49-F238E27FC236}">
                <a16:creationId xmlns:a16="http://schemas.microsoft.com/office/drawing/2014/main" id="{60B6D21D-4160-4C01-AC3A-0D80957C089A}"/>
              </a:ext>
            </a:extLst>
          </p:cNvPr>
          <p:cNvSpPr>
            <a:spLocks noEditPoints="1"/>
          </p:cNvSpPr>
          <p:nvPr/>
        </p:nvSpPr>
        <p:spPr bwMode="auto">
          <a:xfrm>
            <a:off x="7275779" y="2111519"/>
            <a:ext cx="514350" cy="509588"/>
          </a:xfrm>
          <a:custGeom>
            <a:avLst/>
            <a:gdLst>
              <a:gd name="T0" fmla="*/ 1495 w 1495"/>
              <a:gd name="T1" fmla="*/ 748 h 1482"/>
              <a:gd name="T2" fmla="*/ 1276 w 1495"/>
              <a:gd name="T3" fmla="*/ 219 h 1482"/>
              <a:gd name="T4" fmla="*/ 748 w 1495"/>
              <a:gd name="T5" fmla="*/ 0 h 1482"/>
              <a:gd name="T6" fmla="*/ 219 w 1495"/>
              <a:gd name="T7" fmla="*/ 219 h 1482"/>
              <a:gd name="T8" fmla="*/ 0 w 1495"/>
              <a:gd name="T9" fmla="*/ 748 h 1482"/>
              <a:gd name="T10" fmla="*/ 0 w 1495"/>
              <a:gd name="T11" fmla="*/ 1101 h 1482"/>
              <a:gd name="T12" fmla="*/ 363 w 1495"/>
              <a:gd name="T13" fmla="*/ 1464 h 1482"/>
              <a:gd name="T14" fmla="*/ 406 w 1495"/>
              <a:gd name="T15" fmla="*/ 1421 h 1482"/>
              <a:gd name="T16" fmla="*/ 406 w 1495"/>
              <a:gd name="T17" fmla="*/ 782 h 1482"/>
              <a:gd name="T18" fmla="*/ 363 w 1495"/>
              <a:gd name="T19" fmla="*/ 739 h 1482"/>
              <a:gd name="T20" fmla="*/ 86 w 1495"/>
              <a:gd name="T21" fmla="*/ 867 h 1482"/>
              <a:gd name="T22" fmla="*/ 86 w 1495"/>
              <a:gd name="T23" fmla="*/ 748 h 1482"/>
              <a:gd name="T24" fmla="*/ 748 w 1495"/>
              <a:gd name="T25" fmla="*/ 86 h 1482"/>
              <a:gd name="T26" fmla="*/ 1409 w 1495"/>
              <a:gd name="T27" fmla="*/ 748 h 1482"/>
              <a:gd name="T28" fmla="*/ 1410 w 1495"/>
              <a:gd name="T29" fmla="*/ 756 h 1482"/>
              <a:gd name="T30" fmla="*/ 1409 w 1495"/>
              <a:gd name="T31" fmla="*/ 765 h 1482"/>
              <a:gd name="T32" fmla="*/ 1409 w 1495"/>
              <a:gd name="T33" fmla="*/ 884 h 1482"/>
              <a:gd name="T34" fmla="*/ 1132 w 1495"/>
              <a:gd name="T35" fmla="*/ 756 h 1482"/>
              <a:gd name="T36" fmla="*/ 1089 w 1495"/>
              <a:gd name="T37" fmla="*/ 799 h 1482"/>
              <a:gd name="T38" fmla="*/ 1089 w 1495"/>
              <a:gd name="T39" fmla="*/ 1438 h 1482"/>
              <a:gd name="T40" fmla="*/ 1132 w 1495"/>
              <a:gd name="T41" fmla="*/ 1482 h 1482"/>
              <a:gd name="T42" fmla="*/ 1495 w 1495"/>
              <a:gd name="T43" fmla="*/ 1119 h 1482"/>
              <a:gd name="T44" fmla="*/ 1495 w 1495"/>
              <a:gd name="T45" fmla="*/ 765 h 1482"/>
              <a:gd name="T46" fmla="*/ 1494 w 1495"/>
              <a:gd name="T47" fmla="*/ 756 h 1482"/>
              <a:gd name="T48" fmla="*/ 1495 w 1495"/>
              <a:gd name="T49" fmla="*/ 748 h 1482"/>
              <a:gd name="T50" fmla="*/ 319 w 1495"/>
              <a:gd name="T51" fmla="*/ 828 h 1482"/>
              <a:gd name="T52" fmla="*/ 319 w 1495"/>
              <a:gd name="T53" fmla="*/ 1374 h 1482"/>
              <a:gd name="T54" fmla="*/ 86 w 1495"/>
              <a:gd name="T55" fmla="*/ 1101 h 1482"/>
              <a:gd name="T56" fmla="*/ 319 w 1495"/>
              <a:gd name="T57" fmla="*/ 828 h 1482"/>
              <a:gd name="T58" fmla="*/ 1176 w 1495"/>
              <a:gd name="T59" fmla="*/ 1392 h 1482"/>
              <a:gd name="T60" fmla="*/ 1176 w 1495"/>
              <a:gd name="T61" fmla="*/ 846 h 1482"/>
              <a:gd name="T62" fmla="*/ 1409 w 1495"/>
              <a:gd name="T63" fmla="*/ 1119 h 1482"/>
              <a:gd name="T64" fmla="*/ 1176 w 1495"/>
              <a:gd name="T65" fmla="*/ 1392 h 1482"/>
              <a:gd name="T66" fmla="*/ 1176 w 1495"/>
              <a:gd name="T67" fmla="*/ 1392 h 1482"/>
              <a:gd name="T68" fmla="*/ 1176 w 1495"/>
              <a:gd name="T69" fmla="*/ 139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5" h="1482">
                <a:moveTo>
                  <a:pt x="1495" y="748"/>
                </a:moveTo>
                <a:cubicBezTo>
                  <a:pt x="1495" y="548"/>
                  <a:pt x="1417" y="360"/>
                  <a:pt x="1276" y="219"/>
                </a:cubicBezTo>
                <a:cubicBezTo>
                  <a:pt x="1135" y="78"/>
                  <a:pt x="947" y="0"/>
                  <a:pt x="748" y="0"/>
                </a:cubicBezTo>
                <a:cubicBezTo>
                  <a:pt x="548" y="0"/>
                  <a:pt x="360" y="78"/>
                  <a:pt x="219" y="219"/>
                </a:cubicBezTo>
                <a:cubicBezTo>
                  <a:pt x="78" y="360"/>
                  <a:pt x="0" y="548"/>
                  <a:pt x="0" y="748"/>
                </a:cubicBezTo>
                <a:cubicBezTo>
                  <a:pt x="0" y="1101"/>
                  <a:pt x="0" y="1101"/>
                  <a:pt x="0" y="1101"/>
                </a:cubicBezTo>
                <a:cubicBezTo>
                  <a:pt x="0" y="1301"/>
                  <a:pt x="163" y="1464"/>
                  <a:pt x="363" y="1464"/>
                </a:cubicBezTo>
                <a:cubicBezTo>
                  <a:pt x="387" y="1464"/>
                  <a:pt x="406" y="1445"/>
                  <a:pt x="406" y="1421"/>
                </a:cubicBezTo>
                <a:cubicBezTo>
                  <a:pt x="406" y="782"/>
                  <a:pt x="406" y="782"/>
                  <a:pt x="406" y="782"/>
                </a:cubicBezTo>
                <a:cubicBezTo>
                  <a:pt x="406" y="758"/>
                  <a:pt x="387" y="739"/>
                  <a:pt x="363" y="739"/>
                </a:cubicBezTo>
                <a:cubicBezTo>
                  <a:pt x="252" y="739"/>
                  <a:pt x="153" y="788"/>
                  <a:pt x="86" y="867"/>
                </a:cubicBezTo>
                <a:cubicBezTo>
                  <a:pt x="86" y="748"/>
                  <a:pt x="86" y="748"/>
                  <a:pt x="86" y="748"/>
                </a:cubicBezTo>
                <a:cubicBezTo>
                  <a:pt x="86" y="383"/>
                  <a:pt x="383" y="86"/>
                  <a:pt x="748" y="86"/>
                </a:cubicBezTo>
                <a:cubicBezTo>
                  <a:pt x="1112" y="86"/>
                  <a:pt x="1409" y="383"/>
                  <a:pt x="1409" y="748"/>
                </a:cubicBezTo>
                <a:cubicBezTo>
                  <a:pt x="1409" y="750"/>
                  <a:pt x="1409" y="753"/>
                  <a:pt x="1410" y="756"/>
                </a:cubicBezTo>
                <a:cubicBezTo>
                  <a:pt x="1409" y="759"/>
                  <a:pt x="1409" y="762"/>
                  <a:pt x="1409" y="765"/>
                </a:cubicBezTo>
                <a:cubicBezTo>
                  <a:pt x="1409" y="884"/>
                  <a:pt x="1409" y="884"/>
                  <a:pt x="1409" y="884"/>
                </a:cubicBezTo>
                <a:cubicBezTo>
                  <a:pt x="1342" y="806"/>
                  <a:pt x="1243" y="756"/>
                  <a:pt x="1132" y="756"/>
                </a:cubicBezTo>
                <a:cubicBezTo>
                  <a:pt x="1108" y="756"/>
                  <a:pt x="1089" y="775"/>
                  <a:pt x="1089" y="799"/>
                </a:cubicBezTo>
                <a:cubicBezTo>
                  <a:pt x="1089" y="1438"/>
                  <a:pt x="1089" y="1438"/>
                  <a:pt x="1089" y="1438"/>
                </a:cubicBezTo>
                <a:cubicBezTo>
                  <a:pt x="1089" y="1462"/>
                  <a:pt x="1108" y="1482"/>
                  <a:pt x="1132" y="1482"/>
                </a:cubicBezTo>
                <a:cubicBezTo>
                  <a:pt x="1332" y="1482"/>
                  <a:pt x="1495" y="1319"/>
                  <a:pt x="1495" y="1119"/>
                </a:cubicBezTo>
                <a:cubicBezTo>
                  <a:pt x="1495" y="765"/>
                  <a:pt x="1495" y="765"/>
                  <a:pt x="1495" y="765"/>
                </a:cubicBezTo>
                <a:cubicBezTo>
                  <a:pt x="1495" y="762"/>
                  <a:pt x="1495" y="759"/>
                  <a:pt x="1494" y="756"/>
                </a:cubicBezTo>
                <a:cubicBezTo>
                  <a:pt x="1495" y="753"/>
                  <a:pt x="1495" y="750"/>
                  <a:pt x="1495" y="748"/>
                </a:cubicBezTo>
                <a:close/>
                <a:moveTo>
                  <a:pt x="319" y="828"/>
                </a:moveTo>
                <a:cubicBezTo>
                  <a:pt x="319" y="1374"/>
                  <a:pt x="319" y="1374"/>
                  <a:pt x="319" y="1374"/>
                </a:cubicBezTo>
                <a:cubicBezTo>
                  <a:pt x="188" y="1354"/>
                  <a:pt x="86" y="1239"/>
                  <a:pt x="86" y="1101"/>
                </a:cubicBezTo>
                <a:cubicBezTo>
                  <a:pt x="86" y="964"/>
                  <a:pt x="188" y="849"/>
                  <a:pt x="319" y="828"/>
                </a:cubicBezTo>
                <a:close/>
                <a:moveTo>
                  <a:pt x="1176" y="1392"/>
                </a:moveTo>
                <a:cubicBezTo>
                  <a:pt x="1176" y="846"/>
                  <a:pt x="1176" y="846"/>
                  <a:pt x="1176" y="846"/>
                </a:cubicBezTo>
                <a:cubicBezTo>
                  <a:pt x="1308" y="867"/>
                  <a:pt x="1409" y="981"/>
                  <a:pt x="1409" y="1119"/>
                </a:cubicBezTo>
                <a:cubicBezTo>
                  <a:pt x="1409" y="1257"/>
                  <a:pt x="1308" y="1371"/>
                  <a:pt x="1176" y="1392"/>
                </a:cubicBezTo>
                <a:close/>
                <a:moveTo>
                  <a:pt x="1176" y="1392"/>
                </a:moveTo>
                <a:cubicBezTo>
                  <a:pt x="1176" y="1392"/>
                  <a:pt x="1176" y="1392"/>
                  <a:pt x="1176" y="1392"/>
                </a:cubicBezTo>
              </a:path>
            </a:pathLst>
          </a:custGeom>
          <a:gradFill>
            <a:gsLst>
              <a:gs pos="0">
                <a:srgbClr val="05C2E2"/>
              </a:gs>
              <a:gs pos="100000">
                <a:srgbClr val="5541F9"/>
              </a:gs>
            </a:gsLst>
            <a:lin ang="2700000" scaled="0"/>
          </a:gradFill>
          <a:ln>
            <a:noFill/>
          </a:ln>
          <a:effectLst>
            <a:outerShdw blurRad="127000" sx="102000" sy="102000" algn="ctr" rotWithShape="0">
              <a:srgbClr val="05C2E2">
                <a:alpha val="4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6">
            <a:extLst>
              <a:ext uri="{FF2B5EF4-FFF2-40B4-BE49-F238E27FC236}">
                <a16:creationId xmlns:a16="http://schemas.microsoft.com/office/drawing/2014/main" id="{CFB1C591-4FA9-4392-AD98-04AC2D43E3E7}"/>
              </a:ext>
            </a:extLst>
          </p:cNvPr>
          <p:cNvSpPr>
            <a:spLocks noEditPoints="1"/>
          </p:cNvSpPr>
          <p:nvPr/>
        </p:nvSpPr>
        <p:spPr bwMode="auto">
          <a:xfrm>
            <a:off x="10133815" y="2102116"/>
            <a:ext cx="517525" cy="517526"/>
          </a:xfrm>
          <a:custGeom>
            <a:avLst/>
            <a:gdLst>
              <a:gd name="T0" fmla="*/ 1489 w 1505"/>
              <a:gd name="T1" fmla="*/ 16 h 1504"/>
              <a:gd name="T2" fmla="*/ 1441 w 1505"/>
              <a:gd name="T3" fmla="*/ 7 h 1504"/>
              <a:gd name="T4" fmla="*/ 27 w 1505"/>
              <a:gd name="T5" fmla="*/ 627 h 1504"/>
              <a:gd name="T6" fmla="*/ 1 w 1505"/>
              <a:gd name="T7" fmla="*/ 664 h 1504"/>
              <a:gd name="T8" fmla="*/ 23 w 1505"/>
              <a:gd name="T9" fmla="*/ 704 h 1504"/>
              <a:gd name="T10" fmla="*/ 516 w 1505"/>
              <a:gd name="T11" fmla="*/ 984 h 1504"/>
              <a:gd name="T12" fmla="*/ 809 w 1505"/>
              <a:gd name="T13" fmla="*/ 1482 h 1504"/>
              <a:gd name="T14" fmla="*/ 846 w 1505"/>
              <a:gd name="T15" fmla="*/ 1504 h 1504"/>
              <a:gd name="T16" fmla="*/ 848 w 1505"/>
              <a:gd name="T17" fmla="*/ 1504 h 1504"/>
              <a:gd name="T18" fmla="*/ 886 w 1505"/>
              <a:gd name="T19" fmla="*/ 1478 h 1504"/>
              <a:gd name="T20" fmla="*/ 1498 w 1505"/>
              <a:gd name="T21" fmla="*/ 64 h 1504"/>
              <a:gd name="T22" fmla="*/ 1489 w 1505"/>
              <a:gd name="T23" fmla="*/ 16 h 1504"/>
              <a:gd name="T24" fmla="*/ 1264 w 1505"/>
              <a:gd name="T25" fmla="*/ 179 h 1504"/>
              <a:gd name="T26" fmla="*/ 540 w 1505"/>
              <a:gd name="T27" fmla="*/ 898 h 1504"/>
              <a:gd name="T28" fmla="*/ 141 w 1505"/>
              <a:gd name="T29" fmla="*/ 672 h 1504"/>
              <a:gd name="T30" fmla="*/ 1264 w 1505"/>
              <a:gd name="T31" fmla="*/ 179 h 1504"/>
              <a:gd name="T32" fmla="*/ 840 w 1505"/>
              <a:gd name="T33" fmla="*/ 1365 h 1504"/>
              <a:gd name="T34" fmla="*/ 602 w 1505"/>
              <a:gd name="T35" fmla="*/ 959 h 1504"/>
              <a:gd name="T36" fmla="*/ 1330 w 1505"/>
              <a:gd name="T37" fmla="*/ 236 h 1504"/>
              <a:gd name="T38" fmla="*/ 840 w 1505"/>
              <a:gd name="T39" fmla="*/ 1365 h 1504"/>
              <a:gd name="T40" fmla="*/ 840 w 1505"/>
              <a:gd name="T41" fmla="*/ 1365 h 1504"/>
              <a:gd name="T42" fmla="*/ 840 w 1505"/>
              <a:gd name="T43" fmla="*/ 1365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5" h="1504">
                <a:moveTo>
                  <a:pt x="1489" y="16"/>
                </a:moveTo>
                <a:cubicBezTo>
                  <a:pt x="1477" y="4"/>
                  <a:pt x="1457" y="0"/>
                  <a:pt x="1441" y="7"/>
                </a:cubicBezTo>
                <a:cubicBezTo>
                  <a:pt x="27" y="627"/>
                  <a:pt x="27" y="627"/>
                  <a:pt x="27" y="627"/>
                </a:cubicBezTo>
                <a:cubicBezTo>
                  <a:pt x="12" y="634"/>
                  <a:pt x="2" y="648"/>
                  <a:pt x="1" y="664"/>
                </a:cubicBezTo>
                <a:cubicBezTo>
                  <a:pt x="0" y="681"/>
                  <a:pt x="9" y="696"/>
                  <a:pt x="23" y="704"/>
                </a:cubicBezTo>
                <a:cubicBezTo>
                  <a:pt x="516" y="984"/>
                  <a:pt x="516" y="984"/>
                  <a:pt x="516" y="984"/>
                </a:cubicBezTo>
                <a:cubicBezTo>
                  <a:pt x="809" y="1482"/>
                  <a:pt x="809" y="1482"/>
                  <a:pt x="809" y="1482"/>
                </a:cubicBezTo>
                <a:cubicBezTo>
                  <a:pt x="816" y="1495"/>
                  <a:pt x="831" y="1504"/>
                  <a:pt x="846" y="1504"/>
                </a:cubicBezTo>
                <a:cubicBezTo>
                  <a:pt x="848" y="1504"/>
                  <a:pt x="848" y="1504"/>
                  <a:pt x="848" y="1504"/>
                </a:cubicBezTo>
                <a:cubicBezTo>
                  <a:pt x="865" y="1503"/>
                  <a:pt x="879" y="1493"/>
                  <a:pt x="886" y="1478"/>
                </a:cubicBezTo>
                <a:cubicBezTo>
                  <a:pt x="1498" y="64"/>
                  <a:pt x="1498" y="64"/>
                  <a:pt x="1498" y="64"/>
                </a:cubicBezTo>
                <a:cubicBezTo>
                  <a:pt x="1505" y="48"/>
                  <a:pt x="1502" y="29"/>
                  <a:pt x="1489" y="16"/>
                </a:cubicBezTo>
                <a:close/>
                <a:moveTo>
                  <a:pt x="1264" y="179"/>
                </a:moveTo>
                <a:cubicBezTo>
                  <a:pt x="540" y="898"/>
                  <a:pt x="540" y="898"/>
                  <a:pt x="540" y="898"/>
                </a:cubicBezTo>
                <a:cubicBezTo>
                  <a:pt x="141" y="672"/>
                  <a:pt x="141" y="672"/>
                  <a:pt x="141" y="672"/>
                </a:cubicBezTo>
                <a:lnTo>
                  <a:pt x="1264" y="179"/>
                </a:lnTo>
                <a:close/>
                <a:moveTo>
                  <a:pt x="840" y="1365"/>
                </a:moveTo>
                <a:cubicBezTo>
                  <a:pt x="602" y="959"/>
                  <a:pt x="602" y="959"/>
                  <a:pt x="602" y="959"/>
                </a:cubicBezTo>
                <a:cubicBezTo>
                  <a:pt x="1330" y="236"/>
                  <a:pt x="1330" y="236"/>
                  <a:pt x="1330" y="236"/>
                </a:cubicBezTo>
                <a:lnTo>
                  <a:pt x="840" y="1365"/>
                </a:lnTo>
                <a:close/>
                <a:moveTo>
                  <a:pt x="840" y="1365"/>
                </a:moveTo>
                <a:cubicBezTo>
                  <a:pt x="840" y="1365"/>
                  <a:pt x="840" y="1365"/>
                  <a:pt x="840" y="1365"/>
                </a:cubicBezTo>
              </a:path>
            </a:pathLst>
          </a:custGeom>
          <a:gradFill>
            <a:gsLst>
              <a:gs pos="0">
                <a:srgbClr val="05C2E2"/>
              </a:gs>
              <a:gs pos="100000">
                <a:srgbClr val="5541F9"/>
              </a:gs>
            </a:gsLst>
            <a:lin ang="2700000" scaled="0"/>
          </a:gradFill>
          <a:ln>
            <a:noFill/>
          </a:ln>
          <a:effectLst>
            <a:outerShdw blurRad="127000" sx="102000" sy="102000" algn="ctr" rotWithShape="0">
              <a:srgbClr val="05C2E2">
                <a:alpha val="40000"/>
              </a:srgbClr>
            </a:outerShdw>
          </a:effectLst>
          <a:extLst/>
        </p:spPr>
        <p:txBody>
          <a:bodyPr vert="horz" wrap="square" lIns="91440" tIns="45720" rIns="91440" bIns="45720" numCol="1" anchor="t" anchorCtr="0" compatLnSpc="1">
            <a:prstTxWarp prst="textNoShape">
              <a:avLst/>
            </a:prstTxWarp>
          </a:bodyPr>
          <a:lstStyle/>
          <a:p>
            <a:endParaRPr lang="zh-CN" altLang="en-US"/>
          </a:p>
        </p:txBody>
      </p:sp>
      <p:grpSp>
        <p:nvGrpSpPr>
          <p:cNvPr id="59" name="Group 155">
            <a:extLst>
              <a:ext uri="{FF2B5EF4-FFF2-40B4-BE49-F238E27FC236}">
                <a16:creationId xmlns:a16="http://schemas.microsoft.com/office/drawing/2014/main" id="{2024F37A-9C33-4DB2-8E5F-0C0AD9642940}"/>
              </a:ext>
            </a:extLst>
          </p:cNvPr>
          <p:cNvGrpSpPr>
            <a:grpSpLocks noChangeAspect="1"/>
          </p:cNvGrpSpPr>
          <p:nvPr/>
        </p:nvGrpSpPr>
        <p:grpSpPr bwMode="auto">
          <a:xfrm>
            <a:off x="4395518" y="2181491"/>
            <a:ext cx="536575" cy="444500"/>
            <a:chOff x="2702" y="2322"/>
            <a:chExt cx="338" cy="280"/>
          </a:xfrm>
          <a:gradFill>
            <a:gsLst>
              <a:gs pos="0">
                <a:srgbClr val="05C2E2"/>
              </a:gs>
              <a:gs pos="100000">
                <a:srgbClr val="5541F9"/>
              </a:gs>
            </a:gsLst>
            <a:lin ang="2700000" scaled="0"/>
          </a:gradFill>
          <a:effectLst>
            <a:outerShdw blurRad="127000" sx="102000" sy="102000" algn="ctr" rotWithShape="0">
              <a:srgbClr val="05C2E2">
                <a:alpha val="40000"/>
              </a:srgbClr>
            </a:outerShdw>
          </a:effectLst>
        </p:grpSpPr>
        <p:sp>
          <p:nvSpPr>
            <p:cNvPr id="60" name="Freeform 156">
              <a:extLst>
                <a:ext uri="{FF2B5EF4-FFF2-40B4-BE49-F238E27FC236}">
                  <a16:creationId xmlns:a16="http://schemas.microsoft.com/office/drawing/2014/main" id="{75F81C9B-16AA-42CA-BC17-4C2C08BB9324}"/>
                </a:ext>
              </a:extLst>
            </p:cNvPr>
            <p:cNvSpPr>
              <a:spLocks noEditPoints="1"/>
            </p:cNvSpPr>
            <p:nvPr/>
          </p:nvSpPr>
          <p:spPr bwMode="auto">
            <a:xfrm>
              <a:off x="2702" y="2322"/>
              <a:ext cx="338" cy="275"/>
            </a:xfrm>
            <a:custGeom>
              <a:avLst/>
              <a:gdLst>
                <a:gd name="T0" fmla="*/ 1538 w 1561"/>
                <a:gd name="T1" fmla="*/ 352 h 1268"/>
                <a:gd name="T2" fmla="*/ 1132 w 1561"/>
                <a:gd name="T3" fmla="*/ 223 h 1268"/>
                <a:gd name="T4" fmla="*/ 1122 w 1561"/>
                <a:gd name="T5" fmla="*/ 182 h 1268"/>
                <a:gd name="T6" fmla="*/ 892 w 1561"/>
                <a:gd name="T7" fmla="*/ 0 h 1268"/>
                <a:gd name="T8" fmla="*/ 668 w 1561"/>
                <a:gd name="T9" fmla="*/ 0 h 1268"/>
                <a:gd name="T10" fmla="*/ 438 w 1561"/>
                <a:gd name="T11" fmla="*/ 182 h 1268"/>
                <a:gd name="T12" fmla="*/ 429 w 1561"/>
                <a:gd name="T13" fmla="*/ 223 h 1268"/>
                <a:gd name="T14" fmla="*/ 23 w 1561"/>
                <a:gd name="T15" fmla="*/ 352 h 1268"/>
                <a:gd name="T16" fmla="*/ 0 w 1561"/>
                <a:gd name="T17" fmla="*/ 390 h 1268"/>
                <a:gd name="T18" fmla="*/ 0 w 1561"/>
                <a:gd name="T19" fmla="*/ 899 h 1268"/>
                <a:gd name="T20" fmla="*/ 370 w 1561"/>
                <a:gd name="T21" fmla="*/ 1268 h 1268"/>
                <a:gd name="T22" fmla="*/ 413 w 1561"/>
                <a:gd name="T23" fmla="*/ 1225 h 1268"/>
                <a:gd name="T24" fmla="*/ 370 w 1561"/>
                <a:gd name="T25" fmla="*/ 1182 h 1268"/>
                <a:gd name="T26" fmla="*/ 86 w 1561"/>
                <a:gd name="T27" fmla="*/ 899 h 1268"/>
                <a:gd name="T28" fmla="*/ 86 w 1561"/>
                <a:gd name="T29" fmla="*/ 417 h 1268"/>
                <a:gd name="T30" fmla="*/ 472 w 1561"/>
                <a:gd name="T31" fmla="*/ 303 h 1268"/>
                <a:gd name="T32" fmla="*/ 507 w 1561"/>
                <a:gd name="T33" fmla="*/ 271 h 1268"/>
                <a:gd name="T34" fmla="*/ 523 w 1561"/>
                <a:gd name="T35" fmla="*/ 202 h 1268"/>
                <a:gd name="T36" fmla="*/ 668 w 1561"/>
                <a:gd name="T37" fmla="*/ 86 h 1268"/>
                <a:gd name="T38" fmla="*/ 892 w 1561"/>
                <a:gd name="T39" fmla="*/ 86 h 1268"/>
                <a:gd name="T40" fmla="*/ 1038 w 1561"/>
                <a:gd name="T41" fmla="*/ 202 h 1268"/>
                <a:gd name="T42" fmla="*/ 1054 w 1561"/>
                <a:gd name="T43" fmla="*/ 271 h 1268"/>
                <a:gd name="T44" fmla="*/ 1089 w 1561"/>
                <a:gd name="T45" fmla="*/ 303 h 1268"/>
                <a:gd name="T46" fmla="*/ 1474 w 1561"/>
                <a:gd name="T47" fmla="*/ 417 h 1268"/>
                <a:gd name="T48" fmla="*/ 1474 w 1561"/>
                <a:gd name="T49" fmla="*/ 899 h 1268"/>
                <a:gd name="T50" fmla="*/ 1191 w 1561"/>
                <a:gd name="T51" fmla="*/ 1182 h 1268"/>
                <a:gd name="T52" fmla="*/ 1148 w 1561"/>
                <a:gd name="T53" fmla="*/ 1225 h 1268"/>
                <a:gd name="T54" fmla="*/ 1191 w 1561"/>
                <a:gd name="T55" fmla="*/ 1268 h 1268"/>
                <a:gd name="T56" fmla="*/ 1561 w 1561"/>
                <a:gd name="T57" fmla="*/ 899 h 1268"/>
                <a:gd name="T58" fmla="*/ 1561 w 1561"/>
                <a:gd name="T59" fmla="*/ 390 h 1268"/>
                <a:gd name="T60" fmla="*/ 1538 w 1561"/>
                <a:gd name="T61" fmla="*/ 352 h 1268"/>
                <a:gd name="T62" fmla="*/ 1538 w 1561"/>
                <a:gd name="T63" fmla="*/ 352 h 1268"/>
                <a:gd name="T64" fmla="*/ 1538 w 1561"/>
                <a:gd name="T65" fmla="*/ 352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1" h="1268">
                  <a:moveTo>
                    <a:pt x="1538" y="352"/>
                  </a:moveTo>
                  <a:cubicBezTo>
                    <a:pt x="1531" y="348"/>
                    <a:pt x="1381" y="270"/>
                    <a:pt x="1132" y="223"/>
                  </a:cubicBezTo>
                  <a:cubicBezTo>
                    <a:pt x="1122" y="182"/>
                    <a:pt x="1122" y="182"/>
                    <a:pt x="1122" y="182"/>
                  </a:cubicBezTo>
                  <a:cubicBezTo>
                    <a:pt x="1097" y="75"/>
                    <a:pt x="1003" y="0"/>
                    <a:pt x="892" y="0"/>
                  </a:cubicBezTo>
                  <a:cubicBezTo>
                    <a:pt x="668" y="0"/>
                    <a:pt x="668" y="0"/>
                    <a:pt x="668" y="0"/>
                  </a:cubicBezTo>
                  <a:cubicBezTo>
                    <a:pt x="558" y="0"/>
                    <a:pt x="464" y="75"/>
                    <a:pt x="438" y="182"/>
                  </a:cubicBezTo>
                  <a:cubicBezTo>
                    <a:pt x="429" y="223"/>
                    <a:pt x="429" y="223"/>
                    <a:pt x="429" y="223"/>
                  </a:cubicBezTo>
                  <a:cubicBezTo>
                    <a:pt x="179" y="270"/>
                    <a:pt x="29" y="348"/>
                    <a:pt x="23" y="352"/>
                  </a:cubicBezTo>
                  <a:cubicBezTo>
                    <a:pt x="9" y="359"/>
                    <a:pt x="0" y="374"/>
                    <a:pt x="0" y="390"/>
                  </a:cubicBezTo>
                  <a:cubicBezTo>
                    <a:pt x="0" y="899"/>
                    <a:pt x="0" y="899"/>
                    <a:pt x="0" y="899"/>
                  </a:cubicBezTo>
                  <a:cubicBezTo>
                    <a:pt x="0" y="1102"/>
                    <a:pt x="166" y="1268"/>
                    <a:pt x="370" y="1268"/>
                  </a:cubicBezTo>
                  <a:cubicBezTo>
                    <a:pt x="394" y="1268"/>
                    <a:pt x="413" y="1249"/>
                    <a:pt x="413" y="1225"/>
                  </a:cubicBezTo>
                  <a:cubicBezTo>
                    <a:pt x="413" y="1201"/>
                    <a:pt x="394" y="1182"/>
                    <a:pt x="370" y="1182"/>
                  </a:cubicBezTo>
                  <a:cubicBezTo>
                    <a:pt x="214" y="1182"/>
                    <a:pt x="86" y="1055"/>
                    <a:pt x="86" y="899"/>
                  </a:cubicBezTo>
                  <a:cubicBezTo>
                    <a:pt x="86" y="417"/>
                    <a:pt x="86" y="417"/>
                    <a:pt x="86" y="417"/>
                  </a:cubicBezTo>
                  <a:cubicBezTo>
                    <a:pt x="138" y="393"/>
                    <a:pt x="275" y="337"/>
                    <a:pt x="472" y="303"/>
                  </a:cubicBezTo>
                  <a:cubicBezTo>
                    <a:pt x="489" y="300"/>
                    <a:pt x="503" y="287"/>
                    <a:pt x="507" y="271"/>
                  </a:cubicBezTo>
                  <a:cubicBezTo>
                    <a:pt x="523" y="202"/>
                    <a:pt x="523" y="202"/>
                    <a:pt x="523" y="202"/>
                  </a:cubicBezTo>
                  <a:cubicBezTo>
                    <a:pt x="539" y="134"/>
                    <a:pt x="598" y="86"/>
                    <a:pt x="668" y="86"/>
                  </a:cubicBezTo>
                  <a:cubicBezTo>
                    <a:pt x="892" y="86"/>
                    <a:pt x="892" y="86"/>
                    <a:pt x="892" y="86"/>
                  </a:cubicBezTo>
                  <a:cubicBezTo>
                    <a:pt x="962" y="86"/>
                    <a:pt x="1022" y="134"/>
                    <a:pt x="1038" y="202"/>
                  </a:cubicBezTo>
                  <a:cubicBezTo>
                    <a:pt x="1054" y="271"/>
                    <a:pt x="1054" y="271"/>
                    <a:pt x="1054" y="271"/>
                  </a:cubicBezTo>
                  <a:cubicBezTo>
                    <a:pt x="1058" y="288"/>
                    <a:pt x="1072" y="300"/>
                    <a:pt x="1089" y="303"/>
                  </a:cubicBezTo>
                  <a:cubicBezTo>
                    <a:pt x="1285" y="337"/>
                    <a:pt x="1422" y="393"/>
                    <a:pt x="1474" y="417"/>
                  </a:cubicBezTo>
                  <a:cubicBezTo>
                    <a:pt x="1474" y="899"/>
                    <a:pt x="1474" y="899"/>
                    <a:pt x="1474" y="899"/>
                  </a:cubicBezTo>
                  <a:cubicBezTo>
                    <a:pt x="1474" y="1055"/>
                    <a:pt x="1347" y="1182"/>
                    <a:pt x="1191" y="1182"/>
                  </a:cubicBezTo>
                  <a:cubicBezTo>
                    <a:pt x="1167" y="1182"/>
                    <a:pt x="1148" y="1201"/>
                    <a:pt x="1148" y="1225"/>
                  </a:cubicBezTo>
                  <a:cubicBezTo>
                    <a:pt x="1148" y="1249"/>
                    <a:pt x="1167" y="1268"/>
                    <a:pt x="1191" y="1268"/>
                  </a:cubicBezTo>
                  <a:cubicBezTo>
                    <a:pt x="1395" y="1268"/>
                    <a:pt x="1561" y="1103"/>
                    <a:pt x="1561" y="899"/>
                  </a:cubicBezTo>
                  <a:cubicBezTo>
                    <a:pt x="1561" y="390"/>
                    <a:pt x="1561" y="390"/>
                    <a:pt x="1561" y="390"/>
                  </a:cubicBezTo>
                  <a:cubicBezTo>
                    <a:pt x="1561" y="374"/>
                    <a:pt x="1552" y="359"/>
                    <a:pt x="1538" y="352"/>
                  </a:cubicBezTo>
                  <a:close/>
                  <a:moveTo>
                    <a:pt x="1538" y="352"/>
                  </a:moveTo>
                  <a:cubicBezTo>
                    <a:pt x="1538" y="352"/>
                    <a:pt x="1538" y="352"/>
                    <a:pt x="1538" y="3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57">
              <a:extLst>
                <a:ext uri="{FF2B5EF4-FFF2-40B4-BE49-F238E27FC236}">
                  <a16:creationId xmlns:a16="http://schemas.microsoft.com/office/drawing/2014/main" id="{B6BEA4D8-AD8C-421D-98FE-AF18C982B796}"/>
                </a:ext>
              </a:extLst>
            </p:cNvPr>
            <p:cNvSpPr>
              <a:spLocks noEditPoints="1"/>
            </p:cNvSpPr>
            <p:nvPr/>
          </p:nvSpPr>
          <p:spPr bwMode="auto">
            <a:xfrm>
              <a:off x="2722" y="2351"/>
              <a:ext cx="52" cy="28"/>
            </a:xfrm>
            <a:custGeom>
              <a:avLst/>
              <a:gdLst>
                <a:gd name="T0" fmla="*/ 48 w 241"/>
                <a:gd name="T1" fmla="*/ 131 h 131"/>
                <a:gd name="T2" fmla="*/ 62 w 241"/>
                <a:gd name="T3" fmla="*/ 129 h 131"/>
                <a:gd name="T4" fmla="*/ 204 w 241"/>
                <a:gd name="T5" fmla="*/ 89 h 131"/>
                <a:gd name="T6" fmla="*/ 236 w 241"/>
                <a:gd name="T7" fmla="*/ 37 h 131"/>
                <a:gd name="T8" fmla="*/ 184 w 241"/>
                <a:gd name="T9" fmla="*/ 5 h 131"/>
                <a:gd name="T10" fmla="*/ 35 w 241"/>
                <a:gd name="T11" fmla="*/ 47 h 131"/>
                <a:gd name="T12" fmla="*/ 7 w 241"/>
                <a:gd name="T13" fmla="*/ 102 h 131"/>
                <a:gd name="T14" fmla="*/ 48 w 241"/>
                <a:gd name="T15" fmla="*/ 131 h 131"/>
                <a:gd name="T16" fmla="*/ 48 w 241"/>
                <a:gd name="T17" fmla="*/ 131 h 131"/>
                <a:gd name="T18" fmla="*/ 48 w 241"/>
                <a:gd name="T1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31">
                  <a:moveTo>
                    <a:pt x="48" y="131"/>
                  </a:moveTo>
                  <a:cubicBezTo>
                    <a:pt x="53" y="131"/>
                    <a:pt x="57" y="131"/>
                    <a:pt x="62" y="129"/>
                  </a:cubicBezTo>
                  <a:cubicBezTo>
                    <a:pt x="107" y="114"/>
                    <a:pt x="155" y="101"/>
                    <a:pt x="204" y="89"/>
                  </a:cubicBezTo>
                  <a:cubicBezTo>
                    <a:pt x="227" y="84"/>
                    <a:pt x="241" y="60"/>
                    <a:pt x="236" y="37"/>
                  </a:cubicBezTo>
                  <a:cubicBezTo>
                    <a:pt x="230" y="14"/>
                    <a:pt x="207" y="0"/>
                    <a:pt x="184" y="5"/>
                  </a:cubicBezTo>
                  <a:cubicBezTo>
                    <a:pt x="133" y="17"/>
                    <a:pt x="83" y="32"/>
                    <a:pt x="35" y="47"/>
                  </a:cubicBezTo>
                  <a:cubicBezTo>
                    <a:pt x="12" y="55"/>
                    <a:pt x="0" y="79"/>
                    <a:pt x="7" y="102"/>
                  </a:cubicBezTo>
                  <a:cubicBezTo>
                    <a:pt x="14" y="120"/>
                    <a:pt x="31" y="131"/>
                    <a:pt x="48" y="131"/>
                  </a:cubicBezTo>
                  <a:close/>
                  <a:moveTo>
                    <a:pt x="48" y="131"/>
                  </a:moveTo>
                  <a:cubicBezTo>
                    <a:pt x="48" y="131"/>
                    <a:pt x="48" y="131"/>
                    <a:pt x="48"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58">
              <a:extLst>
                <a:ext uri="{FF2B5EF4-FFF2-40B4-BE49-F238E27FC236}">
                  <a16:creationId xmlns:a16="http://schemas.microsoft.com/office/drawing/2014/main" id="{6B78F789-38DE-48A0-9584-F393AD1AA7E1}"/>
                </a:ext>
              </a:extLst>
            </p:cNvPr>
            <p:cNvSpPr>
              <a:spLocks noEditPoints="1"/>
            </p:cNvSpPr>
            <p:nvPr/>
          </p:nvSpPr>
          <p:spPr bwMode="auto">
            <a:xfrm>
              <a:off x="2763" y="2387"/>
              <a:ext cx="216" cy="215"/>
            </a:xfrm>
            <a:custGeom>
              <a:avLst/>
              <a:gdLst>
                <a:gd name="T0" fmla="*/ 497 w 995"/>
                <a:gd name="T1" fmla="*/ 0 h 994"/>
                <a:gd name="T2" fmla="*/ 0 w 995"/>
                <a:gd name="T3" fmla="*/ 497 h 994"/>
                <a:gd name="T4" fmla="*/ 497 w 995"/>
                <a:gd name="T5" fmla="*/ 994 h 994"/>
                <a:gd name="T6" fmla="*/ 995 w 995"/>
                <a:gd name="T7" fmla="*/ 497 h 994"/>
                <a:gd name="T8" fmla="*/ 497 w 995"/>
                <a:gd name="T9" fmla="*/ 0 h 994"/>
                <a:gd name="T10" fmla="*/ 497 w 995"/>
                <a:gd name="T11" fmla="*/ 908 h 994"/>
                <a:gd name="T12" fmla="*/ 87 w 995"/>
                <a:gd name="T13" fmla="*/ 497 h 994"/>
                <a:gd name="T14" fmla="*/ 497 w 995"/>
                <a:gd name="T15" fmla="*/ 86 h 994"/>
                <a:gd name="T16" fmla="*/ 908 w 995"/>
                <a:gd name="T17" fmla="*/ 497 h 994"/>
                <a:gd name="T18" fmla="*/ 497 w 995"/>
                <a:gd name="T19" fmla="*/ 908 h 994"/>
                <a:gd name="T20" fmla="*/ 497 w 995"/>
                <a:gd name="T21" fmla="*/ 908 h 994"/>
                <a:gd name="T22" fmla="*/ 497 w 995"/>
                <a:gd name="T23" fmla="*/ 908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5" h="994">
                  <a:moveTo>
                    <a:pt x="497" y="0"/>
                  </a:moveTo>
                  <a:cubicBezTo>
                    <a:pt x="223" y="0"/>
                    <a:pt x="0" y="223"/>
                    <a:pt x="0" y="497"/>
                  </a:cubicBezTo>
                  <a:cubicBezTo>
                    <a:pt x="0" y="771"/>
                    <a:pt x="223" y="994"/>
                    <a:pt x="497" y="994"/>
                  </a:cubicBezTo>
                  <a:cubicBezTo>
                    <a:pt x="772" y="994"/>
                    <a:pt x="995" y="771"/>
                    <a:pt x="995" y="497"/>
                  </a:cubicBezTo>
                  <a:cubicBezTo>
                    <a:pt x="995" y="223"/>
                    <a:pt x="772" y="0"/>
                    <a:pt x="497" y="0"/>
                  </a:cubicBezTo>
                  <a:close/>
                  <a:moveTo>
                    <a:pt x="497" y="908"/>
                  </a:moveTo>
                  <a:cubicBezTo>
                    <a:pt x="271" y="908"/>
                    <a:pt x="87" y="724"/>
                    <a:pt x="87" y="497"/>
                  </a:cubicBezTo>
                  <a:cubicBezTo>
                    <a:pt x="87" y="271"/>
                    <a:pt x="271" y="86"/>
                    <a:pt x="497" y="86"/>
                  </a:cubicBezTo>
                  <a:cubicBezTo>
                    <a:pt x="724" y="86"/>
                    <a:pt x="908" y="270"/>
                    <a:pt x="908" y="497"/>
                  </a:cubicBezTo>
                  <a:cubicBezTo>
                    <a:pt x="908" y="723"/>
                    <a:pt x="724" y="908"/>
                    <a:pt x="497" y="908"/>
                  </a:cubicBezTo>
                  <a:close/>
                  <a:moveTo>
                    <a:pt x="497" y="908"/>
                  </a:moveTo>
                  <a:cubicBezTo>
                    <a:pt x="497" y="908"/>
                    <a:pt x="497" y="908"/>
                    <a:pt x="497" y="90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Group 170">
            <a:extLst>
              <a:ext uri="{FF2B5EF4-FFF2-40B4-BE49-F238E27FC236}">
                <a16:creationId xmlns:a16="http://schemas.microsoft.com/office/drawing/2014/main" id="{0C460777-873A-4F90-B16A-057E87F60F1C}"/>
              </a:ext>
            </a:extLst>
          </p:cNvPr>
          <p:cNvGrpSpPr>
            <a:grpSpLocks noChangeAspect="1"/>
          </p:cNvGrpSpPr>
          <p:nvPr/>
        </p:nvGrpSpPr>
        <p:grpSpPr bwMode="auto">
          <a:xfrm>
            <a:off x="1589076" y="2130781"/>
            <a:ext cx="397669" cy="495210"/>
            <a:chOff x="4142" y="2322"/>
            <a:chExt cx="265" cy="330"/>
          </a:xfrm>
          <a:gradFill>
            <a:gsLst>
              <a:gs pos="0">
                <a:srgbClr val="05C2E2"/>
              </a:gs>
              <a:gs pos="100000">
                <a:srgbClr val="5541F9"/>
              </a:gs>
            </a:gsLst>
            <a:lin ang="2700000" scaled="0"/>
          </a:gradFill>
          <a:effectLst>
            <a:outerShdw blurRad="127000" sx="102000" sy="102000" algn="ctr" rotWithShape="0">
              <a:srgbClr val="05C2E2">
                <a:alpha val="40000"/>
              </a:srgbClr>
            </a:outerShdw>
          </a:effectLst>
        </p:grpSpPr>
        <p:sp>
          <p:nvSpPr>
            <p:cNvPr id="64" name="Freeform 171">
              <a:extLst>
                <a:ext uri="{FF2B5EF4-FFF2-40B4-BE49-F238E27FC236}">
                  <a16:creationId xmlns:a16="http://schemas.microsoft.com/office/drawing/2014/main" id="{73431353-4C8F-4093-8A24-8F731AB95B05}"/>
                </a:ext>
              </a:extLst>
            </p:cNvPr>
            <p:cNvSpPr>
              <a:spLocks noEditPoints="1"/>
            </p:cNvSpPr>
            <p:nvPr/>
          </p:nvSpPr>
          <p:spPr bwMode="auto">
            <a:xfrm>
              <a:off x="4142" y="2322"/>
              <a:ext cx="265" cy="330"/>
            </a:xfrm>
            <a:custGeom>
              <a:avLst/>
              <a:gdLst>
                <a:gd name="T0" fmla="*/ 612 w 1224"/>
                <a:gd name="T1" fmla="*/ 0 h 1526"/>
                <a:gd name="T2" fmla="*/ 0 w 1224"/>
                <a:gd name="T3" fmla="*/ 612 h 1526"/>
                <a:gd name="T4" fmla="*/ 11 w 1224"/>
                <a:gd name="T5" fmla="*/ 727 h 1526"/>
                <a:gd name="T6" fmla="*/ 15 w 1224"/>
                <a:gd name="T7" fmla="*/ 747 h 1526"/>
                <a:gd name="T8" fmla="*/ 56 w 1224"/>
                <a:gd name="T9" fmla="*/ 868 h 1526"/>
                <a:gd name="T10" fmla="*/ 585 w 1224"/>
                <a:gd name="T11" fmla="*/ 1517 h 1526"/>
                <a:gd name="T12" fmla="*/ 612 w 1224"/>
                <a:gd name="T13" fmla="*/ 1526 h 1526"/>
                <a:gd name="T14" fmla="*/ 639 w 1224"/>
                <a:gd name="T15" fmla="*/ 1517 h 1526"/>
                <a:gd name="T16" fmla="*/ 1168 w 1224"/>
                <a:gd name="T17" fmla="*/ 868 h 1526"/>
                <a:gd name="T18" fmla="*/ 1209 w 1224"/>
                <a:gd name="T19" fmla="*/ 747 h 1526"/>
                <a:gd name="T20" fmla="*/ 1213 w 1224"/>
                <a:gd name="T21" fmla="*/ 727 h 1526"/>
                <a:gd name="T22" fmla="*/ 1224 w 1224"/>
                <a:gd name="T23" fmla="*/ 612 h 1526"/>
                <a:gd name="T24" fmla="*/ 612 w 1224"/>
                <a:gd name="T25" fmla="*/ 0 h 1526"/>
                <a:gd name="T26" fmla="*/ 1128 w 1224"/>
                <a:gd name="T27" fmla="*/ 712 h 1526"/>
                <a:gd name="T28" fmla="*/ 1127 w 1224"/>
                <a:gd name="T29" fmla="*/ 714 h 1526"/>
                <a:gd name="T30" fmla="*/ 1124 w 1224"/>
                <a:gd name="T31" fmla="*/ 727 h 1526"/>
                <a:gd name="T32" fmla="*/ 1124 w 1224"/>
                <a:gd name="T33" fmla="*/ 728 h 1526"/>
                <a:gd name="T34" fmla="*/ 1089 w 1224"/>
                <a:gd name="T35" fmla="*/ 832 h 1526"/>
                <a:gd name="T36" fmla="*/ 1088 w 1224"/>
                <a:gd name="T37" fmla="*/ 834 h 1526"/>
                <a:gd name="T38" fmla="*/ 612 w 1224"/>
                <a:gd name="T39" fmla="*/ 1428 h 1526"/>
                <a:gd name="T40" fmla="*/ 135 w 1224"/>
                <a:gd name="T41" fmla="*/ 834 h 1526"/>
                <a:gd name="T42" fmla="*/ 135 w 1224"/>
                <a:gd name="T43" fmla="*/ 832 h 1526"/>
                <a:gd name="T44" fmla="*/ 99 w 1224"/>
                <a:gd name="T45" fmla="*/ 728 h 1526"/>
                <a:gd name="T46" fmla="*/ 99 w 1224"/>
                <a:gd name="T47" fmla="*/ 727 h 1526"/>
                <a:gd name="T48" fmla="*/ 96 w 1224"/>
                <a:gd name="T49" fmla="*/ 714 h 1526"/>
                <a:gd name="T50" fmla="*/ 96 w 1224"/>
                <a:gd name="T51" fmla="*/ 711 h 1526"/>
                <a:gd name="T52" fmla="*/ 86 w 1224"/>
                <a:gd name="T53" fmla="*/ 612 h 1526"/>
                <a:gd name="T54" fmla="*/ 612 w 1224"/>
                <a:gd name="T55" fmla="*/ 86 h 1526"/>
                <a:gd name="T56" fmla="*/ 1137 w 1224"/>
                <a:gd name="T57" fmla="*/ 612 h 1526"/>
                <a:gd name="T58" fmla="*/ 1128 w 1224"/>
                <a:gd name="T59" fmla="*/ 712 h 1526"/>
                <a:gd name="T60" fmla="*/ 1128 w 1224"/>
                <a:gd name="T61" fmla="*/ 712 h 1526"/>
                <a:gd name="T62" fmla="*/ 1128 w 1224"/>
                <a:gd name="T63" fmla="*/ 712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4" h="1526">
                  <a:moveTo>
                    <a:pt x="612" y="0"/>
                  </a:moveTo>
                  <a:cubicBezTo>
                    <a:pt x="275" y="0"/>
                    <a:pt x="0" y="275"/>
                    <a:pt x="0" y="612"/>
                  </a:cubicBezTo>
                  <a:cubicBezTo>
                    <a:pt x="0" y="650"/>
                    <a:pt x="4" y="689"/>
                    <a:pt x="11" y="727"/>
                  </a:cubicBezTo>
                  <a:cubicBezTo>
                    <a:pt x="11" y="729"/>
                    <a:pt x="12" y="736"/>
                    <a:pt x="15" y="747"/>
                  </a:cubicBezTo>
                  <a:cubicBezTo>
                    <a:pt x="24" y="788"/>
                    <a:pt x="38" y="829"/>
                    <a:pt x="56" y="868"/>
                  </a:cubicBezTo>
                  <a:cubicBezTo>
                    <a:pt x="122" y="1023"/>
                    <a:pt x="267" y="1261"/>
                    <a:pt x="585" y="1517"/>
                  </a:cubicBezTo>
                  <a:cubicBezTo>
                    <a:pt x="593" y="1523"/>
                    <a:pt x="603" y="1526"/>
                    <a:pt x="612" y="1526"/>
                  </a:cubicBezTo>
                  <a:cubicBezTo>
                    <a:pt x="622" y="1526"/>
                    <a:pt x="631" y="1523"/>
                    <a:pt x="639" y="1517"/>
                  </a:cubicBezTo>
                  <a:cubicBezTo>
                    <a:pt x="957" y="1261"/>
                    <a:pt x="1102" y="1023"/>
                    <a:pt x="1168" y="868"/>
                  </a:cubicBezTo>
                  <a:cubicBezTo>
                    <a:pt x="1186" y="829"/>
                    <a:pt x="1200" y="789"/>
                    <a:pt x="1209" y="747"/>
                  </a:cubicBezTo>
                  <a:cubicBezTo>
                    <a:pt x="1212" y="736"/>
                    <a:pt x="1213" y="729"/>
                    <a:pt x="1213" y="727"/>
                  </a:cubicBezTo>
                  <a:cubicBezTo>
                    <a:pt x="1220" y="689"/>
                    <a:pt x="1224" y="650"/>
                    <a:pt x="1224" y="612"/>
                  </a:cubicBezTo>
                  <a:cubicBezTo>
                    <a:pt x="1224" y="275"/>
                    <a:pt x="949" y="0"/>
                    <a:pt x="612" y="0"/>
                  </a:cubicBezTo>
                  <a:close/>
                  <a:moveTo>
                    <a:pt x="1128" y="712"/>
                  </a:moveTo>
                  <a:cubicBezTo>
                    <a:pt x="1128" y="712"/>
                    <a:pt x="1127" y="713"/>
                    <a:pt x="1127" y="714"/>
                  </a:cubicBezTo>
                  <a:cubicBezTo>
                    <a:pt x="1127" y="715"/>
                    <a:pt x="1126" y="720"/>
                    <a:pt x="1124" y="727"/>
                  </a:cubicBezTo>
                  <a:cubicBezTo>
                    <a:pt x="1124" y="728"/>
                    <a:pt x="1124" y="728"/>
                    <a:pt x="1124" y="728"/>
                  </a:cubicBezTo>
                  <a:cubicBezTo>
                    <a:pt x="1116" y="764"/>
                    <a:pt x="1105" y="799"/>
                    <a:pt x="1089" y="832"/>
                  </a:cubicBezTo>
                  <a:cubicBezTo>
                    <a:pt x="1089" y="833"/>
                    <a:pt x="1089" y="833"/>
                    <a:pt x="1088" y="834"/>
                  </a:cubicBezTo>
                  <a:cubicBezTo>
                    <a:pt x="1028" y="975"/>
                    <a:pt x="897" y="1192"/>
                    <a:pt x="612" y="1428"/>
                  </a:cubicBezTo>
                  <a:cubicBezTo>
                    <a:pt x="326" y="1192"/>
                    <a:pt x="195" y="975"/>
                    <a:pt x="135" y="834"/>
                  </a:cubicBezTo>
                  <a:cubicBezTo>
                    <a:pt x="135" y="833"/>
                    <a:pt x="135" y="833"/>
                    <a:pt x="135" y="832"/>
                  </a:cubicBezTo>
                  <a:cubicBezTo>
                    <a:pt x="119" y="799"/>
                    <a:pt x="108" y="764"/>
                    <a:pt x="99" y="728"/>
                  </a:cubicBezTo>
                  <a:cubicBezTo>
                    <a:pt x="99" y="727"/>
                    <a:pt x="99" y="727"/>
                    <a:pt x="99" y="727"/>
                  </a:cubicBezTo>
                  <a:cubicBezTo>
                    <a:pt x="97" y="720"/>
                    <a:pt x="97" y="715"/>
                    <a:pt x="96" y="714"/>
                  </a:cubicBezTo>
                  <a:cubicBezTo>
                    <a:pt x="96" y="713"/>
                    <a:pt x="96" y="712"/>
                    <a:pt x="96" y="711"/>
                  </a:cubicBezTo>
                  <a:cubicBezTo>
                    <a:pt x="90" y="678"/>
                    <a:pt x="86" y="645"/>
                    <a:pt x="86" y="612"/>
                  </a:cubicBezTo>
                  <a:cubicBezTo>
                    <a:pt x="86" y="322"/>
                    <a:pt x="322" y="86"/>
                    <a:pt x="612" y="86"/>
                  </a:cubicBezTo>
                  <a:cubicBezTo>
                    <a:pt x="901" y="86"/>
                    <a:pt x="1137" y="322"/>
                    <a:pt x="1137" y="612"/>
                  </a:cubicBezTo>
                  <a:cubicBezTo>
                    <a:pt x="1137" y="645"/>
                    <a:pt x="1134" y="679"/>
                    <a:pt x="1128" y="712"/>
                  </a:cubicBezTo>
                  <a:close/>
                  <a:moveTo>
                    <a:pt x="1128" y="712"/>
                  </a:moveTo>
                  <a:cubicBezTo>
                    <a:pt x="1128" y="712"/>
                    <a:pt x="1128" y="712"/>
                    <a:pt x="1128" y="7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72">
              <a:extLst>
                <a:ext uri="{FF2B5EF4-FFF2-40B4-BE49-F238E27FC236}">
                  <a16:creationId xmlns:a16="http://schemas.microsoft.com/office/drawing/2014/main" id="{BC2E1002-1EA5-481B-B243-9AB32BBE7662}"/>
                </a:ext>
              </a:extLst>
            </p:cNvPr>
            <p:cNvSpPr>
              <a:spLocks noEditPoints="1"/>
            </p:cNvSpPr>
            <p:nvPr/>
          </p:nvSpPr>
          <p:spPr bwMode="auto">
            <a:xfrm>
              <a:off x="4190" y="2372"/>
              <a:ext cx="169" cy="168"/>
            </a:xfrm>
            <a:custGeom>
              <a:avLst/>
              <a:gdLst>
                <a:gd name="T0" fmla="*/ 389 w 777"/>
                <a:gd name="T1" fmla="*/ 0 h 777"/>
                <a:gd name="T2" fmla="*/ 0 w 777"/>
                <a:gd name="T3" fmla="*/ 389 h 777"/>
                <a:gd name="T4" fmla="*/ 389 w 777"/>
                <a:gd name="T5" fmla="*/ 777 h 777"/>
                <a:gd name="T6" fmla="*/ 777 w 777"/>
                <a:gd name="T7" fmla="*/ 389 h 777"/>
                <a:gd name="T8" fmla="*/ 389 w 777"/>
                <a:gd name="T9" fmla="*/ 0 h 777"/>
                <a:gd name="T10" fmla="*/ 389 w 777"/>
                <a:gd name="T11" fmla="*/ 691 h 777"/>
                <a:gd name="T12" fmla="*/ 87 w 777"/>
                <a:gd name="T13" fmla="*/ 389 h 777"/>
                <a:gd name="T14" fmla="*/ 389 w 777"/>
                <a:gd name="T15" fmla="*/ 86 h 777"/>
                <a:gd name="T16" fmla="*/ 691 w 777"/>
                <a:gd name="T17" fmla="*/ 389 h 777"/>
                <a:gd name="T18" fmla="*/ 389 w 777"/>
                <a:gd name="T19" fmla="*/ 691 h 777"/>
                <a:gd name="T20" fmla="*/ 389 w 777"/>
                <a:gd name="T21" fmla="*/ 691 h 777"/>
                <a:gd name="T22" fmla="*/ 389 w 777"/>
                <a:gd name="T23" fmla="*/ 69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777">
                  <a:moveTo>
                    <a:pt x="389" y="0"/>
                  </a:moveTo>
                  <a:cubicBezTo>
                    <a:pt x="175" y="0"/>
                    <a:pt x="0" y="174"/>
                    <a:pt x="0" y="389"/>
                  </a:cubicBezTo>
                  <a:cubicBezTo>
                    <a:pt x="0" y="603"/>
                    <a:pt x="175" y="777"/>
                    <a:pt x="389" y="777"/>
                  </a:cubicBezTo>
                  <a:cubicBezTo>
                    <a:pt x="603" y="777"/>
                    <a:pt x="777" y="603"/>
                    <a:pt x="777" y="389"/>
                  </a:cubicBezTo>
                  <a:cubicBezTo>
                    <a:pt x="777" y="174"/>
                    <a:pt x="603" y="0"/>
                    <a:pt x="389" y="0"/>
                  </a:cubicBezTo>
                  <a:close/>
                  <a:moveTo>
                    <a:pt x="389" y="691"/>
                  </a:moveTo>
                  <a:cubicBezTo>
                    <a:pt x="222" y="691"/>
                    <a:pt x="87" y="555"/>
                    <a:pt x="87" y="389"/>
                  </a:cubicBezTo>
                  <a:cubicBezTo>
                    <a:pt x="87" y="222"/>
                    <a:pt x="222" y="86"/>
                    <a:pt x="389" y="86"/>
                  </a:cubicBezTo>
                  <a:cubicBezTo>
                    <a:pt x="555" y="86"/>
                    <a:pt x="691" y="222"/>
                    <a:pt x="691" y="389"/>
                  </a:cubicBezTo>
                  <a:cubicBezTo>
                    <a:pt x="691" y="555"/>
                    <a:pt x="556" y="691"/>
                    <a:pt x="389" y="691"/>
                  </a:cubicBezTo>
                  <a:close/>
                  <a:moveTo>
                    <a:pt x="389" y="691"/>
                  </a:moveTo>
                  <a:cubicBezTo>
                    <a:pt x="389" y="691"/>
                    <a:pt x="389" y="691"/>
                    <a:pt x="389" y="6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6" name="文本框 65">
            <a:extLst>
              <a:ext uri="{FF2B5EF4-FFF2-40B4-BE49-F238E27FC236}">
                <a16:creationId xmlns:a16="http://schemas.microsoft.com/office/drawing/2014/main" id="{BB0B5500-9C74-4E31-9E46-0FE0AFDCCA09}"/>
              </a:ext>
            </a:extLst>
          </p:cNvPr>
          <p:cNvSpPr txBox="1"/>
          <p:nvPr/>
        </p:nvSpPr>
        <p:spPr>
          <a:xfrm>
            <a:off x="987748" y="3286613"/>
            <a:ext cx="1811484" cy="988476"/>
          </a:xfrm>
          <a:prstGeom prst="rect">
            <a:avLst/>
          </a:prstGeom>
          <a:noFill/>
        </p:spPr>
        <p:txBody>
          <a:bodyPr wrap="square" rtlCol="0">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添加相关内容的文字添加相关内容的文字添加相关内容的文字添加相关内容的文字添加相关内容的文字</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 </a:t>
            </a:r>
          </a:p>
        </p:txBody>
      </p:sp>
      <p:sp>
        <p:nvSpPr>
          <p:cNvPr id="67" name="文本框 66">
            <a:extLst>
              <a:ext uri="{FF2B5EF4-FFF2-40B4-BE49-F238E27FC236}">
                <a16:creationId xmlns:a16="http://schemas.microsoft.com/office/drawing/2014/main" id="{A7676265-C7DE-45FF-8512-EC19CAB85D3E}"/>
              </a:ext>
            </a:extLst>
          </p:cNvPr>
          <p:cNvSpPr txBox="1"/>
          <p:nvPr/>
        </p:nvSpPr>
        <p:spPr>
          <a:xfrm>
            <a:off x="3833698" y="3286613"/>
            <a:ext cx="1811484" cy="988476"/>
          </a:xfrm>
          <a:prstGeom prst="rect">
            <a:avLst/>
          </a:prstGeom>
          <a:noFill/>
        </p:spPr>
        <p:txBody>
          <a:bodyPr wrap="square" rtlCol="0">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添加相关内容的文字添加相关内容的文字添加相关内容的文字添加相关内容的文字添加相关内容的文字</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 </a:t>
            </a:r>
          </a:p>
        </p:txBody>
      </p:sp>
      <p:sp>
        <p:nvSpPr>
          <p:cNvPr id="68" name="文本框 67">
            <a:extLst>
              <a:ext uri="{FF2B5EF4-FFF2-40B4-BE49-F238E27FC236}">
                <a16:creationId xmlns:a16="http://schemas.microsoft.com/office/drawing/2014/main" id="{BA677918-39E0-4997-9E34-DB91F90EB16A}"/>
              </a:ext>
            </a:extLst>
          </p:cNvPr>
          <p:cNvSpPr txBox="1"/>
          <p:nvPr/>
        </p:nvSpPr>
        <p:spPr>
          <a:xfrm>
            <a:off x="6772496" y="3286613"/>
            <a:ext cx="1811484" cy="988476"/>
          </a:xfrm>
          <a:prstGeom prst="rect">
            <a:avLst/>
          </a:prstGeom>
          <a:noFill/>
        </p:spPr>
        <p:txBody>
          <a:bodyPr wrap="square" rtlCol="0">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添加相关内容的文字添加相关内容的文字添加相关内容的文字添加相关内容的文字添加相关内容的文字</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 </a:t>
            </a:r>
          </a:p>
        </p:txBody>
      </p:sp>
      <p:sp>
        <p:nvSpPr>
          <p:cNvPr id="91" name="文本框 90">
            <a:extLst>
              <a:ext uri="{FF2B5EF4-FFF2-40B4-BE49-F238E27FC236}">
                <a16:creationId xmlns:a16="http://schemas.microsoft.com/office/drawing/2014/main" id="{158AD3B1-CE3D-4672-A4B7-786ACC07FD57}"/>
              </a:ext>
            </a:extLst>
          </p:cNvPr>
          <p:cNvSpPr txBox="1"/>
          <p:nvPr/>
        </p:nvSpPr>
        <p:spPr>
          <a:xfrm>
            <a:off x="9618446" y="3286613"/>
            <a:ext cx="1811484" cy="988476"/>
          </a:xfrm>
          <a:prstGeom prst="rect">
            <a:avLst/>
          </a:prstGeom>
          <a:noFill/>
        </p:spPr>
        <p:txBody>
          <a:bodyPr wrap="square" rtlCol="0">
            <a:spAutoFit/>
          </a:bodyPr>
          <a:lstStyle/>
          <a:p>
            <a:pPr algn="ctr">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添加相关内容的文字添加相关内容的文字添加相关内容的文字添加相关内容的文字添加相关内容的文字</a:t>
            </a:r>
            <a:r>
              <a:rPr lang="en-US" altLang="zh-CN" sz="1000" dirty="0">
                <a:solidFill>
                  <a:schemeClr val="bg1">
                    <a:lumMod val="75000"/>
                  </a:schemeClr>
                </a:solidFill>
                <a:latin typeface="微软雅黑" panose="020B0503020204020204" pitchFamily="34" charset="-122"/>
                <a:ea typeface="微软雅黑" panose="020B0503020204020204" pitchFamily="34" charset="-122"/>
              </a:rPr>
              <a:t> </a:t>
            </a:r>
          </a:p>
        </p:txBody>
      </p:sp>
      <p:sp>
        <p:nvSpPr>
          <p:cNvPr id="92" name="矩形 91">
            <a:extLst>
              <a:ext uri="{FF2B5EF4-FFF2-40B4-BE49-F238E27FC236}">
                <a16:creationId xmlns:a16="http://schemas.microsoft.com/office/drawing/2014/main" id="{8C8CA152-33F3-43EF-96E6-6FF902EA7B29}"/>
              </a:ext>
            </a:extLst>
          </p:cNvPr>
          <p:cNvSpPr/>
          <p:nvPr/>
        </p:nvSpPr>
        <p:spPr>
          <a:xfrm>
            <a:off x="215349" y="4956516"/>
            <a:ext cx="896748"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latin typeface="微软雅黑" pitchFamily="34" charset="-122"/>
                <a:ea typeface="微软雅黑" pitchFamily="34" charset="-122"/>
              </a:rPr>
              <a:t>A</a:t>
            </a:r>
            <a:endParaRPr lang="zh-CN" altLang="en-US" sz="2800" b="1" dirty="0">
              <a:latin typeface="微软雅黑" pitchFamily="34" charset="-122"/>
              <a:ea typeface="微软雅黑" pitchFamily="34" charset="-122"/>
            </a:endParaRPr>
          </a:p>
        </p:txBody>
      </p:sp>
      <p:sp>
        <p:nvSpPr>
          <p:cNvPr id="93" name="矩形 92">
            <a:extLst>
              <a:ext uri="{FF2B5EF4-FFF2-40B4-BE49-F238E27FC236}">
                <a16:creationId xmlns:a16="http://schemas.microsoft.com/office/drawing/2014/main" id="{B9C947EA-FC07-4845-8164-668BB3D60C9C}"/>
              </a:ext>
            </a:extLst>
          </p:cNvPr>
          <p:cNvSpPr/>
          <p:nvPr/>
        </p:nvSpPr>
        <p:spPr>
          <a:xfrm>
            <a:off x="3023093" y="5540367"/>
            <a:ext cx="896748"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latin typeface="微软雅黑" pitchFamily="34" charset="-122"/>
                <a:ea typeface="微软雅黑" pitchFamily="34" charset="-122"/>
              </a:rPr>
              <a:t>B</a:t>
            </a:r>
            <a:endParaRPr lang="zh-CN" altLang="en-US" sz="2800" b="1" dirty="0">
              <a:latin typeface="微软雅黑" pitchFamily="34" charset="-122"/>
              <a:ea typeface="微软雅黑" pitchFamily="34" charset="-122"/>
            </a:endParaRPr>
          </a:p>
        </p:txBody>
      </p:sp>
      <p:sp>
        <p:nvSpPr>
          <p:cNvPr id="94" name="矩形 93">
            <a:extLst>
              <a:ext uri="{FF2B5EF4-FFF2-40B4-BE49-F238E27FC236}">
                <a16:creationId xmlns:a16="http://schemas.microsoft.com/office/drawing/2014/main" id="{069119A1-F1FD-4A82-A473-ACC2D3DCA375}"/>
              </a:ext>
            </a:extLst>
          </p:cNvPr>
          <p:cNvSpPr/>
          <p:nvPr/>
        </p:nvSpPr>
        <p:spPr>
          <a:xfrm>
            <a:off x="5216120" y="5403376"/>
            <a:ext cx="896748"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latin typeface="微软雅黑" pitchFamily="34" charset="-122"/>
                <a:ea typeface="微软雅黑" pitchFamily="34" charset="-122"/>
              </a:rPr>
              <a:t>C</a:t>
            </a:r>
            <a:endParaRPr lang="zh-CN" altLang="en-US" sz="2800" b="1" dirty="0">
              <a:latin typeface="微软雅黑" pitchFamily="34" charset="-122"/>
              <a:ea typeface="微软雅黑" pitchFamily="34" charset="-122"/>
            </a:endParaRPr>
          </a:p>
        </p:txBody>
      </p:sp>
      <p:sp>
        <p:nvSpPr>
          <p:cNvPr id="95" name="矩形 94">
            <a:extLst>
              <a:ext uri="{FF2B5EF4-FFF2-40B4-BE49-F238E27FC236}">
                <a16:creationId xmlns:a16="http://schemas.microsoft.com/office/drawing/2014/main" id="{2706BFA0-BC82-40F0-80CB-B52AB39E7770}"/>
              </a:ext>
            </a:extLst>
          </p:cNvPr>
          <p:cNvSpPr/>
          <p:nvPr/>
        </p:nvSpPr>
        <p:spPr>
          <a:xfrm>
            <a:off x="8272159" y="5107662"/>
            <a:ext cx="896748" cy="432705"/>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latin typeface="微软雅黑" pitchFamily="34" charset="-122"/>
                <a:ea typeface="微软雅黑" pitchFamily="34" charset="-122"/>
              </a:rPr>
              <a:t>D</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389692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17"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1000" fill="hold"/>
                                            <p:tgtEl>
                                              <p:spTgt spid="46"/>
                                            </p:tgtEl>
                                            <p:attrNameLst>
                                              <p:attrName>ppt_x</p:attrName>
                                            </p:attrNameLst>
                                          </p:cBhvr>
                                          <p:tavLst>
                                            <p:tav tm="0">
                                              <p:val>
                                                <p:strVal val="#ppt_x"/>
                                              </p:val>
                                            </p:tav>
                                            <p:tav tm="100000">
                                              <p:val>
                                                <p:strVal val="#ppt_x"/>
                                              </p:val>
                                            </p:tav>
                                          </p:tavLst>
                                        </p:anim>
                                        <p:anim calcmode="lin" valueType="num">
                                          <p:cBhvr>
                                            <p:cTn id="18" dur="1000" fill="hold"/>
                                            <p:tgtEl>
                                              <p:spTgt spid="46"/>
                                            </p:tgtEl>
                                            <p:attrNameLst>
                                              <p:attrName>ppt_y</p:attrName>
                                            </p:attrNameLst>
                                          </p:cBhvr>
                                          <p:tavLst>
                                            <p:tav tm="0">
                                              <p:val>
                                                <p:strVal val="#ppt_y+#ppt_h/2"/>
                                              </p:val>
                                            </p:tav>
                                            <p:tav tm="100000">
                                              <p:val>
                                                <p:strVal val="#ppt_y"/>
                                              </p:val>
                                            </p:tav>
                                          </p:tavLst>
                                        </p:anim>
                                        <p:anim calcmode="lin" valueType="num">
                                          <p:cBhvr>
                                            <p:cTn id="19" dur="1000" fill="hold"/>
                                            <p:tgtEl>
                                              <p:spTgt spid="46"/>
                                            </p:tgtEl>
                                            <p:attrNameLst>
                                              <p:attrName>ppt_w</p:attrName>
                                            </p:attrNameLst>
                                          </p:cBhvr>
                                          <p:tavLst>
                                            <p:tav tm="0">
                                              <p:val>
                                                <p:strVal val="#ppt_w"/>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randombar(horizontal)">
                                          <p:cBhvr>
                                            <p:cTn id="28" dur="500"/>
                                            <p:tgtEl>
                                              <p:spTgt spid="9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randombar(horizontal)">
                                          <p:cBhvr>
                                            <p:cTn id="32" dur="500"/>
                                            <p:tgtEl>
                                              <p:spTgt spid="94"/>
                                            </p:tgtEl>
                                          </p:cBhvr>
                                        </p:animEffect>
                                      </p:childTnLst>
                                    </p:cTn>
                                  </p:par>
                                </p:childTnLst>
                              </p:cTn>
                            </p:par>
                            <p:par>
                              <p:cTn id="33" fill="hold">
                                <p:stCondLst>
                                  <p:cond delay="3500"/>
                                </p:stCondLst>
                                <p:childTnLst>
                                  <p:par>
                                    <p:cTn id="34" presetID="14" presetClass="entr" presetSubtype="10" fill="hold" grpId="0"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randombar(horizontal)">
                                          <p:cBhvr>
                                            <p:cTn id="36" dur="500"/>
                                            <p:tgtEl>
                                              <p:spTgt spid="95"/>
                                            </p:tgtEl>
                                          </p:cBhvr>
                                        </p:animEffect>
                                      </p:childTnLst>
                                    </p:cTn>
                                  </p:par>
                                </p:childTnLst>
                              </p:cTn>
                            </p:par>
                            <p:par>
                              <p:cTn id="37" fill="hold">
                                <p:stCondLst>
                                  <p:cond delay="4000"/>
                                </p:stCondLst>
                                <p:childTnLst>
                                  <p:par>
                                    <p:cTn id="38" presetID="2" presetClass="entr" presetSubtype="4" fill="hold" nodeType="afterEffect" p14:presetBounceEnd="67000">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14:bounceEnd="67000">
                                          <p:cBhvr additive="base">
                                            <p:cTn id="40" dur="1000" fill="hold"/>
                                            <p:tgtEl>
                                              <p:spTgt spid="63"/>
                                            </p:tgtEl>
                                            <p:attrNameLst>
                                              <p:attrName>ppt_x</p:attrName>
                                            </p:attrNameLst>
                                          </p:cBhvr>
                                          <p:tavLst>
                                            <p:tav tm="0">
                                              <p:val>
                                                <p:strVal val="#ppt_x"/>
                                              </p:val>
                                            </p:tav>
                                            <p:tav tm="100000">
                                              <p:val>
                                                <p:strVal val="#ppt_x"/>
                                              </p:val>
                                            </p:tav>
                                          </p:tavLst>
                                        </p:anim>
                                        <p:anim calcmode="lin" valueType="num" p14:bounceEnd="67000">
                                          <p:cBhvr additive="base">
                                            <p:cTn id="41" dur="1000" fill="hold"/>
                                            <p:tgtEl>
                                              <p:spTgt spid="6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14:presetBounceEnd="67000">
                                      <p:stCondLst>
                                        <p:cond delay="200"/>
                                      </p:stCondLst>
                                      <p:childTnLst>
                                        <p:set>
                                          <p:cBhvr>
                                            <p:cTn id="43" dur="1" fill="hold">
                                              <p:stCondLst>
                                                <p:cond delay="0"/>
                                              </p:stCondLst>
                                            </p:cTn>
                                            <p:tgtEl>
                                              <p:spTgt spid="59"/>
                                            </p:tgtEl>
                                            <p:attrNameLst>
                                              <p:attrName>style.visibility</p:attrName>
                                            </p:attrNameLst>
                                          </p:cBhvr>
                                          <p:to>
                                            <p:strVal val="visible"/>
                                          </p:to>
                                        </p:set>
                                        <p:anim calcmode="lin" valueType="num" p14:bounceEnd="67000">
                                          <p:cBhvr additive="base">
                                            <p:cTn id="44" dur="1000" fill="hold"/>
                                            <p:tgtEl>
                                              <p:spTgt spid="59"/>
                                            </p:tgtEl>
                                            <p:attrNameLst>
                                              <p:attrName>ppt_x</p:attrName>
                                            </p:attrNameLst>
                                          </p:cBhvr>
                                          <p:tavLst>
                                            <p:tav tm="0">
                                              <p:val>
                                                <p:strVal val="#ppt_x"/>
                                              </p:val>
                                            </p:tav>
                                            <p:tav tm="100000">
                                              <p:val>
                                                <p:strVal val="#ppt_x"/>
                                              </p:val>
                                            </p:tav>
                                          </p:tavLst>
                                        </p:anim>
                                        <p:anim calcmode="lin" valueType="num" p14:bounceEnd="67000">
                                          <p:cBhvr additive="base">
                                            <p:cTn id="45" dur="1000" fill="hold"/>
                                            <p:tgtEl>
                                              <p:spTgt spid="5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67000">
                                      <p:stCondLst>
                                        <p:cond delay="700"/>
                                      </p:stCondLst>
                                      <p:childTnLst>
                                        <p:set>
                                          <p:cBhvr>
                                            <p:cTn id="47" dur="1" fill="hold">
                                              <p:stCondLst>
                                                <p:cond delay="0"/>
                                              </p:stCondLst>
                                            </p:cTn>
                                            <p:tgtEl>
                                              <p:spTgt spid="57"/>
                                            </p:tgtEl>
                                            <p:attrNameLst>
                                              <p:attrName>style.visibility</p:attrName>
                                            </p:attrNameLst>
                                          </p:cBhvr>
                                          <p:to>
                                            <p:strVal val="visible"/>
                                          </p:to>
                                        </p:set>
                                        <p:anim calcmode="lin" valueType="num" p14:bounceEnd="67000">
                                          <p:cBhvr additive="base">
                                            <p:cTn id="48" dur="1000" fill="hold"/>
                                            <p:tgtEl>
                                              <p:spTgt spid="57"/>
                                            </p:tgtEl>
                                            <p:attrNameLst>
                                              <p:attrName>ppt_x</p:attrName>
                                            </p:attrNameLst>
                                          </p:cBhvr>
                                          <p:tavLst>
                                            <p:tav tm="0">
                                              <p:val>
                                                <p:strVal val="#ppt_x"/>
                                              </p:val>
                                            </p:tav>
                                            <p:tav tm="100000">
                                              <p:val>
                                                <p:strVal val="#ppt_x"/>
                                              </p:val>
                                            </p:tav>
                                          </p:tavLst>
                                        </p:anim>
                                        <p:anim calcmode="lin" valueType="num" p14:bounceEnd="67000">
                                          <p:cBhvr additive="base">
                                            <p:cTn id="49" dur="1000" fill="hold"/>
                                            <p:tgtEl>
                                              <p:spTgt spid="5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67000">
                                      <p:stCondLst>
                                        <p:cond delay="200"/>
                                      </p:stCondLst>
                                      <p:childTnLst>
                                        <p:set>
                                          <p:cBhvr>
                                            <p:cTn id="51" dur="1" fill="hold">
                                              <p:stCondLst>
                                                <p:cond delay="0"/>
                                              </p:stCondLst>
                                            </p:cTn>
                                            <p:tgtEl>
                                              <p:spTgt spid="58"/>
                                            </p:tgtEl>
                                            <p:attrNameLst>
                                              <p:attrName>style.visibility</p:attrName>
                                            </p:attrNameLst>
                                          </p:cBhvr>
                                          <p:to>
                                            <p:strVal val="visible"/>
                                          </p:to>
                                        </p:set>
                                        <p:anim calcmode="lin" valueType="num" p14:bounceEnd="67000">
                                          <p:cBhvr additive="base">
                                            <p:cTn id="52" dur="1000" fill="hold"/>
                                            <p:tgtEl>
                                              <p:spTgt spid="58"/>
                                            </p:tgtEl>
                                            <p:attrNameLst>
                                              <p:attrName>ppt_x</p:attrName>
                                            </p:attrNameLst>
                                          </p:cBhvr>
                                          <p:tavLst>
                                            <p:tav tm="0">
                                              <p:val>
                                                <p:strVal val="#ppt_x"/>
                                              </p:val>
                                            </p:tav>
                                            <p:tav tm="100000">
                                              <p:val>
                                                <p:strVal val="#ppt_x"/>
                                              </p:val>
                                            </p:tav>
                                          </p:tavLst>
                                        </p:anim>
                                        <p:anim calcmode="lin" valueType="num" p14:bounceEnd="67000">
                                          <p:cBhvr additive="base">
                                            <p:cTn id="53" dur="1000" fill="hold"/>
                                            <p:tgtEl>
                                              <p:spTgt spid="58"/>
                                            </p:tgtEl>
                                            <p:attrNameLst>
                                              <p:attrName>ppt_y</p:attrName>
                                            </p:attrNameLst>
                                          </p:cBhvr>
                                          <p:tavLst>
                                            <p:tav tm="0">
                                              <p:val>
                                                <p:strVal val="1+#ppt_h/2"/>
                                              </p:val>
                                            </p:tav>
                                            <p:tav tm="100000">
                                              <p:val>
                                                <p:strVal val="#ppt_y"/>
                                              </p:val>
                                            </p:tav>
                                          </p:tavLst>
                                        </p:anim>
                                      </p:childTnLst>
                                    </p:cTn>
                                  </p:par>
                                </p:childTnLst>
                              </p:cTn>
                            </p:par>
                            <p:par>
                              <p:cTn id="54" fill="hold">
                                <p:stCondLst>
                                  <p:cond delay="5700"/>
                                </p:stCondLst>
                                <p:childTnLst>
                                  <p:par>
                                    <p:cTn id="55" presetID="55"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1000" fill="hold"/>
                                            <p:tgtEl>
                                              <p:spTgt spid="53"/>
                                            </p:tgtEl>
                                            <p:attrNameLst>
                                              <p:attrName>ppt_w</p:attrName>
                                            </p:attrNameLst>
                                          </p:cBhvr>
                                          <p:tavLst>
                                            <p:tav tm="0">
                                              <p:val>
                                                <p:strVal val="#ppt_w*0.70"/>
                                              </p:val>
                                            </p:tav>
                                            <p:tav tm="100000">
                                              <p:val>
                                                <p:strVal val="#ppt_w"/>
                                              </p:val>
                                            </p:tav>
                                          </p:tavLst>
                                        </p:anim>
                                        <p:anim calcmode="lin" valueType="num">
                                          <p:cBhvr>
                                            <p:cTn id="58" dur="1000" fill="hold"/>
                                            <p:tgtEl>
                                              <p:spTgt spid="53"/>
                                            </p:tgtEl>
                                            <p:attrNameLst>
                                              <p:attrName>ppt_h</p:attrName>
                                            </p:attrNameLst>
                                          </p:cBhvr>
                                          <p:tavLst>
                                            <p:tav tm="0">
                                              <p:val>
                                                <p:strVal val="#ppt_h"/>
                                              </p:val>
                                            </p:tav>
                                            <p:tav tm="100000">
                                              <p:val>
                                                <p:strVal val="#ppt_h"/>
                                              </p:val>
                                            </p:tav>
                                          </p:tavLst>
                                        </p:anim>
                                        <p:animEffect transition="in" filter="fade">
                                          <p:cBhvr>
                                            <p:cTn id="59" dur="1000"/>
                                            <p:tgtEl>
                                              <p:spTgt spid="53"/>
                                            </p:tgtEl>
                                          </p:cBhvr>
                                        </p:animEffect>
                                      </p:childTnLst>
                                    </p:cTn>
                                  </p:par>
                                </p:childTnLst>
                              </p:cTn>
                            </p:par>
                            <p:par>
                              <p:cTn id="60" fill="hold">
                                <p:stCondLst>
                                  <p:cond delay="6700"/>
                                </p:stCondLst>
                                <p:childTnLst>
                                  <p:par>
                                    <p:cTn id="61" presetID="55"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p:cTn id="63" dur="1000" fill="hold"/>
                                            <p:tgtEl>
                                              <p:spTgt spid="54"/>
                                            </p:tgtEl>
                                            <p:attrNameLst>
                                              <p:attrName>ppt_w</p:attrName>
                                            </p:attrNameLst>
                                          </p:cBhvr>
                                          <p:tavLst>
                                            <p:tav tm="0">
                                              <p:val>
                                                <p:strVal val="#ppt_w*0.70"/>
                                              </p:val>
                                            </p:tav>
                                            <p:tav tm="100000">
                                              <p:val>
                                                <p:strVal val="#ppt_w"/>
                                              </p:val>
                                            </p:tav>
                                          </p:tavLst>
                                        </p:anim>
                                        <p:anim calcmode="lin" valueType="num">
                                          <p:cBhvr>
                                            <p:cTn id="64" dur="1000" fill="hold"/>
                                            <p:tgtEl>
                                              <p:spTgt spid="54"/>
                                            </p:tgtEl>
                                            <p:attrNameLst>
                                              <p:attrName>ppt_h</p:attrName>
                                            </p:attrNameLst>
                                          </p:cBhvr>
                                          <p:tavLst>
                                            <p:tav tm="0">
                                              <p:val>
                                                <p:strVal val="#ppt_h"/>
                                              </p:val>
                                            </p:tav>
                                            <p:tav tm="100000">
                                              <p:val>
                                                <p:strVal val="#ppt_h"/>
                                              </p:val>
                                            </p:tav>
                                          </p:tavLst>
                                        </p:anim>
                                        <p:animEffect transition="in" filter="fade">
                                          <p:cBhvr>
                                            <p:cTn id="65" dur="1000"/>
                                            <p:tgtEl>
                                              <p:spTgt spid="54"/>
                                            </p:tgtEl>
                                          </p:cBhvr>
                                        </p:animEffect>
                                      </p:childTnLst>
                                    </p:cTn>
                                  </p:par>
                                </p:childTnLst>
                              </p:cTn>
                            </p:par>
                            <p:par>
                              <p:cTn id="66" fill="hold">
                                <p:stCondLst>
                                  <p:cond delay="7700"/>
                                </p:stCondLst>
                                <p:childTnLst>
                                  <p:par>
                                    <p:cTn id="67" presetID="55" presetClass="entr" presetSubtype="0"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p:cTn id="69" dur="1000" fill="hold"/>
                                            <p:tgtEl>
                                              <p:spTgt spid="55"/>
                                            </p:tgtEl>
                                            <p:attrNameLst>
                                              <p:attrName>ppt_w</p:attrName>
                                            </p:attrNameLst>
                                          </p:cBhvr>
                                          <p:tavLst>
                                            <p:tav tm="0">
                                              <p:val>
                                                <p:strVal val="#ppt_w*0.70"/>
                                              </p:val>
                                            </p:tav>
                                            <p:tav tm="100000">
                                              <p:val>
                                                <p:strVal val="#ppt_w"/>
                                              </p:val>
                                            </p:tav>
                                          </p:tavLst>
                                        </p:anim>
                                        <p:anim calcmode="lin" valueType="num">
                                          <p:cBhvr>
                                            <p:cTn id="70" dur="1000" fill="hold"/>
                                            <p:tgtEl>
                                              <p:spTgt spid="55"/>
                                            </p:tgtEl>
                                            <p:attrNameLst>
                                              <p:attrName>ppt_h</p:attrName>
                                            </p:attrNameLst>
                                          </p:cBhvr>
                                          <p:tavLst>
                                            <p:tav tm="0">
                                              <p:val>
                                                <p:strVal val="#ppt_h"/>
                                              </p:val>
                                            </p:tav>
                                            <p:tav tm="100000">
                                              <p:val>
                                                <p:strVal val="#ppt_h"/>
                                              </p:val>
                                            </p:tav>
                                          </p:tavLst>
                                        </p:anim>
                                        <p:animEffect transition="in" filter="fade">
                                          <p:cBhvr>
                                            <p:cTn id="71" dur="1000"/>
                                            <p:tgtEl>
                                              <p:spTgt spid="55"/>
                                            </p:tgtEl>
                                          </p:cBhvr>
                                        </p:animEffect>
                                      </p:childTnLst>
                                    </p:cTn>
                                  </p:par>
                                </p:childTnLst>
                              </p:cTn>
                            </p:par>
                            <p:par>
                              <p:cTn id="72" fill="hold">
                                <p:stCondLst>
                                  <p:cond delay="8700"/>
                                </p:stCondLst>
                                <p:childTnLst>
                                  <p:par>
                                    <p:cTn id="73" presetID="55"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1000" fill="hold"/>
                                            <p:tgtEl>
                                              <p:spTgt spid="56"/>
                                            </p:tgtEl>
                                            <p:attrNameLst>
                                              <p:attrName>ppt_w</p:attrName>
                                            </p:attrNameLst>
                                          </p:cBhvr>
                                          <p:tavLst>
                                            <p:tav tm="0">
                                              <p:val>
                                                <p:strVal val="#ppt_w*0.70"/>
                                              </p:val>
                                            </p:tav>
                                            <p:tav tm="100000">
                                              <p:val>
                                                <p:strVal val="#ppt_w"/>
                                              </p:val>
                                            </p:tav>
                                          </p:tavLst>
                                        </p:anim>
                                        <p:anim calcmode="lin" valueType="num">
                                          <p:cBhvr>
                                            <p:cTn id="76" dur="1000" fill="hold"/>
                                            <p:tgtEl>
                                              <p:spTgt spid="56"/>
                                            </p:tgtEl>
                                            <p:attrNameLst>
                                              <p:attrName>ppt_h</p:attrName>
                                            </p:attrNameLst>
                                          </p:cBhvr>
                                          <p:tavLst>
                                            <p:tav tm="0">
                                              <p:val>
                                                <p:strVal val="#ppt_h"/>
                                              </p:val>
                                            </p:tav>
                                            <p:tav tm="100000">
                                              <p:val>
                                                <p:strVal val="#ppt_h"/>
                                              </p:val>
                                            </p:tav>
                                          </p:tavLst>
                                        </p:anim>
                                        <p:animEffect transition="in" filter="fade">
                                          <p:cBhvr>
                                            <p:cTn id="77" dur="1000"/>
                                            <p:tgtEl>
                                              <p:spTgt spid="56"/>
                                            </p:tgtEl>
                                          </p:cBhvr>
                                        </p:animEffect>
                                      </p:childTnLst>
                                    </p:cTn>
                                  </p:par>
                                </p:childTnLst>
                              </p:cTn>
                            </p:par>
                            <p:par>
                              <p:cTn id="78" fill="hold">
                                <p:stCondLst>
                                  <p:cond delay="9700"/>
                                </p:stCondLst>
                                <p:childTnLst>
                                  <p:par>
                                    <p:cTn id="79" presetID="2" presetClass="entr" presetSubtype="8" fill="hold" grpId="0" nodeType="afterEffect">
                                      <p:stCondLst>
                                        <p:cond delay="0"/>
                                      </p:stCondLst>
                                      <p:childTnLst>
                                        <p:set>
                                          <p:cBhvr>
                                            <p:cTn id="80" dur="1" fill="hold">
                                              <p:stCondLst>
                                                <p:cond delay="0"/>
                                              </p:stCondLst>
                                            </p:cTn>
                                            <p:tgtEl>
                                              <p:spTgt spid="66"/>
                                            </p:tgtEl>
                                            <p:attrNameLst>
                                              <p:attrName>style.visibility</p:attrName>
                                            </p:attrNameLst>
                                          </p:cBhvr>
                                          <p:to>
                                            <p:strVal val="visible"/>
                                          </p:to>
                                        </p:set>
                                        <p:anim calcmode="lin" valueType="num">
                                          <p:cBhvr additive="base">
                                            <p:cTn id="81" dur="1000" fill="hold"/>
                                            <p:tgtEl>
                                              <p:spTgt spid="66"/>
                                            </p:tgtEl>
                                            <p:attrNameLst>
                                              <p:attrName>ppt_x</p:attrName>
                                            </p:attrNameLst>
                                          </p:cBhvr>
                                          <p:tavLst>
                                            <p:tav tm="0">
                                              <p:val>
                                                <p:strVal val="0-#ppt_w/2"/>
                                              </p:val>
                                            </p:tav>
                                            <p:tav tm="100000">
                                              <p:val>
                                                <p:strVal val="#ppt_x"/>
                                              </p:val>
                                            </p:tav>
                                          </p:tavLst>
                                        </p:anim>
                                        <p:anim calcmode="lin" valueType="num">
                                          <p:cBhvr additive="base">
                                            <p:cTn id="82" dur="1000" fill="hold"/>
                                            <p:tgtEl>
                                              <p:spTgt spid="66"/>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1000" fill="hold"/>
                                            <p:tgtEl>
                                              <p:spTgt spid="67"/>
                                            </p:tgtEl>
                                            <p:attrNameLst>
                                              <p:attrName>ppt_x</p:attrName>
                                            </p:attrNameLst>
                                          </p:cBhvr>
                                          <p:tavLst>
                                            <p:tav tm="0">
                                              <p:val>
                                                <p:strVal val="0-#ppt_w/2"/>
                                              </p:val>
                                            </p:tav>
                                            <p:tav tm="100000">
                                              <p:val>
                                                <p:strVal val="#ppt_x"/>
                                              </p:val>
                                            </p:tav>
                                          </p:tavLst>
                                        </p:anim>
                                        <p:anim calcmode="lin" valueType="num">
                                          <p:cBhvr additive="base">
                                            <p:cTn id="86" dur="1000" fill="hold"/>
                                            <p:tgtEl>
                                              <p:spTgt spid="67"/>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1000" fill="hold"/>
                                            <p:tgtEl>
                                              <p:spTgt spid="68"/>
                                            </p:tgtEl>
                                            <p:attrNameLst>
                                              <p:attrName>ppt_x</p:attrName>
                                            </p:attrNameLst>
                                          </p:cBhvr>
                                          <p:tavLst>
                                            <p:tav tm="0">
                                              <p:val>
                                                <p:strVal val="0-#ppt_w/2"/>
                                              </p:val>
                                            </p:tav>
                                            <p:tav tm="100000">
                                              <p:val>
                                                <p:strVal val="#ppt_x"/>
                                              </p:val>
                                            </p:tav>
                                          </p:tavLst>
                                        </p:anim>
                                        <p:anim calcmode="lin" valueType="num">
                                          <p:cBhvr additive="base">
                                            <p:cTn id="90" dur="1000" fill="hold"/>
                                            <p:tgtEl>
                                              <p:spTgt spid="68"/>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anim calcmode="lin" valueType="num">
                                          <p:cBhvr additive="base">
                                            <p:cTn id="93" dur="1000" fill="hold"/>
                                            <p:tgtEl>
                                              <p:spTgt spid="91"/>
                                            </p:tgtEl>
                                            <p:attrNameLst>
                                              <p:attrName>ppt_x</p:attrName>
                                            </p:attrNameLst>
                                          </p:cBhvr>
                                          <p:tavLst>
                                            <p:tav tm="0">
                                              <p:val>
                                                <p:strVal val="0-#ppt_w/2"/>
                                              </p:val>
                                            </p:tav>
                                            <p:tav tm="100000">
                                              <p:val>
                                                <p:strVal val="#ppt_x"/>
                                              </p:val>
                                            </p:tav>
                                          </p:tavLst>
                                        </p:anim>
                                        <p:anim calcmode="lin" valueType="num">
                                          <p:cBhvr additive="base">
                                            <p:cTn id="94" dur="10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3" grpId="0"/>
          <p:bldP spid="54" grpId="0"/>
          <p:bldP spid="55" grpId="0"/>
          <p:bldP spid="56" grpId="0"/>
          <p:bldP spid="57" grpId="0" animBg="1"/>
          <p:bldP spid="58" grpId="0" animBg="1"/>
          <p:bldP spid="66" grpId="0"/>
          <p:bldP spid="67" grpId="0"/>
          <p:bldP spid="68" grpId="0"/>
          <p:bldP spid="91" grpId="0"/>
          <p:bldP spid="92" grpId="0"/>
          <p:bldP spid="93" grpId="0"/>
          <p:bldP spid="94" grpId="0"/>
          <p:bldP spid="9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17"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1000" fill="hold"/>
                                            <p:tgtEl>
                                              <p:spTgt spid="46"/>
                                            </p:tgtEl>
                                            <p:attrNameLst>
                                              <p:attrName>ppt_x</p:attrName>
                                            </p:attrNameLst>
                                          </p:cBhvr>
                                          <p:tavLst>
                                            <p:tav tm="0">
                                              <p:val>
                                                <p:strVal val="#ppt_x"/>
                                              </p:val>
                                            </p:tav>
                                            <p:tav tm="100000">
                                              <p:val>
                                                <p:strVal val="#ppt_x"/>
                                              </p:val>
                                            </p:tav>
                                          </p:tavLst>
                                        </p:anim>
                                        <p:anim calcmode="lin" valueType="num">
                                          <p:cBhvr>
                                            <p:cTn id="18" dur="1000" fill="hold"/>
                                            <p:tgtEl>
                                              <p:spTgt spid="46"/>
                                            </p:tgtEl>
                                            <p:attrNameLst>
                                              <p:attrName>ppt_y</p:attrName>
                                            </p:attrNameLst>
                                          </p:cBhvr>
                                          <p:tavLst>
                                            <p:tav tm="0">
                                              <p:val>
                                                <p:strVal val="#ppt_y+#ppt_h/2"/>
                                              </p:val>
                                            </p:tav>
                                            <p:tav tm="100000">
                                              <p:val>
                                                <p:strVal val="#ppt_y"/>
                                              </p:val>
                                            </p:tav>
                                          </p:tavLst>
                                        </p:anim>
                                        <p:anim calcmode="lin" valueType="num">
                                          <p:cBhvr>
                                            <p:cTn id="19" dur="1000" fill="hold"/>
                                            <p:tgtEl>
                                              <p:spTgt spid="46"/>
                                            </p:tgtEl>
                                            <p:attrNameLst>
                                              <p:attrName>ppt_w</p:attrName>
                                            </p:attrNameLst>
                                          </p:cBhvr>
                                          <p:tavLst>
                                            <p:tav tm="0">
                                              <p:val>
                                                <p:strVal val="#ppt_w"/>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randombar(horizontal)">
                                          <p:cBhvr>
                                            <p:cTn id="24" dur="500"/>
                                            <p:tgtEl>
                                              <p:spTgt spid="92"/>
                                            </p:tgtEl>
                                          </p:cBhvr>
                                        </p:animEffect>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randombar(horizontal)">
                                          <p:cBhvr>
                                            <p:cTn id="28" dur="500"/>
                                            <p:tgtEl>
                                              <p:spTgt spid="9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randombar(horizontal)">
                                          <p:cBhvr>
                                            <p:cTn id="32" dur="500"/>
                                            <p:tgtEl>
                                              <p:spTgt spid="94"/>
                                            </p:tgtEl>
                                          </p:cBhvr>
                                        </p:animEffect>
                                      </p:childTnLst>
                                    </p:cTn>
                                  </p:par>
                                </p:childTnLst>
                              </p:cTn>
                            </p:par>
                            <p:par>
                              <p:cTn id="33" fill="hold">
                                <p:stCondLst>
                                  <p:cond delay="3500"/>
                                </p:stCondLst>
                                <p:childTnLst>
                                  <p:par>
                                    <p:cTn id="34" presetID="14" presetClass="entr" presetSubtype="10" fill="hold" grpId="0"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randombar(horizontal)">
                                          <p:cBhvr>
                                            <p:cTn id="36" dur="500"/>
                                            <p:tgtEl>
                                              <p:spTgt spid="95"/>
                                            </p:tgtEl>
                                          </p:cBhvr>
                                        </p:animEffect>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1000" fill="hold"/>
                                            <p:tgtEl>
                                              <p:spTgt spid="63"/>
                                            </p:tgtEl>
                                            <p:attrNameLst>
                                              <p:attrName>ppt_x</p:attrName>
                                            </p:attrNameLst>
                                          </p:cBhvr>
                                          <p:tavLst>
                                            <p:tav tm="0">
                                              <p:val>
                                                <p:strVal val="#ppt_x"/>
                                              </p:val>
                                            </p:tav>
                                            <p:tav tm="100000">
                                              <p:val>
                                                <p:strVal val="#ppt_x"/>
                                              </p:val>
                                            </p:tav>
                                          </p:tavLst>
                                        </p:anim>
                                        <p:anim calcmode="lin" valueType="num">
                                          <p:cBhvr additive="base">
                                            <p:cTn id="41" dur="1000" fill="hold"/>
                                            <p:tgtEl>
                                              <p:spTgt spid="6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20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1000" fill="hold"/>
                                            <p:tgtEl>
                                              <p:spTgt spid="59"/>
                                            </p:tgtEl>
                                            <p:attrNameLst>
                                              <p:attrName>ppt_x</p:attrName>
                                            </p:attrNameLst>
                                          </p:cBhvr>
                                          <p:tavLst>
                                            <p:tav tm="0">
                                              <p:val>
                                                <p:strVal val="#ppt_x"/>
                                              </p:val>
                                            </p:tav>
                                            <p:tav tm="100000">
                                              <p:val>
                                                <p:strVal val="#ppt_x"/>
                                              </p:val>
                                            </p:tav>
                                          </p:tavLst>
                                        </p:anim>
                                        <p:anim calcmode="lin" valueType="num">
                                          <p:cBhvr additive="base">
                                            <p:cTn id="45" dur="1000" fill="hold"/>
                                            <p:tgtEl>
                                              <p:spTgt spid="5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70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1000" fill="hold"/>
                                            <p:tgtEl>
                                              <p:spTgt spid="57"/>
                                            </p:tgtEl>
                                            <p:attrNameLst>
                                              <p:attrName>ppt_x</p:attrName>
                                            </p:attrNameLst>
                                          </p:cBhvr>
                                          <p:tavLst>
                                            <p:tav tm="0">
                                              <p:val>
                                                <p:strVal val="#ppt_x"/>
                                              </p:val>
                                            </p:tav>
                                            <p:tav tm="100000">
                                              <p:val>
                                                <p:strVal val="#ppt_x"/>
                                              </p:val>
                                            </p:tav>
                                          </p:tavLst>
                                        </p:anim>
                                        <p:anim calcmode="lin" valueType="num">
                                          <p:cBhvr additive="base">
                                            <p:cTn id="49" dur="1000" fill="hold"/>
                                            <p:tgtEl>
                                              <p:spTgt spid="5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20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1000" fill="hold"/>
                                            <p:tgtEl>
                                              <p:spTgt spid="58"/>
                                            </p:tgtEl>
                                            <p:attrNameLst>
                                              <p:attrName>ppt_x</p:attrName>
                                            </p:attrNameLst>
                                          </p:cBhvr>
                                          <p:tavLst>
                                            <p:tav tm="0">
                                              <p:val>
                                                <p:strVal val="#ppt_x"/>
                                              </p:val>
                                            </p:tav>
                                            <p:tav tm="100000">
                                              <p:val>
                                                <p:strVal val="#ppt_x"/>
                                              </p:val>
                                            </p:tav>
                                          </p:tavLst>
                                        </p:anim>
                                        <p:anim calcmode="lin" valueType="num">
                                          <p:cBhvr additive="base">
                                            <p:cTn id="53" dur="1000" fill="hold"/>
                                            <p:tgtEl>
                                              <p:spTgt spid="58"/>
                                            </p:tgtEl>
                                            <p:attrNameLst>
                                              <p:attrName>ppt_y</p:attrName>
                                            </p:attrNameLst>
                                          </p:cBhvr>
                                          <p:tavLst>
                                            <p:tav tm="0">
                                              <p:val>
                                                <p:strVal val="1+#ppt_h/2"/>
                                              </p:val>
                                            </p:tav>
                                            <p:tav tm="100000">
                                              <p:val>
                                                <p:strVal val="#ppt_y"/>
                                              </p:val>
                                            </p:tav>
                                          </p:tavLst>
                                        </p:anim>
                                      </p:childTnLst>
                                    </p:cTn>
                                  </p:par>
                                </p:childTnLst>
                              </p:cTn>
                            </p:par>
                            <p:par>
                              <p:cTn id="54" fill="hold">
                                <p:stCondLst>
                                  <p:cond delay="5700"/>
                                </p:stCondLst>
                                <p:childTnLst>
                                  <p:par>
                                    <p:cTn id="55" presetID="55"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1000" fill="hold"/>
                                            <p:tgtEl>
                                              <p:spTgt spid="53"/>
                                            </p:tgtEl>
                                            <p:attrNameLst>
                                              <p:attrName>ppt_w</p:attrName>
                                            </p:attrNameLst>
                                          </p:cBhvr>
                                          <p:tavLst>
                                            <p:tav tm="0">
                                              <p:val>
                                                <p:strVal val="#ppt_w*0.70"/>
                                              </p:val>
                                            </p:tav>
                                            <p:tav tm="100000">
                                              <p:val>
                                                <p:strVal val="#ppt_w"/>
                                              </p:val>
                                            </p:tav>
                                          </p:tavLst>
                                        </p:anim>
                                        <p:anim calcmode="lin" valueType="num">
                                          <p:cBhvr>
                                            <p:cTn id="58" dur="1000" fill="hold"/>
                                            <p:tgtEl>
                                              <p:spTgt spid="53"/>
                                            </p:tgtEl>
                                            <p:attrNameLst>
                                              <p:attrName>ppt_h</p:attrName>
                                            </p:attrNameLst>
                                          </p:cBhvr>
                                          <p:tavLst>
                                            <p:tav tm="0">
                                              <p:val>
                                                <p:strVal val="#ppt_h"/>
                                              </p:val>
                                            </p:tav>
                                            <p:tav tm="100000">
                                              <p:val>
                                                <p:strVal val="#ppt_h"/>
                                              </p:val>
                                            </p:tav>
                                          </p:tavLst>
                                        </p:anim>
                                        <p:animEffect transition="in" filter="fade">
                                          <p:cBhvr>
                                            <p:cTn id="59" dur="1000"/>
                                            <p:tgtEl>
                                              <p:spTgt spid="53"/>
                                            </p:tgtEl>
                                          </p:cBhvr>
                                        </p:animEffect>
                                      </p:childTnLst>
                                    </p:cTn>
                                  </p:par>
                                </p:childTnLst>
                              </p:cTn>
                            </p:par>
                            <p:par>
                              <p:cTn id="60" fill="hold">
                                <p:stCondLst>
                                  <p:cond delay="6700"/>
                                </p:stCondLst>
                                <p:childTnLst>
                                  <p:par>
                                    <p:cTn id="61" presetID="55" presetClass="entr" presetSubtype="0"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p:cTn id="63" dur="1000" fill="hold"/>
                                            <p:tgtEl>
                                              <p:spTgt spid="54"/>
                                            </p:tgtEl>
                                            <p:attrNameLst>
                                              <p:attrName>ppt_w</p:attrName>
                                            </p:attrNameLst>
                                          </p:cBhvr>
                                          <p:tavLst>
                                            <p:tav tm="0">
                                              <p:val>
                                                <p:strVal val="#ppt_w*0.70"/>
                                              </p:val>
                                            </p:tav>
                                            <p:tav tm="100000">
                                              <p:val>
                                                <p:strVal val="#ppt_w"/>
                                              </p:val>
                                            </p:tav>
                                          </p:tavLst>
                                        </p:anim>
                                        <p:anim calcmode="lin" valueType="num">
                                          <p:cBhvr>
                                            <p:cTn id="64" dur="1000" fill="hold"/>
                                            <p:tgtEl>
                                              <p:spTgt spid="54"/>
                                            </p:tgtEl>
                                            <p:attrNameLst>
                                              <p:attrName>ppt_h</p:attrName>
                                            </p:attrNameLst>
                                          </p:cBhvr>
                                          <p:tavLst>
                                            <p:tav tm="0">
                                              <p:val>
                                                <p:strVal val="#ppt_h"/>
                                              </p:val>
                                            </p:tav>
                                            <p:tav tm="100000">
                                              <p:val>
                                                <p:strVal val="#ppt_h"/>
                                              </p:val>
                                            </p:tav>
                                          </p:tavLst>
                                        </p:anim>
                                        <p:animEffect transition="in" filter="fade">
                                          <p:cBhvr>
                                            <p:cTn id="65" dur="1000"/>
                                            <p:tgtEl>
                                              <p:spTgt spid="54"/>
                                            </p:tgtEl>
                                          </p:cBhvr>
                                        </p:animEffect>
                                      </p:childTnLst>
                                    </p:cTn>
                                  </p:par>
                                </p:childTnLst>
                              </p:cTn>
                            </p:par>
                            <p:par>
                              <p:cTn id="66" fill="hold">
                                <p:stCondLst>
                                  <p:cond delay="7700"/>
                                </p:stCondLst>
                                <p:childTnLst>
                                  <p:par>
                                    <p:cTn id="67" presetID="55" presetClass="entr" presetSubtype="0"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p:cTn id="69" dur="1000" fill="hold"/>
                                            <p:tgtEl>
                                              <p:spTgt spid="55"/>
                                            </p:tgtEl>
                                            <p:attrNameLst>
                                              <p:attrName>ppt_w</p:attrName>
                                            </p:attrNameLst>
                                          </p:cBhvr>
                                          <p:tavLst>
                                            <p:tav tm="0">
                                              <p:val>
                                                <p:strVal val="#ppt_w*0.70"/>
                                              </p:val>
                                            </p:tav>
                                            <p:tav tm="100000">
                                              <p:val>
                                                <p:strVal val="#ppt_w"/>
                                              </p:val>
                                            </p:tav>
                                          </p:tavLst>
                                        </p:anim>
                                        <p:anim calcmode="lin" valueType="num">
                                          <p:cBhvr>
                                            <p:cTn id="70" dur="1000" fill="hold"/>
                                            <p:tgtEl>
                                              <p:spTgt spid="55"/>
                                            </p:tgtEl>
                                            <p:attrNameLst>
                                              <p:attrName>ppt_h</p:attrName>
                                            </p:attrNameLst>
                                          </p:cBhvr>
                                          <p:tavLst>
                                            <p:tav tm="0">
                                              <p:val>
                                                <p:strVal val="#ppt_h"/>
                                              </p:val>
                                            </p:tav>
                                            <p:tav tm="100000">
                                              <p:val>
                                                <p:strVal val="#ppt_h"/>
                                              </p:val>
                                            </p:tav>
                                          </p:tavLst>
                                        </p:anim>
                                        <p:animEffect transition="in" filter="fade">
                                          <p:cBhvr>
                                            <p:cTn id="71" dur="1000"/>
                                            <p:tgtEl>
                                              <p:spTgt spid="55"/>
                                            </p:tgtEl>
                                          </p:cBhvr>
                                        </p:animEffect>
                                      </p:childTnLst>
                                    </p:cTn>
                                  </p:par>
                                </p:childTnLst>
                              </p:cTn>
                            </p:par>
                            <p:par>
                              <p:cTn id="72" fill="hold">
                                <p:stCondLst>
                                  <p:cond delay="8700"/>
                                </p:stCondLst>
                                <p:childTnLst>
                                  <p:par>
                                    <p:cTn id="73" presetID="55"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1000" fill="hold"/>
                                            <p:tgtEl>
                                              <p:spTgt spid="56"/>
                                            </p:tgtEl>
                                            <p:attrNameLst>
                                              <p:attrName>ppt_w</p:attrName>
                                            </p:attrNameLst>
                                          </p:cBhvr>
                                          <p:tavLst>
                                            <p:tav tm="0">
                                              <p:val>
                                                <p:strVal val="#ppt_w*0.70"/>
                                              </p:val>
                                            </p:tav>
                                            <p:tav tm="100000">
                                              <p:val>
                                                <p:strVal val="#ppt_w"/>
                                              </p:val>
                                            </p:tav>
                                          </p:tavLst>
                                        </p:anim>
                                        <p:anim calcmode="lin" valueType="num">
                                          <p:cBhvr>
                                            <p:cTn id="76" dur="1000" fill="hold"/>
                                            <p:tgtEl>
                                              <p:spTgt spid="56"/>
                                            </p:tgtEl>
                                            <p:attrNameLst>
                                              <p:attrName>ppt_h</p:attrName>
                                            </p:attrNameLst>
                                          </p:cBhvr>
                                          <p:tavLst>
                                            <p:tav tm="0">
                                              <p:val>
                                                <p:strVal val="#ppt_h"/>
                                              </p:val>
                                            </p:tav>
                                            <p:tav tm="100000">
                                              <p:val>
                                                <p:strVal val="#ppt_h"/>
                                              </p:val>
                                            </p:tav>
                                          </p:tavLst>
                                        </p:anim>
                                        <p:animEffect transition="in" filter="fade">
                                          <p:cBhvr>
                                            <p:cTn id="77" dur="1000"/>
                                            <p:tgtEl>
                                              <p:spTgt spid="56"/>
                                            </p:tgtEl>
                                          </p:cBhvr>
                                        </p:animEffect>
                                      </p:childTnLst>
                                    </p:cTn>
                                  </p:par>
                                </p:childTnLst>
                              </p:cTn>
                            </p:par>
                            <p:par>
                              <p:cTn id="78" fill="hold">
                                <p:stCondLst>
                                  <p:cond delay="9700"/>
                                </p:stCondLst>
                                <p:childTnLst>
                                  <p:par>
                                    <p:cTn id="79" presetID="2" presetClass="entr" presetSubtype="8" fill="hold" grpId="0" nodeType="afterEffect">
                                      <p:stCondLst>
                                        <p:cond delay="0"/>
                                      </p:stCondLst>
                                      <p:childTnLst>
                                        <p:set>
                                          <p:cBhvr>
                                            <p:cTn id="80" dur="1" fill="hold">
                                              <p:stCondLst>
                                                <p:cond delay="0"/>
                                              </p:stCondLst>
                                            </p:cTn>
                                            <p:tgtEl>
                                              <p:spTgt spid="66"/>
                                            </p:tgtEl>
                                            <p:attrNameLst>
                                              <p:attrName>style.visibility</p:attrName>
                                            </p:attrNameLst>
                                          </p:cBhvr>
                                          <p:to>
                                            <p:strVal val="visible"/>
                                          </p:to>
                                        </p:set>
                                        <p:anim calcmode="lin" valueType="num">
                                          <p:cBhvr additive="base">
                                            <p:cTn id="81" dur="1000" fill="hold"/>
                                            <p:tgtEl>
                                              <p:spTgt spid="66"/>
                                            </p:tgtEl>
                                            <p:attrNameLst>
                                              <p:attrName>ppt_x</p:attrName>
                                            </p:attrNameLst>
                                          </p:cBhvr>
                                          <p:tavLst>
                                            <p:tav tm="0">
                                              <p:val>
                                                <p:strVal val="0-#ppt_w/2"/>
                                              </p:val>
                                            </p:tav>
                                            <p:tav tm="100000">
                                              <p:val>
                                                <p:strVal val="#ppt_x"/>
                                              </p:val>
                                            </p:tav>
                                          </p:tavLst>
                                        </p:anim>
                                        <p:anim calcmode="lin" valueType="num">
                                          <p:cBhvr additive="base">
                                            <p:cTn id="82" dur="1000" fill="hold"/>
                                            <p:tgtEl>
                                              <p:spTgt spid="66"/>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1000" fill="hold"/>
                                            <p:tgtEl>
                                              <p:spTgt spid="67"/>
                                            </p:tgtEl>
                                            <p:attrNameLst>
                                              <p:attrName>ppt_x</p:attrName>
                                            </p:attrNameLst>
                                          </p:cBhvr>
                                          <p:tavLst>
                                            <p:tav tm="0">
                                              <p:val>
                                                <p:strVal val="0-#ppt_w/2"/>
                                              </p:val>
                                            </p:tav>
                                            <p:tav tm="100000">
                                              <p:val>
                                                <p:strVal val="#ppt_x"/>
                                              </p:val>
                                            </p:tav>
                                          </p:tavLst>
                                        </p:anim>
                                        <p:anim calcmode="lin" valueType="num">
                                          <p:cBhvr additive="base">
                                            <p:cTn id="86" dur="1000" fill="hold"/>
                                            <p:tgtEl>
                                              <p:spTgt spid="67"/>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1000" fill="hold"/>
                                            <p:tgtEl>
                                              <p:spTgt spid="68"/>
                                            </p:tgtEl>
                                            <p:attrNameLst>
                                              <p:attrName>ppt_x</p:attrName>
                                            </p:attrNameLst>
                                          </p:cBhvr>
                                          <p:tavLst>
                                            <p:tav tm="0">
                                              <p:val>
                                                <p:strVal val="0-#ppt_w/2"/>
                                              </p:val>
                                            </p:tav>
                                            <p:tav tm="100000">
                                              <p:val>
                                                <p:strVal val="#ppt_x"/>
                                              </p:val>
                                            </p:tav>
                                          </p:tavLst>
                                        </p:anim>
                                        <p:anim calcmode="lin" valueType="num">
                                          <p:cBhvr additive="base">
                                            <p:cTn id="90" dur="1000" fill="hold"/>
                                            <p:tgtEl>
                                              <p:spTgt spid="68"/>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anim calcmode="lin" valueType="num">
                                          <p:cBhvr additive="base">
                                            <p:cTn id="93" dur="1000" fill="hold"/>
                                            <p:tgtEl>
                                              <p:spTgt spid="91"/>
                                            </p:tgtEl>
                                            <p:attrNameLst>
                                              <p:attrName>ppt_x</p:attrName>
                                            </p:attrNameLst>
                                          </p:cBhvr>
                                          <p:tavLst>
                                            <p:tav tm="0">
                                              <p:val>
                                                <p:strVal val="0-#ppt_w/2"/>
                                              </p:val>
                                            </p:tav>
                                            <p:tav tm="100000">
                                              <p:val>
                                                <p:strVal val="#ppt_x"/>
                                              </p:val>
                                            </p:tav>
                                          </p:tavLst>
                                        </p:anim>
                                        <p:anim calcmode="lin" valueType="num">
                                          <p:cBhvr additive="base">
                                            <p:cTn id="94" dur="10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3" grpId="0"/>
          <p:bldP spid="54" grpId="0"/>
          <p:bldP spid="55" grpId="0"/>
          <p:bldP spid="56" grpId="0"/>
          <p:bldP spid="57" grpId="0" animBg="1"/>
          <p:bldP spid="58" grpId="0" animBg="1"/>
          <p:bldP spid="66" grpId="0"/>
          <p:bldP spid="67" grpId="0"/>
          <p:bldP spid="68" grpId="0"/>
          <p:bldP spid="91" grpId="0"/>
          <p:bldP spid="92" grpId="0"/>
          <p:bldP spid="93" grpId="0"/>
          <p:bldP spid="94" grpId="0"/>
          <p:bldP spid="9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2285752"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项目实施风险</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75109"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05</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grpSp>
        <p:nvGrpSpPr>
          <p:cNvPr id="53" name="组合 52">
            <a:extLst>
              <a:ext uri="{FF2B5EF4-FFF2-40B4-BE49-F238E27FC236}">
                <a16:creationId xmlns:a16="http://schemas.microsoft.com/office/drawing/2014/main" id="{F4D6F2FB-7AB1-4F47-9819-B36F1E554180}"/>
              </a:ext>
            </a:extLst>
          </p:cNvPr>
          <p:cNvGrpSpPr>
            <a:grpSpLocks/>
          </p:cNvGrpSpPr>
          <p:nvPr/>
        </p:nvGrpSpPr>
        <p:grpSpPr bwMode="auto">
          <a:xfrm>
            <a:off x="1055221" y="1839220"/>
            <a:ext cx="4309533" cy="4307417"/>
            <a:chOff x="2932388" y="2018050"/>
            <a:chExt cx="3230880" cy="3230880"/>
          </a:xfrm>
          <a:solidFill>
            <a:srgbClr val="0001AC"/>
          </a:solidFill>
          <a:effectLst>
            <a:glow rad="520700">
              <a:schemeClr val="accent5">
                <a:satMod val="175000"/>
                <a:alpha val="40000"/>
              </a:schemeClr>
            </a:glow>
          </a:effectLst>
        </p:grpSpPr>
        <p:sp>
          <p:nvSpPr>
            <p:cNvPr id="54" name="椭圆 53">
              <a:extLst>
                <a:ext uri="{FF2B5EF4-FFF2-40B4-BE49-F238E27FC236}">
                  <a16:creationId xmlns:a16="http://schemas.microsoft.com/office/drawing/2014/main" id="{F11227C6-5838-4BE6-B27C-C09993EBE42C}"/>
                </a:ext>
              </a:extLst>
            </p:cNvPr>
            <p:cNvSpPr/>
            <p:nvPr/>
          </p:nvSpPr>
          <p:spPr>
            <a:xfrm>
              <a:off x="2932388" y="2018050"/>
              <a:ext cx="3230880" cy="3230880"/>
            </a:xfrm>
            <a:prstGeom prst="ellipse">
              <a:avLst/>
            </a:prstGeom>
            <a:grpFill/>
            <a:ln>
              <a:noFill/>
            </a:ln>
            <a:effectLst>
              <a:outerShdw blurRad="50800" dist="38100" dir="2700000" algn="tl" rotWithShape="0">
                <a:prstClr val="black">
                  <a:alpha val="40000"/>
                </a:prstClr>
              </a:outerShdw>
            </a:effectLst>
            <a:scene3d>
              <a:camera prst="perspectiveRelaxedModerately"/>
              <a:lightRig rig="threePt" dir="t"/>
            </a:scene3d>
            <a:sp3d extrusionH="279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5" name="椭圆 66">
              <a:extLst>
                <a:ext uri="{FF2B5EF4-FFF2-40B4-BE49-F238E27FC236}">
                  <a16:creationId xmlns:a16="http://schemas.microsoft.com/office/drawing/2014/main" id="{A1092667-3952-4C45-A061-37E35A03D8FF}"/>
                </a:ext>
              </a:extLst>
            </p:cNvPr>
            <p:cNvSpPr/>
            <p:nvPr/>
          </p:nvSpPr>
          <p:spPr>
            <a:xfrm>
              <a:off x="3247370" y="2241592"/>
              <a:ext cx="2600917" cy="2600917"/>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6" name="椭圆 66">
              <a:extLst>
                <a:ext uri="{FF2B5EF4-FFF2-40B4-BE49-F238E27FC236}">
                  <a16:creationId xmlns:a16="http://schemas.microsoft.com/office/drawing/2014/main" id="{8DA7D952-0A28-48C5-BBB8-A7408E3DD6D9}"/>
                </a:ext>
              </a:extLst>
            </p:cNvPr>
            <p:cNvSpPr/>
            <p:nvPr/>
          </p:nvSpPr>
          <p:spPr>
            <a:xfrm>
              <a:off x="3749634" y="2606696"/>
              <a:ext cx="1596389" cy="1596389"/>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lightRig rig="threePt" dir="t"/>
            </a:scene3d>
            <a:sp3d extrusionH="508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57" name="椭圆 56">
              <a:extLst>
                <a:ext uri="{FF2B5EF4-FFF2-40B4-BE49-F238E27FC236}">
                  <a16:creationId xmlns:a16="http://schemas.microsoft.com/office/drawing/2014/main" id="{29FCD1CB-A7E7-42EC-993E-F37A2BCC3237}"/>
                </a:ext>
              </a:extLst>
            </p:cNvPr>
            <p:cNvSpPr/>
            <p:nvPr/>
          </p:nvSpPr>
          <p:spPr>
            <a:xfrm>
              <a:off x="4288748" y="2871490"/>
              <a:ext cx="518160" cy="518160"/>
            </a:xfrm>
            <a:prstGeom prst="ellipse">
              <a:avLst/>
            </a:prstGeom>
            <a:grpFill/>
            <a:ln>
              <a:noFill/>
            </a:ln>
            <a:effectLst>
              <a:outerShdw blurRad="50800" dist="38100" dir="2700000" algn="tl" rotWithShape="0">
                <a:prstClr val="black">
                  <a:alpha val="40000"/>
                </a:prstClr>
              </a:outerShdw>
            </a:effectLst>
            <a:scene3d>
              <a:camera prst="perspectiveRelaxedModerately"/>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grpSp>
        <p:nvGrpSpPr>
          <p:cNvPr id="58" name="组合 57">
            <a:extLst>
              <a:ext uri="{FF2B5EF4-FFF2-40B4-BE49-F238E27FC236}">
                <a16:creationId xmlns:a16="http://schemas.microsoft.com/office/drawing/2014/main" id="{EE384BB6-5762-42B9-A96E-47BEBC8C9AFC}"/>
              </a:ext>
            </a:extLst>
          </p:cNvPr>
          <p:cNvGrpSpPr>
            <a:grpSpLocks/>
          </p:cNvGrpSpPr>
          <p:nvPr/>
        </p:nvGrpSpPr>
        <p:grpSpPr bwMode="auto">
          <a:xfrm>
            <a:off x="1055221" y="1839220"/>
            <a:ext cx="4309533" cy="4307417"/>
            <a:chOff x="-3899225" y="-3882756"/>
            <a:chExt cx="3230880" cy="3230880"/>
          </a:xfrm>
          <a:solidFill>
            <a:srgbClr val="0001AC"/>
          </a:solidFill>
          <a:effectLst>
            <a:glow rad="520700">
              <a:schemeClr val="accent5">
                <a:satMod val="175000"/>
                <a:alpha val="40000"/>
              </a:schemeClr>
            </a:glow>
          </a:effectLst>
        </p:grpSpPr>
        <p:sp>
          <p:nvSpPr>
            <p:cNvPr id="59" name="椭圆 58">
              <a:extLst>
                <a:ext uri="{FF2B5EF4-FFF2-40B4-BE49-F238E27FC236}">
                  <a16:creationId xmlns:a16="http://schemas.microsoft.com/office/drawing/2014/main" id="{12BE55AF-B3E3-4AD0-9B6B-0353E68A7D93}"/>
                </a:ext>
              </a:extLst>
            </p:cNvPr>
            <p:cNvSpPr/>
            <p:nvPr/>
          </p:nvSpPr>
          <p:spPr>
            <a:xfrm>
              <a:off x="-3899225" y="-3882756"/>
              <a:ext cx="3230880" cy="3230880"/>
            </a:xfrm>
            <a:prstGeom prst="ellipse">
              <a:avLst/>
            </a:prstGeom>
            <a:grpFill/>
            <a:ln>
              <a:noFill/>
            </a:ln>
            <a:effectLst>
              <a:outerShdw blurRad="50800" dist="38100" dir="2700000" algn="tl" rotWithShape="0">
                <a:prstClr val="black">
                  <a:alpha val="40000"/>
                </a:prstClr>
              </a:outerShdw>
            </a:effectLst>
            <a:scene3d>
              <a:camera prst="perspectiveRelaxedModerately">
                <a:rot lat="19200000" lon="0" rev="0"/>
              </a:camera>
              <a:lightRig rig="threePt" dir="t"/>
            </a:scene3d>
            <a:sp3d extrusionH="279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0" name="椭圆 66">
              <a:extLst>
                <a:ext uri="{FF2B5EF4-FFF2-40B4-BE49-F238E27FC236}">
                  <a16:creationId xmlns:a16="http://schemas.microsoft.com/office/drawing/2014/main" id="{D9977017-7A80-4904-83C0-159202AB3BF6}"/>
                </a:ext>
              </a:extLst>
            </p:cNvPr>
            <p:cNvSpPr/>
            <p:nvPr/>
          </p:nvSpPr>
          <p:spPr>
            <a:xfrm>
              <a:off x="-3584243" y="-3659214"/>
              <a:ext cx="2600917" cy="2600917"/>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rot lat="19200000" lon="0" rev="0"/>
              </a:camera>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1" name="椭圆 66">
              <a:extLst>
                <a:ext uri="{FF2B5EF4-FFF2-40B4-BE49-F238E27FC236}">
                  <a16:creationId xmlns:a16="http://schemas.microsoft.com/office/drawing/2014/main" id="{9928AB42-0B52-4CAA-807B-9F915B26523D}"/>
                </a:ext>
              </a:extLst>
            </p:cNvPr>
            <p:cNvSpPr/>
            <p:nvPr/>
          </p:nvSpPr>
          <p:spPr>
            <a:xfrm>
              <a:off x="-3081979" y="-3294110"/>
              <a:ext cx="1596389" cy="1596389"/>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rot lat="19200000" lon="0" rev="0"/>
              </a:camera>
              <a:lightRig rig="threePt" dir="t"/>
            </a:scene3d>
            <a:sp3d extrusionH="508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2" name="椭圆 61">
              <a:extLst>
                <a:ext uri="{FF2B5EF4-FFF2-40B4-BE49-F238E27FC236}">
                  <a16:creationId xmlns:a16="http://schemas.microsoft.com/office/drawing/2014/main" id="{6D97F5BD-1C9A-49DC-B232-71EC5EB10581}"/>
                </a:ext>
              </a:extLst>
            </p:cNvPr>
            <p:cNvSpPr/>
            <p:nvPr/>
          </p:nvSpPr>
          <p:spPr>
            <a:xfrm>
              <a:off x="-2542865" y="-3029316"/>
              <a:ext cx="518160" cy="518160"/>
            </a:xfrm>
            <a:prstGeom prst="ellipse">
              <a:avLst/>
            </a:prstGeom>
            <a:grpFill/>
            <a:ln>
              <a:noFill/>
            </a:ln>
            <a:effectLst>
              <a:outerShdw blurRad="50800" dist="38100" dir="2700000" algn="tl" rotWithShape="0">
                <a:prstClr val="black">
                  <a:alpha val="40000"/>
                </a:prstClr>
              </a:outerShdw>
            </a:effectLst>
            <a:scene3d>
              <a:camera prst="perspectiveRelaxedModerately">
                <a:rot lat="192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grpSp>
        <p:nvGrpSpPr>
          <p:cNvPr id="63" name="组合 62">
            <a:extLst>
              <a:ext uri="{FF2B5EF4-FFF2-40B4-BE49-F238E27FC236}">
                <a16:creationId xmlns:a16="http://schemas.microsoft.com/office/drawing/2014/main" id="{7C59EF92-19F1-467A-A035-28C7A4DC40F8}"/>
              </a:ext>
            </a:extLst>
          </p:cNvPr>
          <p:cNvGrpSpPr>
            <a:grpSpLocks/>
          </p:cNvGrpSpPr>
          <p:nvPr/>
        </p:nvGrpSpPr>
        <p:grpSpPr bwMode="auto">
          <a:xfrm>
            <a:off x="1055221" y="1839220"/>
            <a:ext cx="4309533" cy="4307417"/>
            <a:chOff x="-3617015" y="-1345145"/>
            <a:chExt cx="3230880" cy="3230880"/>
          </a:xfrm>
          <a:solidFill>
            <a:srgbClr val="0001AC"/>
          </a:solidFill>
          <a:effectLst>
            <a:glow rad="520700">
              <a:schemeClr val="accent5">
                <a:satMod val="175000"/>
                <a:alpha val="40000"/>
              </a:schemeClr>
            </a:glow>
          </a:effectLst>
        </p:grpSpPr>
        <p:sp>
          <p:nvSpPr>
            <p:cNvPr id="64" name="椭圆 63">
              <a:extLst>
                <a:ext uri="{FF2B5EF4-FFF2-40B4-BE49-F238E27FC236}">
                  <a16:creationId xmlns:a16="http://schemas.microsoft.com/office/drawing/2014/main" id="{98658115-DCA5-4190-A757-BF04058E1DCC}"/>
                </a:ext>
              </a:extLst>
            </p:cNvPr>
            <p:cNvSpPr/>
            <p:nvPr/>
          </p:nvSpPr>
          <p:spPr>
            <a:xfrm>
              <a:off x="-3617015" y="-1345145"/>
              <a:ext cx="3230880" cy="3230880"/>
            </a:xfrm>
            <a:prstGeom prst="ellipse">
              <a:avLst/>
            </a:prstGeom>
            <a:grpFill/>
            <a:ln>
              <a:noFill/>
            </a:ln>
            <a:effectLst>
              <a:outerShdw blurRad="50800" dist="38100" dir="2700000" algn="tl" rotWithShape="0">
                <a:prstClr val="black">
                  <a:alpha val="40000"/>
                </a:prstClr>
              </a:outerShdw>
            </a:effectLst>
            <a:scene3d>
              <a:camera prst="perspectiveRelaxedModerately">
                <a:rot lat="18600000" lon="0" rev="0"/>
              </a:camera>
              <a:lightRig rig="threePt" dir="t"/>
            </a:scene3d>
            <a:sp3d extrusionH="279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5" name="椭圆 66">
              <a:extLst>
                <a:ext uri="{FF2B5EF4-FFF2-40B4-BE49-F238E27FC236}">
                  <a16:creationId xmlns:a16="http://schemas.microsoft.com/office/drawing/2014/main" id="{E875DEEF-7EF4-4171-BFAD-31B1DD6B72D4}"/>
                </a:ext>
              </a:extLst>
            </p:cNvPr>
            <p:cNvSpPr/>
            <p:nvPr/>
          </p:nvSpPr>
          <p:spPr>
            <a:xfrm>
              <a:off x="-3302033" y="-1264478"/>
              <a:ext cx="2600917" cy="2600917"/>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rot lat="18600000" lon="0" rev="0"/>
              </a:camera>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6" name="椭圆 66">
              <a:extLst>
                <a:ext uri="{FF2B5EF4-FFF2-40B4-BE49-F238E27FC236}">
                  <a16:creationId xmlns:a16="http://schemas.microsoft.com/office/drawing/2014/main" id="{FFE9A86C-1A68-4D9C-9E3D-41E2C68A7FE8}"/>
                </a:ext>
              </a:extLst>
            </p:cNvPr>
            <p:cNvSpPr/>
            <p:nvPr/>
          </p:nvSpPr>
          <p:spPr>
            <a:xfrm>
              <a:off x="-2799769" y="-1013674"/>
              <a:ext cx="1596389" cy="1596389"/>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Moderately">
                <a:rot lat="18600000" lon="0" rev="0"/>
              </a:camera>
              <a:lightRig rig="threePt" dir="t"/>
            </a:scene3d>
            <a:sp3d extrusionH="508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67" name="椭圆 66">
              <a:extLst>
                <a:ext uri="{FF2B5EF4-FFF2-40B4-BE49-F238E27FC236}">
                  <a16:creationId xmlns:a16="http://schemas.microsoft.com/office/drawing/2014/main" id="{5E20A3B5-8946-4D82-A5BC-6A4CD3CF58D7}"/>
                </a:ext>
              </a:extLst>
            </p:cNvPr>
            <p:cNvSpPr/>
            <p:nvPr/>
          </p:nvSpPr>
          <p:spPr>
            <a:xfrm>
              <a:off x="-2260655" y="-863180"/>
              <a:ext cx="518160" cy="518160"/>
            </a:xfrm>
            <a:prstGeom prst="ellipse">
              <a:avLst/>
            </a:prstGeom>
            <a:grpFill/>
            <a:ln>
              <a:noFill/>
            </a:ln>
            <a:effectLst>
              <a:outerShdw blurRad="50800" dist="38100" dir="2700000" algn="tl" rotWithShape="0">
                <a:prstClr val="black">
                  <a:alpha val="40000"/>
                </a:prstClr>
              </a:outerShdw>
            </a:effectLst>
            <a:scene3d>
              <a:camera prst="perspectiveRelaxedModerately">
                <a:rot lat="18600000" lon="0" rev="0"/>
              </a:camera>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grpSp>
        <p:nvGrpSpPr>
          <p:cNvPr id="68" name="组合 67">
            <a:extLst>
              <a:ext uri="{FF2B5EF4-FFF2-40B4-BE49-F238E27FC236}">
                <a16:creationId xmlns:a16="http://schemas.microsoft.com/office/drawing/2014/main" id="{3B748213-88EC-4CAD-A8A5-4C1E4AA5150B}"/>
              </a:ext>
            </a:extLst>
          </p:cNvPr>
          <p:cNvGrpSpPr>
            <a:grpSpLocks/>
          </p:cNvGrpSpPr>
          <p:nvPr/>
        </p:nvGrpSpPr>
        <p:grpSpPr bwMode="auto">
          <a:xfrm>
            <a:off x="1055221" y="1839220"/>
            <a:ext cx="4309533" cy="4356100"/>
            <a:chOff x="-5188602" y="1309573"/>
            <a:chExt cx="3230880" cy="3266418"/>
          </a:xfrm>
          <a:solidFill>
            <a:srgbClr val="0001AC"/>
          </a:solidFill>
          <a:effectLst>
            <a:glow rad="520700">
              <a:schemeClr val="accent5">
                <a:satMod val="175000"/>
                <a:alpha val="40000"/>
              </a:schemeClr>
            </a:glow>
          </a:effectLst>
        </p:grpSpPr>
        <p:sp>
          <p:nvSpPr>
            <p:cNvPr id="69" name="椭圆 68">
              <a:extLst>
                <a:ext uri="{FF2B5EF4-FFF2-40B4-BE49-F238E27FC236}">
                  <a16:creationId xmlns:a16="http://schemas.microsoft.com/office/drawing/2014/main" id="{C78A31BC-0407-45F2-9A56-6CF745B98A37}"/>
                </a:ext>
              </a:extLst>
            </p:cNvPr>
            <p:cNvSpPr/>
            <p:nvPr/>
          </p:nvSpPr>
          <p:spPr>
            <a:xfrm>
              <a:off x="-5188602" y="1345111"/>
              <a:ext cx="3230880" cy="3230880"/>
            </a:xfrm>
            <a:prstGeom prst="ellipse">
              <a:avLst/>
            </a:prstGeom>
            <a:grpFill/>
            <a:ln>
              <a:noFill/>
            </a:ln>
            <a:effectLst>
              <a:outerShdw blurRad="50800" dist="38100" dir="2700000" algn="tl" rotWithShape="0">
                <a:prstClr val="black">
                  <a:alpha val="40000"/>
                </a:prstClr>
              </a:outerShdw>
            </a:effectLst>
            <a:scene3d>
              <a:camera prst="perspectiveRelaxed"/>
              <a:lightRig rig="threePt" dir="t"/>
            </a:scene3d>
            <a:sp3d extrusionH="2794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0" name="椭圆 66">
              <a:extLst>
                <a:ext uri="{FF2B5EF4-FFF2-40B4-BE49-F238E27FC236}">
                  <a16:creationId xmlns:a16="http://schemas.microsoft.com/office/drawing/2014/main" id="{2472A286-B219-4AC0-8745-CF637752B75F}"/>
                </a:ext>
              </a:extLst>
            </p:cNvPr>
            <p:cNvSpPr/>
            <p:nvPr/>
          </p:nvSpPr>
          <p:spPr>
            <a:xfrm>
              <a:off x="-4873620" y="1309573"/>
              <a:ext cx="2600917" cy="2600917"/>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
              <a:lightRig rig="threePt" dir="t"/>
            </a:scene3d>
            <a:sp3d extrusionH="508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1" name="椭圆 66">
              <a:extLst>
                <a:ext uri="{FF2B5EF4-FFF2-40B4-BE49-F238E27FC236}">
                  <a16:creationId xmlns:a16="http://schemas.microsoft.com/office/drawing/2014/main" id="{F774BFE3-305A-4AEE-B69A-56E2BB4F8A5B}"/>
                </a:ext>
              </a:extLst>
            </p:cNvPr>
            <p:cNvSpPr/>
            <p:nvPr/>
          </p:nvSpPr>
          <p:spPr>
            <a:xfrm>
              <a:off x="-4371356" y="1373687"/>
              <a:ext cx="1596389" cy="1596389"/>
            </a:xfrm>
            <a:custGeom>
              <a:avLst/>
              <a:gdLst/>
              <a:ahLst/>
              <a:cxnLst/>
              <a:rect l="l" t="t" r="r" b="b"/>
              <a:pathLst>
                <a:path w="2331118" h="2331118">
                  <a:moveTo>
                    <a:pt x="1165560" y="187067"/>
                  </a:moveTo>
                  <a:cubicBezTo>
                    <a:pt x="625153" y="187067"/>
                    <a:pt x="187067" y="625153"/>
                    <a:pt x="187067" y="1165560"/>
                  </a:cubicBezTo>
                  <a:cubicBezTo>
                    <a:pt x="187067" y="1705967"/>
                    <a:pt x="625153" y="2144053"/>
                    <a:pt x="1165560" y="2144053"/>
                  </a:cubicBezTo>
                  <a:cubicBezTo>
                    <a:pt x="1705967" y="2144053"/>
                    <a:pt x="2144053" y="1705967"/>
                    <a:pt x="2144053" y="1165560"/>
                  </a:cubicBezTo>
                  <a:cubicBezTo>
                    <a:pt x="2144053" y="625153"/>
                    <a:pt x="1705967" y="187067"/>
                    <a:pt x="1165560" y="187067"/>
                  </a:cubicBezTo>
                  <a:close/>
                  <a:moveTo>
                    <a:pt x="1165559" y="0"/>
                  </a:moveTo>
                  <a:cubicBezTo>
                    <a:pt x="1809279" y="0"/>
                    <a:pt x="2331118" y="521839"/>
                    <a:pt x="2331118" y="1165559"/>
                  </a:cubicBezTo>
                  <a:cubicBezTo>
                    <a:pt x="2331118" y="1809279"/>
                    <a:pt x="1809279" y="2331118"/>
                    <a:pt x="1165559" y="2331118"/>
                  </a:cubicBezTo>
                  <a:cubicBezTo>
                    <a:pt x="521839" y="2331118"/>
                    <a:pt x="0" y="1809279"/>
                    <a:pt x="0" y="1165559"/>
                  </a:cubicBezTo>
                  <a:cubicBezTo>
                    <a:pt x="0" y="521839"/>
                    <a:pt x="521839" y="0"/>
                    <a:pt x="1165559" y="0"/>
                  </a:cubicBezTo>
                  <a:close/>
                </a:path>
              </a:pathLst>
            </a:custGeom>
            <a:grpFill/>
            <a:ln>
              <a:noFill/>
            </a:ln>
            <a:effectLst>
              <a:outerShdw blurRad="50800" dist="38100" dir="2700000" algn="tl" rotWithShape="0">
                <a:prstClr val="black">
                  <a:alpha val="40000"/>
                </a:prstClr>
              </a:outerShdw>
            </a:effectLst>
            <a:scene3d>
              <a:camera prst="perspectiveRelaxed"/>
              <a:lightRig rig="threePt" dir="t"/>
            </a:scene3d>
            <a:sp3d extrusionH="762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2" name="椭圆 71">
              <a:extLst>
                <a:ext uri="{FF2B5EF4-FFF2-40B4-BE49-F238E27FC236}">
                  <a16:creationId xmlns:a16="http://schemas.microsoft.com/office/drawing/2014/main" id="{D599FA07-E7F4-4F18-8BFC-11BEB3A4F92B}"/>
                </a:ext>
              </a:extLst>
            </p:cNvPr>
            <p:cNvSpPr/>
            <p:nvPr/>
          </p:nvSpPr>
          <p:spPr>
            <a:xfrm>
              <a:off x="-3832242" y="1364161"/>
              <a:ext cx="518160" cy="518160"/>
            </a:xfrm>
            <a:prstGeom prst="ellipse">
              <a:avLst/>
            </a:prstGeom>
            <a:grpFill/>
            <a:ln>
              <a:noFill/>
            </a:ln>
            <a:effectLst>
              <a:outerShdw blurRad="50800" dist="38100" dir="2700000" algn="tl" rotWithShape="0">
                <a:prstClr val="black">
                  <a:alpha val="40000"/>
                </a:prstClr>
              </a:outerShdw>
            </a:effectLst>
            <a:scene3d>
              <a:camera prst="perspectiveRelaxed"/>
              <a:lightRig rig="threePt" dir="t"/>
            </a:scene3d>
            <a:sp3d extrusionH="10160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74" name="文本框 73">
            <a:extLst>
              <a:ext uri="{FF2B5EF4-FFF2-40B4-BE49-F238E27FC236}">
                <a16:creationId xmlns:a16="http://schemas.microsoft.com/office/drawing/2014/main" id="{02A83E7B-A5F5-4022-9F40-32C2EBAFCE4D}"/>
              </a:ext>
            </a:extLst>
          </p:cNvPr>
          <p:cNvSpPr txBox="1"/>
          <p:nvPr/>
        </p:nvSpPr>
        <p:spPr>
          <a:xfrm>
            <a:off x="7216639" y="2074537"/>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75" name="矩形 74">
            <a:extLst>
              <a:ext uri="{FF2B5EF4-FFF2-40B4-BE49-F238E27FC236}">
                <a16:creationId xmlns:a16="http://schemas.microsoft.com/office/drawing/2014/main" id="{5B457139-3717-4DBB-91D3-DA8BEEB055B1}"/>
              </a:ext>
            </a:extLst>
          </p:cNvPr>
          <p:cNvSpPr/>
          <p:nvPr/>
        </p:nvSpPr>
        <p:spPr>
          <a:xfrm>
            <a:off x="7216638" y="2343232"/>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76" name="直接连接符 75">
            <a:extLst>
              <a:ext uri="{FF2B5EF4-FFF2-40B4-BE49-F238E27FC236}">
                <a16:creationId xmlns:a16="http://schemas.microsoft.com/office/drawing/2014/main" id="{FD90BA84-3E46-40DF-A5BF-95965D1411DB}"/>
              </a:ext>
            </a:extLst>
          </p:cNvPr>
          <p:cNvCxnSpPr>
            <a:cxnSpLocks/>
            <a:endCxn id="80" idx="0"/>
          </p:cNvCxnSpPr>
          <p:nvPr/>
        </p:nvCxnSpPr>
        <p:spPr>
          <a:xfrm>
            <a:off x="6857650" y="2259203"/>
            <a:ext cx="1155" cy="2288401"/>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2ED8491-26AF-48DF-AE44-EFC0EE673846}"/>
              </a:ext>
            </a:extLst>
          </p:cNvPr>
          <p:cNvCxnSpPr/>
          <p:nvPr/>
        </p:nvCxnSpPr>
        <p:spPr>
          <a:xfrm>
            <a:off x="6857650" y="4589586"/>
            <a:ext cx="0" cy="116111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E656B5BE-2EC4-441D-B1DB-CFA257A24121}"/>
              </a:ext>
            </a:extLst>
          </p:cNvPr>
          <p:cNvSpPr/>
          <p:nvPr/>
        </p:nvSpPr>
        <p:spPr>
          <a:xfrm>
            <a:off x="6827248" y="228011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9" name="椭圆 78">
            <a:extLst>
              <a:ext uri="{FF2B5EF4-FFF2-40B4-BE49-F238E27FC236}">
                <a16:creationId xmlns:a16="http://schemas.microsoft.com/office/drawing/2014/main" id="{E3B520D4-F485-4124-81CA-4321DE5C9202}"/>
              </a:ext>
            </a:extLst>
          </p:cNvPr>
          <p:cNvSpPr/>
          <p:nvPr/>
        </p:nvSpPr>
        <p:spPr>
          <a:xfrm>
            <a:off x="6827248" y="340296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58991257-9000-4376-AC9A-349B0D56BAD4}"/>
              </a:ext>
            </a:extLst>
          </p:cNvPr>
          <p:cNvSpPr/>
          <p:nvPr/>
        </p:nvSpPr>
        <p:spPr>
          <a:xfrm>
            <a:off x="6827248" y="454760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椭圆 80">
            <a:extLst>
              <a:ext uri="{FF2B5EF4-FFF2-40B4-BE49-F238E27FC236}">
                <a16:creationId xmlns:a16="http://schemas.microsoft.com/office/drawing/2014/main" id="{40908E95-9992-4FB9-9616-6EE7F9BC8F25}"/>
              </a:ext>
            </a:extLst>
          </p:cNvPr>
          <p:cNvSpPr/>
          <p:nvPr/>
        </p:nvSpPr>
        <p:spPr>
          <a:xfrm>
            <a:off x="6827248" y="567044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文本框 81">
            <a:extLst>
              <a:ext uri="{FF2B5EF4-FFF2-40B4-BE49-F238E27FC236}">
                <a16:creationId xmlns:a16="http://schemas.microsoft.com/office/drawing/2014/main" id="{B26C0DE2-F4CD-4397-A4F5-C32381B8A346}"/>
              </a:ext>
            </a:extLst>
          </p:cNvPr>
          <p:cNvSpPr txBox="1"/>
          <p:nvPr/>
        </p:nvSpPr>
        <p:spPr>
          <a:xfrm>
            <a:off x="7216639" y="3064406"/>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83" name="矩形 82">
            <a:extLst>
              <a:ext uri="{FF2B5EF4-FFF2-40B4-BE49-F238E27FC236}">
                <a16:creationId xmlns:a16="http://schemas.microsoft.com/office/drawing/2014/main" id="{57CBE8FB-23D7-4F56-959A-395819F6ED31}"/>
              </a:ext>
            </a:extLst>
          </p:cNvPr>
          <p:cNvSpPr/>
          <p:nvPr/>
        </p:nvSpPr>
        <p:spPr>
          <a:xfrm>
            <a:off x="7216638" y="3333101"/>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84" name="文本框 83">
            <a:extLst>
              <a:ext uri="{FF2B5EF4-FFF2-40B4-BE49-F238E27FC236}">
                <a16:creationId xmlns:a16="http://schemas.microsoft.com/office/drawing/2014/main" id="{7493DAB5-913B-49A9-8AA4-C7B586DE9CE5}"/>
              </a:ext>
            </a:extLst>
          </p:cNvPr>
          <p:cNvSpPr txBox="1"/>
          <p:nvPr/>
        </p:nvSpPr>
        <p:spPr>
          <a:xfrm>
            <a:off x="7216639" y="4209050"/>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85" name="矩形 84">
            <a:extLst>
              <a:ext uri="{FF2B5EF4-FFF2-40B4-BE49-F238E27FC236}">
                <a16:creationId xmlns:a16="http://schemas.microsoft.com/office/drawing/2014/main" id="{64053189-7884-4F04-9148-95A0D590BD0A}"/>
              </a:ext>
            </a:extLst>
          </p:cNvPr>
          <p:cNvSpPr/>
          <p:nvPr/>
        </p:nvSpPr>
        <p:spPr>
          <a:xfrm>
            <a:off x="7216638" y="4477745"/>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86" name="文本框 85">
            <a:extLst>
              <a:ext uri="{FF2B5EF4-FFF2-40B4-BE49-F238E27FC236}">
                <a16:creationId xmlns:a16="http://schemas.microsoft.com/office/drawing/2014/main" id="{4129D20A-99DF-433B-8E58-45E1D16DB160}"/>
              </a:ext>
            </a:extLst>
          </p:cNvPr>
          <p:cNvSpPr txBox="1"/>
          <p:nvPr/>
        </p:nvSpPr>
        <p:spPr>
          <a:xfrm>
            <a:off x="7216639" y="5331891"/>
            <a:ext cx="1879078" cy="338554"/>
          </a:xfrm>
          <a:prstGeom prst="rect">
            <a:avLst/>
          </a:prstGeom>
          <a:noFill/>
        </p:spPr>
        <p:txBody>
          <a:bodyPr wrap="square" rtlCol="0">
            <a:spAutoFit/>
          </a:bodyPr>
          <a:lstStyle/>
          <a:p>
            <a:pPr lvl="0">
              <a:defRPr/>
            </a:pPr>
            <a:r>
              <a:rPr lang="zh-CN" altLang="en-US" sz="16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请输入标题</a:t>
            </a:r>
          </a:p>
        </p:txBody>
      </p:sp>
      <p:sp>
        <p:nvSpPr>
          <p:cNvPr id="87" name="矩形 86">
            <a:extLst>
              <a:ext uri="{FF2B5EF4-FFF2-40B4-BE49-F238E27FC236}">
                <a16:creationId xmlns:a16="http://schemas.microsoft.com/office/drawing/2014/main" id="{1E5A2D8A-E408-4B77-86F5-53C2557C2903}"/>
              </a:ext>
            </a:extLst>
          </p:cNvPr>
          <p:cNvSpPr/>
          <p:nvPr/>
        </p:nvSpPr>
        <p:spPr>
          <a:xfrm>
            <a:off x="7216638" y="5600586"/>
            <a:ext cx="361149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rPr>
              <a:t>Sagittarius man born with humor, optimistic, cheerful.</a:t>
            </a:r>
            <a:endParaRPr kumimoji="0" lang="zh-CN" altLang="en-US" sz="110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89" name="TextBox 7">
            <a:extLst>
              <a:ext uri="{FF2B5EF4-FFF2-40B4-BE49-F238E27FC236}">
                <a16:creationId xmlns:a16="http://schemas.microsoft.com/office/drawing/2014/main" id="{09B6658A-1515-487F-BD0F-34D2F45B42C0}"/>
              </a:ext>
            </a:extLst>
          </p:cNvPr>
          <p:cNvSpPr txBox="1"/>
          <p:nvPr/>
        </p:nvSpPr>
        <p:spPr>
          <a:xfrm>
            <a:off x="6271719" y="2031847"/>
            <a:ext cx="370164" cy="496544"/>
          </a:xfrm>
          <a:prstGeom prst="rect">
            <a:avLst/>
          </a:prstGeom>
          <a:noFill/>
        </p:spPr>
        <p:txBody>
          <a:bodyPr wrap="none" lIns="65023" tIns="32511" rIns="65023" bIns="32511" rtlCol="0">
            <a:spAutoFit/>
          </a:bodyPr>
          <a:lstStyle/>
          <a:p>
            <a:pPr marL="0" lvl="1"/>
            <a:r>
              <a:rPr lang="en-US" altLang="zh-CN"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S</a:t>
            </a:r>
            <a:endPar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TextBox 7">
            <a:extLst>
              <a:ext uri="{FF2B5EF4-FFF2-40B4-BE49-F238E27FC236}">
                <a16:creationId xmlns:a16="http://schemas.microsoft.com/office/drawing/2014/main" id="{BBB29A28-733F-4261-B828-5EC14E8D7CE4}"/>
              </a:ext>
            </a:extLst>
          </p:cNvPr>
          <p:cNvSpPr txBox="1"/>
          <p:nvPr/>
        </p:nvSpPr>
        <p:spPr>
          <a:xfrm>
            <a:off x="6222026" y="3166938"/>
            <a:ext cx="469550" cy="496544"/>
          </a:xfrm>
          <a:prstGeom prst="rect">
            <a:avLst/>
          </a:prstGeom>
          <a:noFill/>
        </p:spPr>
        <p:txBody>
          <a:bodyPr wrap="none" lIns="65023" tIns="32511" rIns="65023" bIns="32511" rtlCol="0">
            <a:spAutoFit/>
          </a:bodyPr>
          <a:lstStyle/>
          <a:p>
            <a:pPr marL="0" lvl="1"/>
            <a:r>
              <a:rPr lang="en-US" altLang="zh-CN"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W</a:t>
            </a:r>
            <a:endPar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Box 7">
            <a:extLst>
              <a:ext uri="{FF2B5EF4-FFF2-40B4-BE49-F238E27FC236}">
                <a16:creationId xmlns:a16="http://schemas.microsoft.com/office/drawing/2014/main" id="{A8CD88CC-C9D2-493F-B274-341706D7E69E}"/>
              </a:ext>
            </a:extLst>
          </p:cNvPr>
          <p:cNvSpPr txBox="1"/>
          <p:nvPr/>
        </p:nvSpPr>
        <p:spPr>
          <a:xfrm>
            <a:off x="6281337" y="4302029"/>
            <a:ext cx="350928" cy="496544"/>
          </a:xfrm>
          <a:prstGeom prst="rect">
            <a:avLst/>
          </a:prstGeom>
          <a:noFill/>
        </p:spPr>
        <p:txBody>
          <a:bodyPr wrap="none" lIns="65023" tIns="32511" rIns="65023" bIns="32511" rtlCol="0">
            <a:spAutoFit/>
          </a:bodyPr>
          <a:lstStyle/>
          <a:p>
            <a:pPr marL="0" lvl="1"/>
            <a:r>
              <a:rPr lang="en-US" altLang="zh-CN"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T</a:t>
            </a:r>
            <a:endPar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TextBox 7">
            <a:extLst>
              <a:ext uri="{FF2B5EF4-FFF2-40B4-BE49-F238E27FC236}">
                <a16:creationId xmlns:a16="http://schemas.microsoft.com/office/drawing/2014/main" id="{7B28C8F4-FBE3-4C21-846A-D762DA908E00}"/>
              </a:ext>
            </a:extLst>
          </p:cNvPr>
          <p:cNvSpPr txBox="1"/>
          <p:nvPr/>
        </p:nvSpPr>
        <p:spPr>
          <a:xfrm>
            <a:off x="6251682" y="5437121"/>
            <a:ext cx="410238" cy="496544"/>
          </a:xfrm>
          <a:prstGeom prst="rect">
            <a:avLst/>
          </a:prstGeom>
          <a:noFill/>
        </p:spPr>
        <p:txBody>
          <a:bodyPr wrap="none" lIns="65023" tIns="32511" rIns="65023" bIns="32511" rtlCol="0">
            <a:spAutoFit/>
          </a:bodyPr>
          <a:lstStyle/>
          <a:p>
            <a:pPr marL="0" lvl="1"/>
            <a:r>
              <a:rPr lang="en-US" altLang="zh-CN"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O</a:t>
            </a:r>
            <a:endPar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362638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300"/>
                                        <p:tgtEl>
                                          <p:spTgt spid="53"/>
                                        </p:tgtEl>
                                      </p:cBhvr>
                                    </p:animEffect>
                                  </p:childTnLst>
                                </p:cTn>
                              </p:par>
                              <p:par>
                                <p:cTn id="17" presetID="10" presetClass="entr" presetSubtype="0" fill="hold" nodeType="withEffect">
                                  <p:stCondLst>
                                    <p:cond delay="2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300"/>
                                        <p:tgtEl>
                                          <p:spTgt spid="58"/>
                                        </p:tgtEl>
                                      </p:cBhvr>
                                    </p:animEffect>
                                  </p:childTnLst>
                                </p:cTn>
                              </p:par>
                              <p:par>
                                <p:cTn id="20" presetID="10" presetClass="exit" presetSubtype="0" fill="hold" nodeType="withEffect">
                                  <p:stCondLst>
                                    <p:cond delay="200"/>
                                  </p:stCondLst>
                                  <p:childTnLst>
                                    <p:animEffect transition="out" filter="fade">
                                      <p:cBhvr>
                                        <p:cTn id="21" dur="300"/>
                                        <p:tgtEl>
                                          <p:spTgt spid="53"/>
                                        </p:tgtEl>
                                      </p:cBhvr>
                                    </p:animEffect>
                                    <p:set>
                                      <p:cBhvr>
                                        <p:cTn id="22" dur="1" fill="hold">
                                          <p:stCondLst>
                                            <p:cond delay="299"/>
                                          </p:stCondLst>
                                        </p:cTn>
                                        <p:tgtEl>
                                          <p:spTgt spid="53"/>
                                        </p:tgtEl>
                                        <p:attrNameLst>
                                          <p:attrName>style.visibility</p:attrName>
                                        </p:attrNameLst>
                                      </p:cBhvr>
                                      <p:to>
                                        <p:strVal val="hidden"/>
                                      </p:to>
                                    </p:set>
                                  </p:childTnLst>
                                </p:cTn>
                              </p:par>
                              <p:par>
                                <p:cTn id="23" presetID="10" presetClass="entr" presetSubtype="0" fill="hold" nodeType="withEffect">
                                  <p:stCondLst>
                                    <p:cond delay="4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300"/>
                                        <p:tgtEl>
                                          <p:spTgt spid="63"/>
                                        </p:tgtEl>
                                      </p:cBhvr>
                                    </p:animEffect>
                                  </p:childTnLst>
                                </p:cTn>
                              </p:par>
                              <p:par>
                                <p:cTn id="26" presetID="10" presetClass="exit" presetSubtype="0" fill="hold" nodeType="withEffect">
                                  <p:stCondLst>
                                    <p:cond delay="400"/>
                                  </p:stCondLst>
                                  <p:childTnLst>
                                    <p:animEffect transition="out" filter="fade">
                                      <p:cBhvr>
                                        <p:cTn id="27" dur="300"/>
                                        <p:tgtEl>
                                          <p:spTgt spid="58"/>
                                        </p:tgtEl>
                                      </p:cBhvr>
                                    </p:animEffect>
                                    <p:set>
                                      <p:cBhvr>
                                        <p:cTn id="28" dur="1" fill="hold">
                                          <p:stCondLst>
                                            <p:cond delay="299"/>
                                          </p:stCondLst>
                                        </p:cTn>
                                        <p:tgtEl>
                                          <p:spTgt spid="58"/>
                                        </p:tgtEl>
                                        <p:attrNameLst>
                                          <p:attrName>style.visibility</p:attrName>
                                        </p:attrNameLst>
                                      </p:cBhvr>
                                      <p:to>
                                        <p:strVal val="hidden"/>
                                      </p:to>
                                    </p:set>
                                  </p:childTnLst>
                                </p:cTn>
                              </p:par>
                              <p:par>
                                <p:cTn id="29" presetID="10" presetClass="entr" presetSubtype="0" fill="hold" nodeType="withEffect">
                                  <p:stCondLst>
                                    <p:cond delay="6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300"/>
                                        <p:tgtEl>
                                          <p:spTgt spid="68"/>
                                        </p:tgtEl>
                                      </p:cBhvr>
                                    </p:animEffect>
                                  </p:childTnLst>
                                </p:cTn>
                              </p:par>
                              <p:par>
                                <p:cTn id="32" presetID="10" presetClass="exit" presetSubtype="0" fill="hold" nodeType="withEffect">
                                  <p:stCondLst>
                                    <p:cond delay="600"/>
                                  </p:stCondLst>
                                  <p:childTnLst>
                                    <p:animEffect transition="out" filter="fade">
                                      <p:cBhvr>
                                        <p:cTn id="33" dur="300"/>
                                        <p:tgtEl>
                                          <p:spTgt spid="63"/>
                                        </p:tgtEl>
                                      </p:cBhvr>
                                    </p:animEffect>
                                    <p:set>
                                      <p:cBhvr>
                                        <p:cTn id="34" dur="1" fill="hold">
                                          <p:stCondLst>
                                            <p:cond delay="299"/>
                                          </p:stCondLst>
                                        </p:cTn>
                                        <p:tgtEl>
                                          <p:spTgt spid="63"/>
                                        </p:tgtEl>
                                        <p:attrNameLst>
                                          <p:attrName>style.visibility</p:attrName>
                                        </p:attrNameLst>
                                      </p:cBhvr>
                                      <p:to>
                                        <p:strVal val="hidden"/>
                                      </p:to>
                                    </p:set>
                                  </p:childTnLst>
                                </p:cTn>
                              </p:par>
                            </p:childTnLst>
                          </p:cTn>
                        </p:par>
                        <p:par>
                          <p:cTn id="35" fill="hold">
                            <p:stCondLst>
                              <p:cond delay="1400"/>
                            </p:stCondLst>
                            <p:childTnLst>
                              <p:par>
                                <p:cTn id="36" presetID="10" presetClass="entr" presetSubtype="0" fill="hold" nodeType="after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par>
                                <p:cTn id="39" presetID="10"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par>
                          <p:cTn id="42" fill="hold">
                            <p:stCondLst>
                              <p:cond delay="1900"/>
                            </p:stCondLst>
                            <p:childTnLst>
                              <p:par>
                                <p:cTn id="43" presetID="10" presetClass="entr" presetSubtype="0" fill="hold" grpId="1"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par>
                          <p:cTn id="46" fill="hold">
                            <p:stCondLst>
                              <p:cond delay="2400"/>
                            </p:stCondLst>
                            <p:childTnLst>
                              <p:par>
                                <p:cTn id="47" presetID="10" presetClass="entr" presetSubtype="0" fill="hold" grpId="1"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childTnLst>
                          </p:cTn>
                        </p:par>
                        <p:par>
                          <p:cTn id="50" fill="hold">
                            <p:stCondLst>
                              <p:cond delay="2900"/>
                            </p:stCondLst>
                            <p:childTnLst>
                              <p:par>
                                <p:cTn id="51" presetID="10" presetClass="entr" presetSubtype="0" fill="hold" grpId="1"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childTnLst>
                          </p:cTn>
                        </p:par>
                        <p:par>
                          <p:cTn id="54" fill="hold">
                            <p:stCondLst>
                              <p:cond delay="3400"/>
                            </p:stCondLst>
                            <p:childTnLst>
                              <p:par>
                                <p:cTn id="55" presetID="10" presetClass="entr" presetSubtype="0" fill="hold" grpId="1" nodeType="after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par>
                          <p:cTn id="58" fill="hold">
                            <p:stCondLst>
                              <p:cond delay="3900"/>
                            </p:stCondLst>
                            <p:childTnLst>
                              <p:par>
                                <p:cTn id="59" presetID="12" presetClass="entr" presetSubtype="8"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anim calcmode="lin" valueType="num">
                                      <p:cBhvr additive="base">
                                        <p:cTn id="61" dur="500"/>
                                        <p:tgtEl>
                                          <p:spTgt spid="89"/>
                                        </p:tgtEl>
                                        <p:attrNameLst>
                                          <p:attrName>ppt_x</p:attrName>
                                        </p:attrNameLst>
                                      </p:cBhvr>
                                      <p:tavLst>
                                        <p:tav tm="0">
                                          <p:val>
                                            <p:strVal val="#ppt_x-#ppt_w*1.125000"/>
                                          </p:val>
                                        </p:tav>
                                        <p:tav tm="100000">
                                          <p:val>
                                            <p:strVal val="#ppt_x"/>
                                          </p:val>
                                        </p:tav>
                                      </p:tavLst>
                                    </p:anim>
                                    <p:animEffect transition="in" filter="wipe(right)">
                                      <p:cBhvr>
                                        <p:cTn id="62" dur="500"/>
                                        <p:tgtEl>
                                          <p:spTgt spid="89"/>
                                        </p:tgtEl>
                                      </p:cBhvr>
                                    </p:animEffect>
                                  </p:childTnLst>
                                </p:cTn>
                              </p:par>
                            </p:childTnLst>
                          </p:cTn>
                        </p:par>
                        <p:par>
                          <p:cTn id="63" fill="hold">
                            <p:stCondLst>
                              <p:cond delay="4400"/>
                            </p:stCondLst>
                            <p:childTnLst>
                              <p:par>
                                <p:cTn id="64" presetID="12" presetClass="entr" presetSubtype="8"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 calcmode="lin" valueType="num">
                                      <p:cBhvr additive="base">
                                        <p:cTn id="66" dur="500"/>
                                        <p:tgtEl>
                                          <p:spTgt spid="90"/>
                                        </p:tgtEl>
                                        <p:attrNameLst>
                                          <p:attrName>ppt_x</p:attrName>
                                        </p:attrNameLst>
                                      </p:cBhvr>
                                      <p:tavLst>
                                        <p:tav tm="0">
                                          <p:val>
                                            <p:strVal val="#ppt_x-#ppt_w*1.125000"/>
                                          </p:val>
                                        </p:tav>
                                        <p:tav tm="100000">
                                          <p:val>
                                            <p:strVal val="#ppt_x"/>
                                          </p:val>
                                        </p:tav>
                                      </p:tavLst>
                                    </p:anim>
                                    <p:animEffect transition="in" filter="wipe(right)">
                                      <p:cBhvr>
                                        <p:cTn id="67" dur="500"/>
                                        <p:tgtEl>
                                          <p:spTgt spid="90"/>
                                        </p:tgtEl>
                                      </p:cBhvr>
                                    </p:animEffect>
                                  </p:childTnLst>
                                </p:cTn>
                              </p:par>
                            </p:childTnLst>
                          </p:cTn>
                        </p:par>
                        <p:par>
                          <p:cTn id="68" fill="hold">
                            <p:stCondLst>
                              <p:cond delay="4900"/>
                            </p:stCondLst>
                            <p:childTnLst>
                              <p:par>
                                <p:cTn id="69" presetID="12" presetClass="entr" presetSubtype="8"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p:tgtEl>
                                          <p:spTgt spid="91"/>
                                        </p:tgtEl>
                                        <p:attrNameLst>
                                          <p:attrName>ppt_x</p:attrName>
                                        </p:attrNameLst>
                                      </p:cBhvr>
                                      <p:tavLst>
                                        <p:tav tm="0">
                                          <p:val>
                                            <p:strVal val="#ppt_x-#ppt_w*1.125000"/>
                                          </p:val>
                                        </p:tav>
                                        <p:tav tm="100000">
                                          <p:val>
                                            <p:strVal val="#ppt_x"/>
                                          </p:val>
                                        </p:tav>
                                      </p:tavLst>
                                    </p:anim>
                                    <p:animEffect transition="in" filter="wipe(right)">
                                      <p:cBhvr>
                                        <p:cTn id="72" dur="500"/>
                                        <p:tgtEl>
                                          <p:spTgt spid="91"/>
                                        </p:tgtEl>
                                      </p:cBhvr>
                                    </p:animEffect>
                                  </p:childTnLst>
                                </p:cTn>
                              </p:par>
                            </p:childTnLst>
                          </p:cTn>
                        </p:par>
                        <p:par>
                          <p:cTn id="73" fill="hold">
                            <p:stCondLst>
                              <p:cond delay="5400"/>
                            </p:stCondLst>
                            <p:childTnLst>
                              <p:par>
                                <p:cTn id="74" presetID="12" presetClass="entr" presetSubtype="8"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 calcmode="lin" valueType="num">
                                      <p:cBhvr additive="base">
                                        <p:cTn id="76" dur="500"/>
                                        <p:tgtEl>
                                          <p:spTgt spid="92"/>
                                        </p:tgtEl>
                                        <p:attrNameLst>
                                          <p:attrName>ppt_x</p:attrName>
                                        </p:attrNameLst>
                                      </p:cBhvr>
                                      <p:tavLst>
                                        <p:tav tm="0">
                                          <p:val>
                                            <p:strVal val="#ppt_x-#ppt_w*1.125000"/>
                                          </p:val>
                                        </p:tav>
                                        <p:tav tm="100000">
                                          <p:val>
                                            <p:strVal val="#ppt_x"/>
                                          </p:val>
                                        </p:tav>
                                      </p:tavLst>
                                    </p:anim>
                                    <p:animEffect transition="in" filter="wipe(right)">
                                      <p:cBhvr>
                                        <p:cTn id="77" dur="500"/>
                                        <p:tgtEl>
                                          <p:spTgt spid="92"/>
                                        </p:tgtEl>
                                      </p:cBhvr>
                                    </p:animEffect>
                                  </p:childTnLst>
                                </p:cTn>
                              </p:par>
                            </p:childTnLst>
                          </p:cTn>
                        </p:par>
                        <p:par>
                          <p:cTn id="78" fill="hold">
                            <p:stCondLst>
                              <p:cond delay="5900"/>
                            </p:stCondLst>
                            <p:childTnLst>
                              <p:par>
                                <p:cTn id="79" presetID="42" presetClass="entr" presetSubtype="0" fill="hold" grpId="0" nodeType="after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anim calcmode="lin" valueType="num">
                                      <p:cBhvr>
                                        <p:cTn id="82" dur="500" fill="hold"/>
                                        <p:tgtEl>
                                          <p:spTgt spid="74"/>
                                        </p:tgtEl>
                                        <p:attrNameLst>
                                          <p:attrName>ppt_x</p:attrName>
                                        </p:attrNameLst>
                                      </p:cBhvr>
                                      <p:tavLst>
                                        <p:tav tm="0">
                                          <p:val>
                                            <p:strVal val="#ppt_x"/>
                                          </p:val>
                                        </p:tav>
                                        <p:tav tm="100000">
                                          <p:val>
                                            <p:strVal val="#ppt_x"/>
                                          </p:val>
                                        </p:tav>
                                      </p:tavLst>
                                    </p:anim>
                                    <p:anim calcmode="lin" valueType="num">
                                      <p:cBhvr>
                                        <p:cTn id="83" dur="500" fill="hold"/>
                                        <p:tgtEl>
                                          <p:spTgt spid="74"/>
                                        </p:tgtEl>
                                        <p:attrNameLst>
                                          <p:attrName>ppt_y</p:attrName>
                                        </p:attrNameLst>
                                      </p:cBhvr>
                                      <p:tavLst>
                                        <p:tav tm="0">
                                          <p:val>
                                            <p:strVal val="#ppt_y+.1"/>
                                          </p:val>
                                        </p:tav>
                                        <p:tav tm="100000">
                                          <p:val>
                                            <p:strVal val="#ppt_y"/>
                                          </p:val>
                                        </p:tav>
                                      </p:tavLst>
                                    </p:anim>
                                  </p:childTnLst>
                                </p:cTn>
                              </p:par>
                              <p:par>
                                <p:cTn id="84" presetID="22" presetClass="entr" presetSubtype="8"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wipe(left)">
                                      <p:cBhvr>
                                        <p:cTn id="86" dur="500"/>
                                        <p:tgtEl>
                                          <p:spTgt spid="75"/>
                                        </p:tgtEl>
                                      </p:cBhvr>
                                    </p:animEffect>
                                  </p:childTnLst>
                                </p:cTn>
                              </p:par>
                            </p:childTnLst>
                          </p:cTn>
                        </p:par>
                        <p:par>
                          <p:cTn id="87" fill="hold">
                            <p:stCondLst>
                              <p:cond delay="6400"/>
                            </p:stCondLst>
                            <p:childTnLst>
                              <p:par>
                                <p:cTn id="88" presetID="42" presetClass="entr" presetSubtype="0" fill="hold" grpId="0" nodeType="after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fade">
                                      <p:cBhvr>
                                        <p:cTn id="90" dur="500"/>
                                        <p:tgtEl>
                                          <p:spTgt spid="82"/>
                                        </p:tgtEl>
                                      </p:cBhvr>
                                    </p:animEffect>
                                    <p:anim calcmode="lin" valueType="num">
                                      <p:cBhvr>
                                        <p:cTn id="91" dur="500" fill="hold"/>
                                        <p:tgtEl>
                                          <p:spTgt spid="82"/>
                                        </p:tgtEl>
                                        <p:attrNameLst>
                                          <p:attrName>ppt_x</p:attrName>
                                        </p:attrNameLst>
                                      </p:cBhvr>
                                      <p:tavLst>
                                        <p:tav tm="0">
                                          <p:val>
                                            <p:strVal val="#ppt_x"/>
                                          </p:val>
                                        </p:tav>
                                        <p:tav tm="100000">
                                          <p:val>
                                            <p:strVal val="#ppt_x"/>
                                          </p:val>
                                        </p:tav>
                                      </p:tavLst>
                                    </p:anim>
                                    <p:anim calcmode="lin" valueType="num">
                                      <p:cBhvr>
                                        <p:cTn id="92" dur="500" fill="hold"/>
                                        <p:tgtEl>
                                          <p:spTgt spid="82"/>
                                        </p:tgtEl>
                                        <p:attrNameLst>
                                          <p:attrName>ppt_y</p:attrName>
                                        </p:attrNameLst>
                                      </p:cBhvr>
                                      <p:tavLst>
                                        <p:tav tm="0">
                                          <p:val>
                                            <p:strVal val="#ppt_y+.1"/>
                                          </p:val>
                                        </p:tav>
                                        <p:tav tm="100000">
                                          <p:val>
                                            <p:strVal val="#ppt_y"/>
                                          </p:val>
                                        </p:tav>
                                      </p:tavLst>
                                    </p:anim>
                                  </p:childTnLst>
                                </p:cTn>
                              </p:par>
                              <p:par>
                                <p:cTn id="93" presetID="22" presetClass="entr" presetSubtype="8"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left)">
                                      <p:cBhvr>
                                        <p:cTn id="95" dur="500"/>
                                        <p:tgtEl>
                                          <p:spTgt spid="83"/>
                                        </p:tgtEl>
                                      </p:cBhvr>
                                    </p:animEffect>
                                  </p:childTnLst>
                                </p:cTn>
                              </p:par>
                            </p:childTnLst>
                          </p:cTn>
                        </p:par>
                        <p:par>
                          <p:cTn id="96" fill="hold">
                            <p:stCondLst>
                              <p:cond delay="6900"/>
                            </p:stCondLst>
                            <p:childTnLst>
                              <p:par>
                                <p:cTn id="97" presetID="42" presetClass="entr" presetSubtype="0" fill="hold" grpId="0" nodeType="after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anim calcmode="lin" valueType="num">
                                      <p:cBhvr>
                                        <p:cTn id="100" dur="500" fill="hold"/>
                                        <p:tgtEl>
                                          <p:spTgt spid="84"/>
                                        </p:tgtEl>
                                        <p:attrNameLst>
                                          <p:attrName>ppt_x</p:attrName>
                                        </p:attrNameLst>
                                      </p:cBhvr>
                                      <p:tavLst>
                                        <p:tav tm="0">
                                          <p:val>
                                            <p:strVal val="#ppt_x"/>
                                          </p:val>
                                        </p:tav>
                                        <p:tav tm="100000">
                                          <p:val>
                                            <p:strVal val="#ppt_x"/>
                                          </p:val>
                                        </p:tav>
                                      </p:tavLst>
                                    </p:anim>
                                    <p:anim calcmode="lin" valueType="num">
                                      <p:cBhvr>
                                        <p:cTn id="101" dur="500" fill="hold"/>
                                        <p:tgtEl>
                                          <p:spTgt spid="84"/>
                                        </p:tgtEl>
                                        <p:attrNameLst>
                                          <p:attrName>ppt_y</p:attrName>
                                        </p:attrNameLst>
                                      </p:cBhvr>
                                      <p:tavLst>
                                        <p:tav tm="0">
                                          <p:val>
                                            <p:strVal val="#ppt_y+.1"/>
                                          </p:val>
                                        </p:tav>
                                        <p:tav tm="100000">
                                          <p:val>
                                            <p:strVal val="#ppt_y"/>
                                          </p:val>
                                        </p:tav>
                                      </p:tavLst>
                                    </p:anim>
                                  </p:childTnLst>
                                </p:cTn>
                              </p:par>
                              <p:par>
                                <p:cTn id="102" presetID="22" presetClass="entr" presetSubtype="8" fill="hold" grpId="0"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childTnLst>
                          </p:cTn>
                        </p:par>
                        <p:par>
                          <p:cTn id="105" fill="hold">
                            <p:stCondLst>
                              <p:cond delay="7400"/>
                            </p:stCondLst>
                            <p:childTnLst>
                              <p:par>
                                <p:cTn id="106" presetID="42" presetClass="entr" presetSubtype="0" fill="hold" grpId="0" nodeType="after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500"/>
                                        <p:tgtEl>
                                          <p:spTgt spid="86"/>
                                        </p:tgtEl>
                                      </p:cBhvr>
                                    </p:animEffect>
                                    <p:anim calcmode="lin" valueType="num">
                                      <p:cBhvr>
                                        <p:cTn id="109" dur="500" fill="hold"/>
                                        <p:tgtEl>
                                          <p:spTgt spid="86"/>
                                        </p:tgtEl>
                                        <p:attrNameLst>
                                          <p:attrName>ppt_x</p:attrName>
                                        </p:attrNameLst>
                                      </p:cBhvr>
                                      <p:tavLst>
                                        <p:tav tm="0">
                                          <p:val>
                                            <p:strVal val="#ppt_x"/>
                                          </p:val>
                                        </p:tav>
                                        <p:tav tm="100000">
                                          <p:val>
                                            <p:strVal val="#ppt_x"/>
                                          </p:val>
                                        </p:tav>
                                      </p:tavLst>
                                    </p:anim>
                                    <p:anim calcmode="lin" valueType="num">
                                      <p:cBhvr>
                                        <p:cTn id="110" dur="500" fill="hold"/>
                                        <p:tgtEl>
                                          <p:spTgt spid="86"/>
                                        </p:tgtEl>
                                        <p:attrNameLst>
                                          <p:attrName>ppt_y</p:attrName>
                                        </p:attrNameLst>
                                      </p:cBhvr>
                                      <p:tavLst>
                                        <p:tav tm="0">
                                          <p:val>
                                            <p:strVal val="#ppt_y+.1"/>
                                          </p:val>
                                        </p:tav>
                                        <p:tav tm="100000">
                                          <p:val>
                                            <p:strVal val="#ppt_y"/>
                                          </p:val>
                                        </p:tav>
                                      </p:tavLst>
                                    </p:anim>
                                  </p:childTnLst>
                                </p:cTn>
                              </p:par>
                              <p:par>
                                <p:cTn id="111" presetID="22" presetClass="entr" presetSubtype="8"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wipe(left)">
                                      <p:cBhvr>
                                        <p:cTn id="11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74" grpId="0"/>
      <p:bldP spid="75" grpId="0"/>
      <p:bldP spid="78" grpId="1" animBg="1"/>
      <p:bldP spid="79" grpId="1" animBg="1"/>
      <p:bldP spid="80" grpId="1" animBg="1"/>
      <p:bldP spid="81" grpId="1" animBg="1"/>
      <p:bldP spid="82" grpId="0"/>
      <p:bldP spid="83" grpId="0"/>
      <p:bldP spid="84" grpId="0"/>
      <p:bldP spid="85" grpId="0"/>
      <p:bldP spid="86" grpId="0"/>
      <p:bldP spid="87" grpId="0"/>
      <p:bldP spid="89" grpId="0"/>
      <p:bldP spid="90" grpId="0"/>
      <p:bldP spid="91" grpId="0"/>
      <p:bldP spid="9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2285752"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风险应对策略</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75109"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06</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53" name="椭圆 77">
            <a:extLst>
              <a:ext uri="{FF2B5EF4-FFF2-40B4-BE49-F238E27FC236}">
                <a16:creationId xmlns:a16="http://schemas.microsoft.com/office/drawing/2014/main" id="{A37CFD23-E0A1-40B4-8AB6-F55A5941CE47}"/>
              </a:ext>
            </a:extLst>
          </p:cNvPr>
          <p:cNvSpPr/>
          <p:nvPr/>
        </p:nvSpPr>
        <p:spPr>
          <a:xfrm>
            <a:off x="3608294" y="1176604"/>
            <a:ext cx="4572000" cy="2119748"/>
          </a:xfrm>
          <a:custGeom>
            <a:avLst/>
            <a:gdLst>
              <a:gd name="connsiteX0" fmla="*/ 0 w 2554514"/>
              <a:gd name="connsiteY0" fmla="*/ 1277257 h 2554514"/>
              <a:gd name="connsiteX1" fmla="*/ 1277257 w 2554514"/>
              <a:gd name="connsiteY1" fmla="*/ 0 h 2554514"/>
              <a:gd name="connsiteX2" fmla="*/ 2554514 w 2554514"/>
              <a:gd name="connsiteY2" fmla="*/ 1277257 h 2554514"/>
              <a:gd name="connsiteX3" fmla="*/ 1277257 w 2554514"/>
              <a:gd name="connsiteY3" fmla="*/ 2554514 h 2554514"/>
              <a:gd name="connsiteX4" fmla="*/ 0 w 2554514"/>
              <a:gd name="connsiteY4" fmla="*/ 1277257 h 2554514"/>
              <a:gd name="connsiteX0" fmla="*/ 0 w 2554514"/>
              <a:gd name="connsiteY0" fmla="*/ 1277257 h 1436914"/>
              <a:gd name="connsiteX1" fmla="*/ 1277257 w 2554514"/>
              <a:gd name="connsiteY1" fmla="*/ 0 h 1436914"/>
              <a:gd name="connsiteX2" fmla="*/ 2554514 w 2554514"/>
              <a:gd name="connsiteY2" fmla="*/ 1277257 h 1436914"/>
              <a:gd name="connsiteX3" fmla="*/ 0 w 2554514"/>
              <a:gd name="connsiteY3" fmla="*/ 1277257 h 1436914"/>
              <a:gd name="connsiteX0" fmla="*/ 0 w 2554514"/>
              <a:gd name="connsiteY0" fmla="*/ 1277308 h 1436965"/>
              <a:gd name="connsiteX1" fmla="*/ 1277257 w 2554514"/>
              <a:gd name="connsiteY1" fmla="*/ 51 h 1436965"/>
              <a:gd name="connsiteX2" fmla="*/ 2554514 w 2554514"/>
              <a:gd name="connsiteY2" fmla="*/ 1277308 h 1436965"/>
              <a:gd name="connsiteX3" fmla="*/ 0 w 2554514"/>
              <a:gd name="connsiteY3" fmla="*/ 1277308 h 1436965"/>
              <a:gd name="connsiteX0" fmla="*/ 0 w 2554514"/>
              <a:gd name="connsiteY0" fmla="*/ 1277357 h 1437014"/>
              <a:gd name="connsiteX1" fmla="*/ 1277257 w 2554514"/>
              <a:gd name="connsiteY1" fmla="*/ 100 h 1437014"/>
              <a:gd name="connsiteX2" fmla="*/ 2554514 w 2554514"/>
              <a:gd name="connsiteY2" fmla="*/ 1277357 h 1437014"/>
              <a:gd name="connsiteX3" fmla="*/ 0 w 2554514"/>
              <a:gd name="connsiteY3" fmla="*/ 1277357 h 1437014"/>
            </a:gdLst>
            <a:ahLst/>
            <a:cxnLst>
              <a:cxn ang="0">
                <a:pos x="connsiteX0" y="connsiteY0"/>
              </a:cxn>
              <a:cxn ang="0">
                <a:pos x="connsiteX1" y="connsiteY1"/>
              </a:cxn>
              <a:cxn ang="0">
                <a:pos x="connsiteX2" y="connsiteY2"/>
              </a:cxn>
              <a:cxn ang="0">
                <a:pos x="connsiteX3" y="connsiteY3"/>
              </a:cxn>
            </a:cxnLst>
            <a:rect l="l" t="t" r="r" b="b"/>
            <a:pathLst>
              <a:path w="2554514" h="1437014">
                <a:moveTo>
                  <a:pt x="0" y="1277357"/>
                </a:moveTo>
                <a:cubicBezTo>
                  <a:pt x="0" y="571947"/>
                  <a:pt x="869027" y="8990"/>
                  <a:pt x="1277257" y="100"/>
                </a:cubicBezTo>
                <a:cubicBezTo>
                  <a:pt x="1685487" y="-8790"/>
                  <a:pt x="2554514" y="571947"/>
                  <a:pt x="2554514" y="1277357"/>
                </a:cubicBezTo>
                <a:cubicBezTo>
                  <a:pt x="2341638" y="1490233"/>
                  <a:pt x="212876" y="1490233"/>
                  <a:pt x="0" y="1277357"/>
                </a:cubicBezTo>
                <a:close/>
              </a:path>
            </a:pathLst>
          </a:custGeom>
          <a:gradFill flip="none" rotWithShape="1">
            <a:gsLst>
              <a:gs pos="55000">
                <a:srgbClr val="FFFFFF">
                  <a:alpha val="0"/>
                </a:srgbClr>
              </a:gs>
              <a:gs pos="15000">
                <a:srgbClr val="FFFFFF">
                  <a:alpha val="10000"/>
                </a:srgbClr>
              </a:gs>
              <a:gs pos="0">
                <a:srgbClr val="FFFFFF">
                  <a:alpha val="20000"/>
                </a:srgbClr>
              </a:gs>
              <a:gs pos="100000">
                <a:srgbClr val="FFFFFF">
                  <a:alpha val="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sp>
        <p:nvSpPr>
          <p:cNvPr id="54" name="椭圆 77">
            <a:extLst>
              <a:ext uri="{FF2B5EF4-FFF2-40B4-BE49-F238E27FC236}">
                <a16:creationId xmlns:a16="http://schemas.microsoft.com/office/drawing/2014/main" id="{BC484E5A-17DE-45CF-B8A7-E81DE9177528}"/>
              </a:ext>
            </a:extLst>
          </p:cNvPr>
          <p:cNvSpPr/>
          <p:nvPr/>
        </p:nvSpPr>
        <p:spPr>
          <a:xfrm>
            <a:off x="4756446" y="1257318"/>
            <a:ext cx="2275696" cy="1437014"/>
          </a:xfrm>
          <a:custGeom>
            <a:avLst/>
            <a:gdLst>
              <a:gd name="connsiteX0" fmla="*/ 0 w 2554514"/>
              <a:gd name="connsiteY0" fmla="*/ 1277257 h 2554514"/>
              <a:gd name="connsiteX1" fmla="*/ 1277257 w 2554514"/>
              <a:gd name="connsiteY1" fmla="*/ 0 h 2554514"/>
              <a:gd name="connsiteX2" fmla="*/ 2554514 w 2554514"/>
              <a:gd name="connsiteY2" fmla="*/ 1277257 h 2554514"/>
              <a:gd name="connsiteX3" fmla="*/ 1277257 w 2554514"/>
              <a:gd name="connsiteY3" fmla="*/ 2554514 h 2554514"/>
              <a:gd name="connsiteX4" fmla="*/ 0 w 2554514"/>
              <a:gd name="connsiteY4" fmla="*/ 1277257 h 2554514"/>
              <a:gd name="connsiteX0" fmla="*/ 0 w 2554514"/>
              <a:gd name="connsiteY0" fmla="*/ 1277257 h 1436914"/>
              <a:gd name="connsiteX1" fmla="*/ 1277257 w 2554514"/>
              <a:gd name="connsiteY1" fmla="*/ 0 h 1436914"/>
              <a:gd name="connsiteX2" fmla="*/ 2554514 w 2554514"/>
              <a:gd name="connsiteY2" fmla="*/ 1277257 h 1436914"/>
              <a:gd name="connsiteX3" fmla="*/ 0 w 2554514"/>
              <a:gd name="connsiteY3" fmla="*/ 1277257 h 1436914"/>
              <a:gd name="connsiteX0" fmla="*/ 0 w 2554514"/>
              <a:gd name="connsiteY0" fmla="*/ 1277308 h 1436965"/>
              <a:gd name="connsiteX1" fmla="*/ 1277257 w 2554514"/>
              <a:gd name="connsiteY1" fmla="*/ 51 h 1436965"/>
              <a:gd name="connsiteX2" fmla="*/ 2554514 w 2554514"/>
              <a:gd name="connsiteY2" fmla="*/ 1277308 h 1436965"/>
              <a:gd name="connsiteX3" fmla="*/ 0 w 2554514"/>
              <a:gd name="connsiteY3" fmla="*/ 1277308 h 1436965"/>
              <a:gd name="connsiteX0" fmla="*/ 0 w 2554514"/>
              <a:gd name="connsiteY0" fmla="*/ 1277357 h 1437014"/>
              <a:gd name="connsiteX1" fmla="*/ 1277257 w 2554514"/>
              <a:gd name="connsiteY1" fmla="*/ 100 h 1437014"/>
              <a:gd name="connsiteX2" fmla="*/ 2554514 w 2554514"/>
              <a:gd name="connsiteY2" fmla="*/ 1277357 h 1437014"/>
              <a:gd name="connsiteX3" fmla="*/ 0 w 2554514"/>
              <a:gd name="connsiteY3" fmla="*/ 1277357 h 1437014"/>
            </a:gdLst>
            <a:ahLst/>
            <a:cxnLst>
              <a:cxn ang="0">
                <a:pos x="connsiteX0" y="connsiteY0"/>
              </a:cxn>
              <a:cxn ang="0">
                <a:pos x="connsiteX1" y="connsiteY1"/>
              </a:cxn>
              <a:cxn ang="0">
                <a:pos x="connsiteX2" y="connsiteY2"/>
              </a:cxn>
              <a:cxn ang="0">
                <a:pos x="connsiteX3" y="connsiteY3"/>
              </a:cxn>
            </a:cxnLst>
            <a:rect l="l" t="t" r="r" b="b"/>
            <a:pathLst>
              <a:path w="2554514" h="1437014">
                <a:moveTo>
                  <a:pt x="0" y="1277357"/>
                </a:moveTo>
                <a:cubicBezTo>
                  <a:pt x="0" y="571947"/>
                  <a:pt x="869027" y="8990"/>
                  <a:pt x="1277257" y="100"/>
                </a:cubicBezTo>
                <a:cubicBezTo>
                  <a:pt x="1685487" y="-8790"/>
                  <a:pt x="2554514" y="571947"/>
                  <a:pt x="2554514" y="1277357"/>
                </a:cubicBezTo>
                <a:cubicBezTo>
                  <a:pt x="2341638" y="1490233"/>
                  <a:pt x="212876" y="1490233"/>
                  <a:pt x="0" y="1277357"/>
                </a:cubicBezTo>
                <a:close/>
              </a:path>
            </a:pathLst>
          </a:custGeom>
          <a:gradFill flip="none" rotWithShape="1">
            <a:gsLst>
              <a:gs pos="60000">
                <a:srgbClr val="E7E6E6">
                  <a:alpha val="0"/>
                </a:srgbClr>
              </a:gs>
              <a:gs pos="10000">
                <a:srgbClr val="E7E6E6">
                  <a:alpha val="20000"/>
                </a:srgbClr>
              </a:gs>
              <a:gs pos="0">
                <a:srgbClr val="E7E6E6">
                  <a:alpha val="30000"/>
                </a:srgbClr>
              </a:gs>
              <a:gs pos="100000">
                <a:srgbClr val="E7E6E6">
                  <a:alpha val="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grpSp>
        <p:nvGrpSpPr>
          <p:cNvPr id="55" name="组合 54">
            <a:extLst>
              <a:ext uri="{FF2B5EF4-FFF2-40B4-BE49-F238E27FC236}">
                <a16:creationId xmlns:a16="http://schemas.microsoft.com/office/drawing/2014/main" id="{A6564256-BF21-458B-A22D-79C3517C2D90}"/>
              </a:ext>
            </a:extLst>
          </p:cNvPr>
          <p:cNvGrpSpPr/>
          <p:nvPr/>
        </p:nvGrpSpPr>
        <p:grpSpPr>
          <a:xfrm>
            <a:off x="5332319" y="1396097"/>
            <a:ext cx="1123950" cy="5361041"/>
            <a:chOff x="5534025" y="1732841"/>
            <a:chExt cx="1123950" cy="5125158"/>
          </a:xfrm>
        </p:grpSpPr>
        <p:sp>
          <p:nvSpPr>
            <p:cNvPr id="56" name="等腰三角形 71">
              <a:extLst>
                <a:ext uri="{FF2B5EF4-FFF2-40B4-BE49-F238E27FC236}">
                  <a16:creationId xmlns:a16="http://schemas.microsoft.com/office/drawing/2014/main" id="{90DE9B71-E8E3-43FB-9F75-43E52ADAA03F}"/>
                </a:ext>
              </a:extLst>
            </p:cNvPr>
            <p:cNvSpPr/>
            <p:nvPr/>
          </p:nvSpPr>
          <p:spPr>
            <a:xfrm>
              <a:off x="5534025" y="2119094"/>
              <a:ext cx="1123950" cy="4738905"/>
            </a:xfrm>
            <a:custGeom>
              <a:avLst/>
              <a:gdLst>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 name="connsiteX0" fmla="*/ 0 w 1123950"/>
                <a:gd name="connsiteY0" fmla="*/ 6267450 h 6267450"/>
                <a:gd name="connsiteX1" fmla="*/ 561975 w 1123950"/>
                <a:gd name="connsiteY1" fmla="*/ 0 h 6267450"/>
                <a:gd name="connsiteX2" fmla="*/ 1123950 w 1123950"/>
                <a:gd name="connsiteY2" fmla="*/ 6267450 h 6267450"/>
                <a:gd name="connsiteX3" fmla="*/ 0 w 1123950"/>
                <a:gd name="connsiteY3" fmla="*/ 6267450 h 6267450"/>
              </a:gdLst>
              <a:ahLst/>
              <a:cxnLst>
                <a:cxn ang="0">
                  <a:pos x="connsiteX0" y="connsiteY0"/>
                </a:cxn>
                <a:cxn ang="0">
                  <a:pos x="connsiteX1" y="connsiteY1"/>
                </a:cxn>
                <a:cxn ang="0">
                  <a:pos x="connsiteX2" y="connsiteY2"/>
                </a:cxn>
                <a:cxn ang="0">
                  <a:pos x="connsiteX3" y="connsiteY3"/>
                </a:cxn>
              </a:cxnLst>
              <a:rect l="l" t="t" r="r" b="b"/>
              <a:pathLst>
                <a:path w="1123950" h="6267450">
                  <a:moveTo>
                    <a:pt x="0" y="6267450"/>
                  </a:moveTo>
                  <a:cubicBezTo>
                    <a:pt x="637267" y="4279900"/>
                    <a:pt x="518886" y="2133261"/>
                    <a:pt x="561975" y="0"/>
                  </a:cubicBezTo>
                  <a:cubicBezTo>
                    <a:pt x="590550" y="2146641"/>
                    <a:pt x="443140" y="4265386"/>
                    <a:pt x="1123950" y="6267450"/>
                  </a:cubicBezTo>
                  <a:lnTo>
                    <a:pt x="0" y="6267450"/>
                  </a:lnTo>
                  <a:close/>
                </a:path>
              </a:pathLst>
            </a:custGeom>
            <a:gradFill flip="none" rotWithShape="1">
              <a:gsLst>
                <a:gs pos="79000">
                  <a:srgbClr val="E7E6E6">
                    <a:alpha val="21000"/>
                  </a:srgbClr>
                </a:gs>
                <a:gs pos="55582">
                  <a:srgbClr val="E7E6E6">
                    <a:alpha val="44000"/>
                  </a:srgbClr>
                </a:gs>
                <a:gs pos="32000">
                  <a:srgbClr val="E7E6E6">
                    <a:alpha val="68000"/>
                  </a:srgbClr>
                </a:gs>
                <a:gs pos="0">
                  <a:srgbClr val="E7E6E6">
                    <a:alpha val="85000"/>
                  </a:srgbClr>
                </a:gs>
                <a:gs pos="100000">
                  <a:srgbClr val="E7E6E6">
                    <a:alpha val="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grpSp>
          <p:nvGrpSpPr>
            <p:cNvPr id="57" name="Group 515">
              <a:extLst>
                <a:ext uri="{FF2B5EF4-FFF2-40B4-BE49-F238E27FC236}">
                  <a16:creationId xmlns:a16="http://schemas.microsoft.com/office/drawing/2014/main" id="{B3206CE6-C978-4901-B70F-65C4AE9EBAA5}"/>
                </a:ext>
              </a:extLst>
            </p:cNvPr>
            <p:cNvGrpSpPr>
              <a:grpSpLocks noChangeAspect="1"/>
            </p:cNvGrpSpPr>
            <p:nvPr/>
          </p:nvGrpSpPr>
          <p:grpSpPr bwMode="auto">
            <a:xfrm>
              <a:off x="5884708" y="1732841"/>
              <a:ext cx="422583" cy="603948"/>
              <a:chOff x="5460" y="3463"/>
              <a:chExt cx="233" cy="333"/>
            </a:xfrm>
            <a:solidFill>
              <a:srgbClr val="00B0FF"/>
            </a:solidFill>
          </p:grpSpPr>
          <p:sp>
            <p:nvSpPr>
              <p:cNvPr id="58" name="Freeform 517">
                <a:extLst>
                  <a:ext uri="{FF2B5EF4-FFF2-40B4-BE49-F238E27FC236}">
                    <a16:creationId xmlns:a16="http://schemas.microsoft.com/office/drawing/2014/main" id="{7E0CAD56-6352-4A53-B07F-AB4B26CCFABD}"/>
                  </a:ext>
                </a:extLst>
              </p:cNvPr>
              <p:cNvSpPr>
                <a:spLocks noEditPoints="1"/>
              </p:cNvSpPr>
              <p:nvPr/>
            </p:nvSpPr>
            <p:spPr bwMode="auto">
              <a:xfrm>
                <a:off x="5512" y="3463"/>
                <a:ext cx="129" cy="307"/>
              </a:xfrm>
              <a:custGeom>
                <a:avLst/>
                <a:gdLst>
                  <a:gd name="T0" fmla="*/ 584 w 1290"/>
                  <a:gd name="T1" fmla="*/ 375 h 3076"/>
                  <a:gd name="T2" fmla="*/ 483 w 1290"/>
                  <a:gd name="T3" fmla="*/ 536 h 3076"/>
                  <a:gd name="T4" fmla="*/ 383 w 1290"/>
                  <a:gd name="T5" fmla="*/ 746 h 3076"/>
                  <a:gd name="T6" fmla="*/ 396 w 1290"/>
                  <a:gd name="T7" fmla="*/ 927 h 3076"/>
                  <a:gd name="T8" fmla="*/ 637 w 1290"/>
                  <a:gd name="T9" fmla="*/ 943 h 3076"/>
                  <a:gd name="T10" fmla="*/ 843 w 1290"/>
                  <a:gd name="T11" fmla="*/ 932 h 3076"/>
                  <a:gd name="T12" fmla="*/ 939 w 1290"/>
                  <a:gd name="T13" fmla="*/ 825 h 3076"/>
                  <a:gd name="T14" fmla="*/ 843 w 1290"/>
                  <a:gd name="T15" fmla="*/ 598 h 3076"/>
                  <a:gd name="T16" fmla="*/ 741 w 1290"/>
                  <a:gd name="T17" fmla="*/ 422 h 3076"/>
                  <a:gd name="T18" fmla="*/ 647 w 1290"/>
                  <a:gd name="T19" fmla="*/ 295 h 3076"/>
                  <a:gd name="T20" fmla="*/ 652 w 1290"/>
                  <a:gd name="T21" fmla="*/ 7 h 3076"/>
                  <a:gd name="T22" fmla="*/ 687 w 1290"/>
                  <a:gd name="T23" fmla="*/ 37 h 3076"/>
                  <a:gd name="T24" fmla="*/ 746 w 1290"/>
                  <a:gd name="T25" fmla="*/ 95 h 3076"/>
                  <a:gd name="T26" fmla="*/ 821 w 1290"/>
                  <a:gd name="T27" fmla="*/ 183 h 3076"/>
                  <a:gd name="T28" fmla="*/ 907 w 1290"/>
                  <a:gd name="T29" fmla="*/ 300 h 3076"/>
                  <a:gd name="T30" fmla="*/ 998 w 1290"/>
                  <a:gd name="T31" fmla="*/ 450 h 3076"/>
                  <a:gd name="T32" fmla="*/ 1086 w 1290"/>
                  <a:gd name="T33" fmla="*/ 632 h 3076"/>
                  <a:gd name="T34" fmla="*/ 1166 w 1290"/>
                  <a:gd name="T35" fmla="*/ 849 h 3076"/>
                  <a:gd name="T36" fmla="*/ 1231 w 1290"/>
                  <a:gd name="T37" fmla="*/ 1102 h 3076"/>
                  <a:gd name="T38" fmla="*/ 1274 w 1290"/>
                  <a:gd name="T39" fmla="*/ 1391 h 3076"/>
                  <a:gd name="T40" fmla="*/ 1290 w 1290"/>
                  <a:gd name="T41" fmla="*/ 1720 h 3076"/>
                  <a:gd name="T42" fmla="*/ 1274 w 1290"/>
                  <a:gd name="T43" fmla="*/ 2051 h 3076"/>
                  <a:gd name="T44" fmla="*/ 1229 w 1290"/>
                  <a:gd name="T45" fmla="*/ 2342 h 3076"/>
                  <a:gd name="T46" fmla="*/ 1161 w 1290"/>
                  <a:gd name="T47" fmla="*/ 2588 h 3076"/>
                  <a:gd name="T48" fmla="*/ 1068 w 1290"/>
                  <a:gd name="T49" fmla="*/ 2788 h 3076"/>
                  <a:gd name="T50" fmla="*/ 957 w 1290"/>
                  <a:gd name="T51" fmla="*/ 2939 h 3076"/>
                  <a:gd name="T52" fmla="*/ 832 w 1290"/>
                  <a:gd name="T53" fmla="*/ 3039 h 3076"/>
                  <a:gd name="T54" fmla="*/ 742 w 1290"/>
                  <a:gd name="T55" fmla="*/ 2288 h 3076"/>
                  <a:gd name="T56" fmla="*/ 720 w 1290"/>
                  <a:gd name="T57" fmla="*/ 2228 h 3076"/>
                  <a:gd name="T58" fmla="*/ 666 w 1290"/>
                  <a:gd name="T59" fmla="*/ 2195 h 3076"/>
                  <a:gd name="T60" fmla="*/ 603 w 1290"/>
                  <a:gd name="T61" fmla="*/ 2203 h 3076"/>
                  <a:gd name="T62" fmla="*/ 559 w 1290"/>
                  <a:gd name="T63" fmla="*/ 2246 h 3076"/>
                  <a:gd name="T64" fmla="*/ 549 w 1290"/>
                  <a:gd name="T65" fmla="*/ 3076 h 3076"/>
                  <a:gd name="T66" fmla="*/ 415 w 1290"/>
                  <a:gd name="T67" fmla="*/ 3012 h 3076"/>
                  <a:gd name="T68" fmla="*/ 293 w 1290"/>
                  <a:gd name="T69" fmla="*/ 2895 h 3076"/>
                  <a:gd name="T70" fmla="*/ 189 w 1290"/>
                  <a:gd name="T71" fmla="*/ 2727 h 3076"/>
                  <a:gd name="T72" fmla="*/ 105 w 1290"/>
                  <a:gd name="T73" fmla="*/ 2511 h 3076"/>
                  <a:gd name="T74" fmla="*/ 43 w 1290"/>
                  <a:gd name="T75" fmla="*/ 2250 h 3076"/>
                  <a:gd name="T76" fmla="*/ 8 w 1290"/>
                  <a:gd name="T77" fmla="*/ 1946 h 3076"/>
                  <a:gd name="T78" fmla="*/ 2 w 1290"/>
                  <a:gd name="T79" fmla="*/ 1607 h 3076"/>
                  <a:gd name="T80" fmla="*/ 28 w 1290"/>
                  <a:gd name="T81" fmla="*/ 1295 h 3076"/>
                  <a:gd name="T82" fmla="*/ 80 w 1290"/>
                  <a:gd name="T83" fmla="*/ 1019 h 3076"/>
                  <a:gd name="T84" fmla="*/ 150 w 1290"/>
                  <a:gd name="T85" fmla="*/ 780 h 3076"/>
                  <a:gd name="T86" fmla="*/ 233 w 1290"/>
                  <a:gd name="T87" fmla="*/ 573 h 3076"/>
                  <a:gd name="T88" fmla="*/ 322 w 1290"/>
                  <a:gd name="T89" fmla="*/ 401 h 3076"/>
                  <a:gd name="T90" fmla="*/ 412 w 1290"/>
                  <a:gd name="T91" fmla="*/ 261 h 3076"/>
                  <a:gd name="T92" fmla="*/ 496 w 1290"/>
                  <a:gd name="T93" fmla="*/ 153 h 3076"/>
                  <a:gd name="T94" fmla="*/ 566 w 1290"/>
                  <a:gd name="T95" fmla="*/ 74 h 3076"/>
                  <a:gd name="T96" fmla="*/ 617 w 1290"/>
                  <a:gd name="T97" fmla="*/ 24 h 3076"/>
                  <a:gd name="T98" fmla="*/ 644 w 1290"/>
                  <a:gd name="T99" fmla="*/ 1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0" h="3076">
                    <a:moveTo>
                      <a:pt x="647" y="295"/>
                    </a:moveTo>
                    <a:lnTo>
                      <a:pt x="616" y="332"/>
                    </a:lnTo>
                    <a:lnTo>
                      <a:pt x="584" y="375"/>
                    </a:lnTo>
                    <a:lnTo>
                      <a:pt x="551" y="424"/>
                    </a:lnTo>
                    <a:lnTo>
                      <a:pt x="517" y="477"/>
                    </a:lnTo>
                    <a:lnTo>
                      <a:pt x="483" y="536"/>
                    </a:lnTo>
                    <a:lnTo>
                      <a:pt x="450" y="601"/>
                    </a:lnTo>
                    <a:lnTo>
                      <a:pt x="416" y="671"/>
                    </a:lnTo>
                    <a:lnTo>
                      <a:pt x="383" y="746"/>
                    </a:lnTo>
                    <a:lnTo>
                      <a:pt x="353" y="828"/>
                    </a:lnTo>
                    <a:lnTo>
                      <a:pt x="323" y="915"/>
                    </a:lnTo>
                    <a:lnTo>
                      <a:pt x="396" y="927"/>
                    </a:lnTo>
                    <a:lnTo>
                      <a:pt x="475" y="936"/>
                    </a:lnTo>
                    <a:lnTo>
                      <a:pt x="555" y="941"/>
                    </a:lnTo>
                    <a:lnTo>
                      <a:pt x="637" y="943"/>
                    </a:lnTo>
                    <a:lnTo>
                      <a:pt x="707" y="942"/>
                    </a:lnTo>
                    <a:lnTo>
                      <a:pt x="776" y="938"/>
                    </a:lnTo>
                    <a:lnTo>
                      <a:pt x="843" y="932"/>
                    </a:lnTo>
                    <a:lnTo>
                      <a:pt x="906" y="924"/>
                    </a:lnTo>
                    <a:lnTo>
                      <a:pt x="968" y="912"/>
                    </a:lnTo>
                    <a:lnTo>
                      <a:pt x="939" y="825"/>
                    </a:lnTo>
                    <a:lnTo>
                      <a:pt x="908" y="744"/>
                    </a:lnTo>
                    <a:lnTo>
                      <a:pt x="876" y="669"/>
                    </a:lnTo>
                    <a:lnTo>
                      <a:pt x="843" y="598"/>
                    </a:lnTo>
                    <a:lnTo>
                      <a:pt x="808" y="534"/>
                    </a:lnTo>
                    <a:lnTo>
                      <a:pt x="775" y="476"/>
                    </a:lnTo>
                    <a:lnTo>
                      <a:pt x="741" y="422"/>
                    </a:lnTo>
                    <a:lnTo>
                      <a:pt x="708" y="374"/>
                    </a:lnTo>
                    <a:lnTo>
                      <a:pt x="676" y="332"/>
                    </a:lnTo>
                    <a:lnTo>
                      <a:pt x="647" y="295"/>
                    </a:lnTo>
                    <a:close/>
                    <a:moveTo>
                      <a:pt x="645" y="0"/>
                    </a:moveTo>
                    <a:lnTo>
                      <a:pt x="647" y="1"/>
                    </a:lnTo>
                    <a:lnTo>
                      <a:pt x="652" y="7"/>
                    </a:lnTo>
                    <a:lnTo>
                      <a:pt x="661" y="13"/>
                    </a:lnTo>
                    <a:lnTo>
                      <a:pt x="673" y="23"/>
                    </a:lnTo>
                    <a:lnTo>
                      <a:pt x="687" y="37"/>
                    </a:lnTo>
                    <a:lnTo>
                      <a:pt x="704" y="53"/>
                    </a:lnTo>
                    <a:lnTo>
                      <a:pt x="724" y="73"/>
                    </a:lnTo>
                    <a:lnTo>
                      <a:pt x="746" y="95"/>
                    </a:lnTo>
                    <a:lnTo>
                      <a:pt x="770" y="121"/>
                    </a:lnTo>
                    <a:lnTo>
                      <a:pt x="795" y="150"/>
                    </a:lnTo>
                    <a:lnTo>
                      <a:pt x="821" y="183"/>
                    </a:lnTo>
                    <a:lnTo>
                      <a:pt x="849" y="218"/>
                    </a:lnTo>
                    <a:lnTo>
                      <a:pt x="878" y="257"/>
                    </a:lnTo>
                    <a:lnTo>
                      <a:pt x="907" y="300"/>
                    </a:lnTo>
                    <a:lnTo>
                      <a:pt x="938" y="346"/>
                    </a:lnTo>
                    <a:lnTo>
                      <a:pt x="968" y="396"/>
                    </a:lnTo>
                    <a:lnTo>
                      <a:pt x="998" y="450"/>
                    </a:lnTo>
                    <a:lnTo>
                      <a:pt x="1027" y="507"/>
                    </a:lnTo>
                    <a:lnTo>
                      <a:pt x="1057" y="567"/>
                    </a:lnTo>
                    <a:lnTo>
                      <a:pt x="1086" y="632"/>
                    </a:lnTo>
                    <a:lnTo>
                      <a:pt x="1114" y="701"/>
                    </a:lnTo>
                    <a:lnTo>
                      <a:pt x="1140" y="773"/>
                    </a:lnTo>
                    <a:lnTo>
                      <a:pt x="1166" y="849"/>
                    </a:lnTo>
                    <a:lnTo>
                      <a:pt x="1189" y="929"/>
                    </a:lnTo>
                    <a:lnTo>
                      <a:pt x="1211" y="1014"/>
                    </a:lnTo>
                    <a:lnTo>
                      <a:pt x="1231" y="1102"/>
                    </a:lnTo>
                    <a:lnTo>
                      <a:pt x="1247" y="1194"/>
                    </a:lnTo>
                    <a:lnTo>
                      <a:pt x="1262" y="1291"/>
                    </a:lnTo>
                    <a:lnTo>
                      <a:pt x="1274" y="1391"/>
                    </a:lnTo>
                    <a:lnTo>
                      <a:pt x="1283" y="1497"/>
                    </a:lnTo>
                    <a:lnTo>
                      <a:pt x="1288" y="1606"/>
                    </a:lnTo>
                    <a:lnTo>
                      <a:pt x="1290" y="1720"/>
                    </a:lnTo>
                    <a:lnTo>
                      <a:pt x="1288" y="1835"/>
                    </a:lnTo>
                    <a:lnTo>
                      <a:pt x="1283" y="1946"/>
                    </a:lnTo>
                    <a:lnTo>
                      <a:pt x="1274" y="2051"/>
                    </a:lnTo>
                    <a:lnTo>
                      <a:pt x="1263" y="2153"/>
                    </a:lnTo>
                    <a:lnTo>
                      <a:pt x="1247" y="2250"/>
                    </a:lnTo>
                    <a:lnTo>
                      <a:pt x="1229" y="2342"/>
                    </a:lnTo>
                    <a:lnTo>
                      <a:pt x="1210" y="2430"/>
                    </a:lnTo>
                    <a:lnTo>
                      <a:pt x="1186" y="2511"/>
                    </a:lnTo>
                    <a:lnTo>
                      <a:pt x="1161" y="2588"/>
                    </a:lnTo>
                    <a:lnTo>
                      <a:pt x="1131" y="2661"/>
                    </a:lnTo>
                    <a:lnTo>
                      <a:pt x="1101" y="2727"/>
                    </a:lnTo>
                    <a:lnTo>
                      <a:pt x="1068" y="2788"/>
                    </a:lnTo>
                    <a:lnTo>
                      <a:pt x="1033" y="2844"/>
                    </a:lnTo>
                    <a:lnTo>
                      <a:pt x="997" y="2895"/>
                    </a:lnTo>
                    <a:lnTo>
                      <a:pt x="957" y="2939"/>
                    </a:lnTo>
                    <a:lnTo>
                      <a:pt x="918" y="2979"/>
                    </a:lnTo>
                    <a:lnTo>
                      <a:pt x="875" y="3012"/>
                    </a:lnTo>
                    <a:lnTo>
                      <a:pt x="832" y="3039"/>
                    </a:lnTo>
                    <a:lnTo>
                      <a:pt x="787" y="3061"/>
                    </a:lnTo>
                    <a:lnTo>
                      <a:pt x="742" y="3076"/>
                    </a:lnTo>
                    <a:lnTo>
                      <a:pt x="742" y="2288"/>
                    </a:lnTo>
                    <a:lnTo>
                      <a:pt x="738" y="2266"/>
                    </a:lnTo>
                    <a:lnTo>
                      <a:pt x="731" y="2246"/>
                    </a:lnTo>
                    <a:lnTo>
                      <a:pt x="720" y="2228"/>
                    </a:lnTo>
                    <a:lnTo>
                      <a:pt x="705" y="2213"/>
                    </a:lnTo>
                    <a:lnTo>
                      <a:pt x="687" y="2203"/>
                    </a:lnTo>
                    <a:lnTo>
                      <a:pt x="666" y="2195"/>
                    </a:lnTo>
                    <a:lnTo>
                      <a:pt x="645" y="2192"/>
                    </a:lnTo>
                    <a:lnTo>
                      <a:pt x="623" y="2195"/>
                    </a:lnTo>
                    <a:lnTo>
                      <a:pt x="603" y="2203"/>
                    </a:lnTo>
                    <a:lnTo>
                      <a:pt x="585" y="2213"/>
                    </a:lnTo>
                    <a:lnTo>
                      <a:pt x="571" y="2228"/>
                    </a:lnTo>
                    <a:lnTo>
                      <a:pt x="559" y="2246"/>
                    </a:lnTo>
                    <a:lnTo>
                      <a:pt x="552" y="2266"/>
                    </a:lnTo>
                    <a:lnTo>
                      <a:pt x="549" y="2288"/>
                    </a:lnTo>
                    <a:lnTo>
                      <a:pt x="549" y="3076"/>
                    </a:lnTo>
                    <a:lnTo>
                      <a:pt x="503" y="3061"/>
                    </a:lnTo>
                    <a:lnTo>
                      <a:pt x="458" y="3039"/>
                    </a:lnTo>
                    <a:lnTo>
                      <a:pt x="415" y="3012"/>
                    </a:lnTo>
                    <a:lnTo>
                      <a:pt x="372" y="2979"/>
                    </a:lnTo>
                    <a:lnTo>
                      <a:pt x="333" y="2939"/>
                    </a:lnTo>
                    <a:lnTo>
                      <a:pt x="293" y="2895"/>
                    </a:lnTo>
                    <a:lnTo>
                      <a:pt x="257" y="2844"/>
                    </a:lnTo>
                    <a:lnTo>
                      <a:pt x="222" y="2788"/>
                    </a:lnTo>
                    <a:lnTo>
                      <a:pt x="189" y="2727"/>
                    </a:lnTo>
                    <a:lnTo>
                      <a:pt x="159" y="2661"/>
                    </a:lnTo>
                    <a:lnTo>
                      <a:pt x="130" y="2588"/>
                    </a:lnTo>
                    <a:lnTo>
                      <a:pt x="105" y="2511"/>
                    </a:lnTo>
                    <a:lnTo>
                      <a:pt x="81" y="2430"/>
                    </a:lnTo>
                    <a:lnTo>
                      <a:pt x="61" y="2342"/>
                    </a:lnTo>
                    <a:lnTo>
                      <a:pt x="43" y="2250"/>
                    </a:lnTo>
                    <a:lnTo>
                      <a:pt x="27" y="2153"/>
                    </a:lnTo>
                    <a:lnTo>
                      <a:pt x="16" y="2051"/>
                    </a:lnTo>
                    <a:lnTo>
                      <a:pt x="8" y="1946"/>
                    </a:lnTo>
                    <a:lnTo>
                      <a:pt x="2" y="1835"/>
                    </a:lnTo>
                    <a:lnTo>
                      <a:pt x="0" y="1720"/>
                    </a:lnTo>
                    <a:lnTo>
                      <a:pt x="2" y="1607"/>
                    </a:lnTo>
                    <a:lnTo>
                      <a:pt x="8" y="1499"/>
                    </a:lnTo>
                    <a:lnTo>
                      <a:pt x="16" y="1394"/>
                    </a:lnTo>
                    <a:lnTo>
                      <a:pt x="28" y="1295"/>
                    </a:lnTo>
                    <a:lnTo>
                      <a:pt x="43" y="1198"/>
                    </a:lnTo>
                    <a:lnTo>
                      <a:pt x="60" y="1107"/>
                    </a:lnTo>
                    <a:lnTo>
                      <a:pt x="80" y="1019"/>
                    </a:lnTo>
                    <a:lnTo>
                      <a:pt x="101" y="935"/>
                    </a:lnTo>
                    <a:lnTo>
                      <a:pt x="124" y="855"/>
                    </a:lnTo>
                    <a:lnTo>
                      <a:pt x="150" y="780"/>
                    </a:lnTo>
                    <a:lnTo>
                      <a:pt x="176" y="707"/>
                    </a:lnTo>
                    <a:lnTo>
                      <a:pt x="205" y="639"/>
                    </a:lnTo>
                    <a:lnTo>
                      <a:pt x="233" y="573"/>
                    </a:lnTo>
                    <a:lnTo>
                      <a:pt x="263" y="513"/>
                    </a:lnTo>
                    <a:lnTo>
                      <a:pt x="292" y="455"/>
                    </a:lnTo>
                    <a:lnTo>
                      <a:pt x="322" y="401"/>
                    </a:lnTo>
                    <a:lnTo>
                      <a:pt x="353" y="352"/>
                    </a:lnTo>
                    <a:lnTo>
                      <a:pt x="383" y="305"/>
                    </a:lnTo>
                    <a:lnTo>
                      <a:pt x="412" y="261"/>
                    </a:lnTo>
                    <a:lnTo>
                      <a:pt x="441" y="222"/>
                    </a:lnTo>
                    <a:lnTo>
                      <a:pt x="468" y="186"/>
                    </a:lnTo>
                    <a:lnTo>
                      <a:pt x="496" y="153"/>
                    </a:lnTo>
                    <a:lnTo>
                      <a:pt x="521" y="124"/>
                    </a:lnTo>
                    <a:lnTo>
                      <a:pt x="545" y="97"/>
                    </a:lnTo>
                    <a:lnTo>
                      <a:pt x="566" y="74"/>
                    </a:lnTo>
                    <a:lnTo>
                      <a:pt x="585" y="54"/>
                    </a:lnTo>
                    <a:lnTo>
                      <a:pt x="603" y="38"/>
                    </a:lnTo>
                    <a:lnTo>
                      <a:pt x="617" y="24"/>
                    </a:lnTo>
                    <a:lnTo>
                      <a:pt x="629" y="14"/>
                    </a:lnTo>
                    <a:lnTo>
                      <a:pt x="637" y="7"/>
                    </a:lnTo>
                    <a:lnTo>
                      <a:pt x="644" y="1"/>
                    </a:lnTo>
                    <a:lnTo>
                      <a:pt x="645" y="0"/>
                    </a:lnTo>
                    <a:close/>
                  </a:path>
                </a:pathLst>
              </a:custGeom>
              <a:gradFill flip="none" rotWithShape="1">
                <a:gsLst>
                  <a:gs pos="0">
                    <a:srgbClr val="00B0FF"/>
                  </a:gs>
                  <a:gs pos="100000">
                    <a:srgbClr val="1DE9B6"/>
                  </a:gs>
                </a:gsLst>
                <a:path path="circle">
                  <a:fillToRect r="100000" b="100000"/>
                </a:path>
                <a:tileRect l="-100000" t="-100000"/>
              </a:gradFill>
              <a:ln w="12700" cap="flat" cmpd="sng" algn="ctr">
                <a:noFill/>
                <a:prstDash val="solid"/>
                <a:miter lim="800000"/>
              </a:ln>
              <a:effectLst>
                <a:outerShdw blurRad="508000" dist="38100" dir="5400000" algn="t" rotWithShape="0">
                  <a:srgbClr val="00B0FF">
                    <a:lumMod val="60000"/>
                    <a:lumOff val="40000"/>
                    <a:alpha val="3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Futura Md BT"/>
                  <a:cs typeface="+mn-cs"/>
                </a:endParaRPr>
              </a:p>
            </p:txBody>
          </p:sp>
          <p:sp>
            <p:nvSpPr>
              <p:cNvPr id="59" name="Freeform 518">
                <a:extLst>
                  <a:ext uri="{FF2B5EF4-FFF2-40B4-BE49-F238E27FC236}">
                    <a16:creationId xmlns:a16="http://schemas.microsoft.com/office/drawing/2014/main" id="{E594DCBF-5421-4DB7-85D2-8A126EA190A1}"/>
                  </a:ext>
                </a:extLst>
              </p:cNvPr>
              <p:cNvSpPr>
                <a:spLocks/>
              </p:cNvSpPr>
              <p:nvPr/>
            </p:nvSpPr>
            <p:spPr bwMode="auto">
              <a:xfrm>
                <a:off x="5460" y="3689"/>
                <a:ext cx="63" cy="107"/>
              </a:xfrm>
              <a:custGeom>
                <a:avLst/>
                <a:gdLst>
                  <a:gd name="T0" fmla="*/ 348 w 631"/>
                  <a:gd name="T1" fmla="*/ 0 h 1072"/>
                  <a:gd name="T2" fmla="*/ 426 w 631"/>
                  <a:gd name="T3" fmla="*/ 0 h 1072"/>
                  <a:gd name="T4" fmla="*/ 443 w 631"/>
                  <a:gd name="T5" fmla="*/ 89 h 1072"/>
                  <a:gd name="T6" fmla="*/ 463 w 631"/>
                  <a:gd name="T7" fmla="*/ 175 h 1072"/>
                  <a:gd name="T8" fmla="*/ 485 w 631"/>
                  <a:gd name="T9" fmla="*/ 258 h 1072"/>
                  <a:gd name="T10" fmla="*/ 509 w 631"/>
                  <a:gd name="T11" fmla="*/ 335 h 1072"/>
                  <a:gd name="T12" fmla="*/ 536 w 631"/>
                  <a:gd name="T13" fmla="*/ 410 h 1072"/>
                  <a:gd name="T14" fmla="*/ 565 w 631"/>
                  <a:gd name="T15" fmla="*/ 480 h 1072"/>
                  <a:gd name="T16" fmla="*/ 597 w 631"/>
                  <a:gd name="T17" fmla="*/ 547 h 1072"/>
                  <a:gd name="T18" fmla="*/ 631 w 631"/>
                  <a:gd name="T19" fmla="*/ 608 h 1072"/>
                  <a:gd name="T20" fmla="*/ 0 w 631"/>
                  <a:gd name="T21" fmla="*/ 1072 h 1072"/>
                  <a:gd name="T22" fmla="*/ 0 w 631"/>
                  <a:gd name="T23" fmla="*/ 295 h 1072"/>
                  <a:gd name="T24" fmla="*/ 3 w 631"/>
                  <a:gd name="T25" fmla="*/ 255 h 1072"/>
                  <a:gd name="T26" fmla="*/ 13 w 631"/>
                  <a:gd name="T27" fmla="*/ 216 h 1072"/>
                  <a:gd name="T28" fmla="*/ 27 w 631"/>
                  <a:gd name="T29" fmla="*/ 180 h 1072"/>
                  <a:gd name="T30" fmla="*/ 47 w 631"/>
                  <a:gd name="T31" fmla="*/ 146 h 1072"/>
                  <a:gd name="T32" fmla="*/ 72 w 631"/>
                  <a:gd name="T33" fmla="*/ 115 h 1072"/>
                  <a:gd name="T34" fmla="*/ 102 w 631"/>
                  <a:gd name="T35" fmla="*/ 86 h 1072"/>
                  <a:gd name="T36" fmla="*/ 136 w 631"/>
                  <a:gd name="T37" fmla="*/ 61 h 1072"/>
                  <a:gd name="T38" fmla="*/ 172 w 631"/>
                  <a:gd name="T39" fmla="*/ 40 h 1072"/>
                  <a:gd name="T40" fmla="*/ 213 w 631"/>
                  <a:gd name="T41" fmla="*/ 22 h 1072"/>
                  <a:gd name="T42" fmla="*/ 255 w 631"/>
                  <a:gd name="T43" fmla="*/ 10 h 1072"/>
                  <a:gd name="T44" fmla="*/ 301 w 631"/>
                  <a:gd name="T45" fmla="*/ 2 h 1072"/>
                  <a:gd name="T46" fmla="*/ 348 w 631"/>
                  <a:gd name="T4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1072">
                    <a:moveTo>
                      <a:pt x="348" y="0"/>
                    </a:moveTo>
                    <a:lnTo>
                      <a:pt x="426" y="0"/>
                    </a:lnTo>
                    <a:lnTo>
                      <a:pt x="443" y="89"/>
                    </a:lnTo>
                    <a:lnTo>
                      <a:pt x="463" y="175"/>
                    </a:lnTo>
                    <a:lnTo>
                      <a:pt x="485" y="258"/>
                    </a:lnTo>
                    <a:lnTo>
                      <a:pt x="509" y="335"/>
                    </a:lnTo>
                    <a:lnTo>
                      <a:pt x="536" y="410"/>
                    </a:lnTo>
                    <a:lnTo>
                      <a:pt x="565" y="480"/>
                    </a:lnTo>
                    <a:lnTo>
                      <a:pt x="597" y="547"/>
                    </a:lnTo>
                    <a:lnTo>
                      <a:pt x="631" y="608"/>
                    </a:lnTo>
                    <a:lnTo>
                      <a:pt x="0" y="1072"/>
                    </a:lnTo>
                    <a:lnTo>
                      <a:pt x="0" y="295"/>
                    </a:lnTo>
                    <a:lnTo>
                      <a:pt x="3" y="255"/>
                    </a:lnTo>
                    <a:lnTo>
                      <a:pt x="13" y="216"/>
                    </a:lnTo>
                    <a:lnTo>
                      <a:pt x="27" y="180"/>
                    </a:lnTo>
                    <a:lnTo>
                      <a:pt x="47" y="146"/>
                    </a:lnTo>
                    <a:lnTo>
                      <a:pt x="72" y="115"/>
                    </a:lnTo>
                    <a:lnTo>
                      <a:pt x="102" y="86"/>
                    </a:lnTo>
                    <a:lnTo>
                      <a:pt x="136" y="61"/>
                    </a:lnTo>
                    <a:lnTo>
                      <a:pt x="172" y="40"/>
                    </a:lnTo>
                    <a:lnTo>
                      <a:pt x="213" y="22"/>
                    </a:lnTo>
                    <a:lnTo>
                      <a:pt x="255" y="10"/>
                    </a:lnTo>
                    <a:lnTo>
                      <a:pt x="301" y="2"/>
                    </a:lnTo>
                    <a:lnTo>
                      <a:pt x="348" y="0"/>
                    </a:lnTo>
                    <a:close/>
                  </a:path>
                </a:pathLst>
              </a:custGeom>
              <a:solidFill>
                <a:srgbClr val="00E5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utura Md BT"/>
                </a:endParaRPr>
              </a:p>
            </p:txBody>
          </p:sp>
          <p:sp>
            <p:nvSpPr>
              <p:cNvPr id="60" name="Freeform 519">
                <a:extLst>
                  <a:ext uri="{FF2B5EF4-FFF2-40B4-BE49-F238E27FC236}">
                    <a16:creationId xmlns:a16="http://schemas.microsoft.com/office/drawing/2014/main" id="{9193B4C4-03DF-4E19-BC22-34AB4F7AD0A0}"/>
                  </a:ext>
                </a:extLst>
              </p:cNvPr>
              <p:cNvSpPr>
                <a:spLocks/>
              </p:cNvSpPr>
              <p:nvPr/>
            </p:nvSpPr>
            <p:spPr bwMode="auto">
              <a:xfrm>
                <a:off x="5630" y="3689"/>
                <a:ext cx="63" cy="107"/>
              </a:xfrm>
              <a:custGeom>
                <a:avLst/>
                <a:gdLst>
                  <a:gd name="T0" fmla="*/ 205 w 631"/>
                  <a:gd name="T1" fmla="*/ 0 h 1072"/>
                  <a:gd name="T2" fmla="*/ 283 w 631"/>
                  <a:gd name="T3" fmla="*/ 0 h 1072"/>
                  <a:gd name="T4" fmla="*/ 330 w 631"/>
                  <a:gd name="T5" fmla="*/ 2 h 1072"/>
                  <a:gd name="T6" fmla="*/ 376 w 631"/>
                  <a:gd name="T7" fmla="*/ 10 h 1072"/>
                  <a:gd name="T8" fmla="*/ 419 w 631"/>
                  <a:gd name="T9" fmla="*/ 22 h 1072"/>
                  <a:gd name="T10" fmla="*/ 459 w 631"/>
                  <a:gd name="T11" fmla="*/ 40 h 1072"/>
                  <a:gd name="T12" fmla="*/ 496 w 631"/>
                  <a:gd name="T13" fmla="*/ 61 h 1072"/>
                  <a:gd name="T14" fmla="*/ 529 w 631"/>
                  <a:gd name="T15" fmla="*/ 86 h 1072"/>
                  <a:gd name="T16" fmla="*/ 558 w 631"/>
                  <a:gd name="T17" fmla="*/ 115 h 1072"/>
                  <a:gd name="T18" fmla="*/ 583 w 631"/>
                  <a:gd name="T19" fmla="*/ 146 h 1072"/>
                  <a:gd name="T20" fmla="*/ 604 w 631"/>
                  <a:gd name="T21" fmla="*/ 180 h 1072"/>
                  <a:gd name="T22" fmla="*/ 619 w 631"/>
                  <a:gd name="T23" fmla="*/ 216 h 1072"/>
                  <a:gd name="T24" fmla="*/ 628 w 631"/>
                  <a:gd name="T25" fmla="*/ 255 h 1072"/>
                  <a:gd name="T26" fmla="*/ 631 w 631"/>
                  <a:gd name="T27" fmla="*/ 295 h 1072"/>
                  <a:gd name="T28" fmla="*/ 631 w 631"/>
                  <a:gd name="T29" fmla="*/ 1072 h 1072"/>
                  <a:gd name="T30" fmla="*/ 0 w 631"/>
                  <a:gd name="T31" fmla="*/ 608 h 1072"/>
                  <a:gd name="T32" fmla="*/ 34 w 631"/>
                  <a:gd name="T33" fmla="*/ 547 h 1072"/>
                  <a:gd name="T34" fmla="*/ 66 w 631"/>
                  <a:gd name="T35" fmla="*/ 480 h 1072"/>
                  <a:gd name="T36" fmla="*/ 95 w 631"/>
                  <a:gd name="T37" fmla="*/ 410 h 1072"/>
                  <a:gd name="T38" fmla="*/ 122 w 631"/>
                  <a:gd name="T39" fmla="*/ 335 h 1072"/>
                  <a:gd name="T40" fmla="*/ 146 w 631"/>
                  <a:gd name="T41" fmla="*/ 258 h 1072"/>
                  <a:gd name="T42" fmla="*/ 168 w 631"/>
                  <a:gd name="T43" fmla="*/ 175 h 1072"/>
                  <a:gd name="T44" fmla="*/ 188 w 631"/>
                  <a:gd name="T45" fmla="*/ 89 h 1072"/>
                  <a:gd name="T46" fmla="*/ 205 w 631"/>
                  <a:gd name="T47" fmla="*/ 0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1072">
                    <a:moveTo>
                      <a:pt x="205" y="0"/>
                    </a:moveTo>
                    <a:lnTo>
                      <a:pt x="283" y="0"/>
                    </a:lnTo>
                    <a:lnTo>
                      <a:pt x="330" y="2"/>
                    </a:lnTo>
                    <a:lnTo>
                      <a:pt x="376" y="10"/>
                    </a:lnTo>
                    <a:lnTo>
                      <a:pt x="419" y="22"/>
                    </a:lnTo>
                    <a:lnTo>
                      <a:pt x="459" y="40"/>
                    </a:lnTo>
                    <a:lnTo>
                      <a:pt x="496" y="61"/>
                    </a:lnTo>
                    <a:lnTo>
                      <a:pt x="529" y="86"/>
                    </a:lnTo>
                    <a:lnTo>
                      <a:pt x="558" y="115"/>
                    </a:lnTo>
                    <a:lnTo>
                      <a:pt x="583" y="146"/>
                    </a:lnTo>
                    <a:lnTo>
                      <a:pt x="604" y="180"/>
                    </a:lnTo>
                    <a:lnTo>
                      <a:pt x="619" y="216"/>
                    </a:lnTo>
                    <a:lnTo>
                      <a:pt x="628" y="255"/>
                    </a:lnTo>
                    <a:lnTo>
                      <a:pt x="631" y="295"/>
                    </a:lnTo>
                    <a:lnTo>
                      <a:pt x="631" y="1072"/>
                    </a:lnTo>
                    <a:lnTo>
                      <a:pt x="0" y="608"/>
                    </a:lnTo>
                    <a:lnTo>
                      <a:pt x="34" y="547"/>
                    </a:lnTo>
                    <a:lnTo>
                      <a:pt x="66" y="480"/>
                    </a:lnTo>
                    <a:lnTo>
                      <a:pt x="95" y="410"/>
                    </a:lnTo>
                    <a:lnTo>
                      <a:pt x="122" y="335"/>
                    </a:lnTo>
                    <a:lnTo>
                      <a:pt x="146" y="258"/>
                    </a:lnTo>
                    <a:lnTo>
                      <a:pt x="168" y="175"/>
                    </a:lnTo>
                    <a:lnTo>
                      <a:pt x="188" y="89"/>
                    </a:lnTo>
                    <a:lnTo>
                      <a:pt x="205" y="0"/>
                    </a:lnTo>
                    <a:close/>
                  </a:path>
                </a:pathLst>
              </a:custGeom>
              <a:solidFill>
                <a:srgbClr val="00E5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utura Md BT"/>
                </a:endParaRPr>
              </a:p>
            </p:txBody>
          </p:sp>
        </p:grpSp>
      </p:grpSp>
      <p:sp>
        <p:nvSpPr>
          <p:cNvPr id="61" name="椭圆 60">
            <a:extLst>
              <a:ext uri="{FF2B5EF4-FFF2-40B4-BE49-F238E27FC236}">
                <a16:creationId xmlns:a16="http://schemas.microsoft.com/office/drawing/2014/main" id="{D0046768-E955-4CC8-87BB-50E8722D6388}"/>
              </a:ext>
            </a:extLst>
          </p:cNvPr>
          <p:cNvSpPr>
            <a:spLocks noChangeAspect="1"/>
          </p:cNvSpPr>
          <p:nvPr/>
        </p:nvSpPr>
        <p:spPr>
          <a:xfrm>
            <a:off x="5840294" y="2417182"/>
            <a:ext cx="108000" cy="108000"/>
          </a:xfrm>
          <a:prstGeom prst="ellipse">
            <a:avLst/>
          </a:prstGeom>
          <a:gradFill>
            <a:gsLst>
              <a:gs pos="0">
                <a:srgbClr val="00B0FF"/>
              </a:gs>
              <a:gs pos="100000">
                <a:srgbClr val="1DE9B6"/>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cxnSp>
        <p:nvCxnSpPr>
          <p:cNvPr id="62" name="直接连接符 61">
            <a:extLst>
              <a:ext uri="{FF2B5EF4-FFF2-40B4-BE49-F238E27FC236}">
                <a16:creationId xmlns:a16="http://schemas.microsoft.com/office/drawing/2014/main" id="{323552CD-7F96-4149-89E4-A2F7939F21B1}"/>
              </a:ext>
            </a:extLst>
          </p:cNvPr>
          <p:cNvCxnSpPr>
            <a:cxnSpLocks/>
          </p:cNvCxnSpPr>
          <p:nvPr/>
        </p:nvCxnSpPr>
        <p:spPr>
          <a:xfrm flipH="1">
            <a:off x="3676446" y="2471182"/>
            <a:ext cx="2160000" cy="0"/>
          </a:xfrm>
          <a:prstGeom prst="line">
            <a:avLst/>
          </a:prstGeom>
          <a:noFill/>
          <a:ln w="6350" cap="flat" cmpd="sng" algn="ctr">
            <a:solidFill>
              <a:srgbClr val="FFFFFF">
                <a:alpha val="40000"/>
              </a:srgbClr>
            </a:solidFill>
            <a:prstDash val="solid"/>
            <a:miter lim="800000"/>
          </a:ln>
          <a:effectLst/>
        </p:spPr>
      </p:cxnSp>
      <p:sp>
        <p:nvSpPr>
          <p:cNvPr id="63" name="椭圆 62">
            <a:extLst>
              <a:ext uri="{FF2B5EF4-FFF2-40B4-BE49-F238E27FC236}">
                <a16:creationId xmlns:a16="http://schemas.microsoft.com/office/drawing/2014/main" id="{8401B67D-9727-46AE-9C1D-9619C7CDAFA4}"/>
              </a:ext>
            </a:extLst>
          </p:cNvPr>
          <p:cNvSpPr>
            <a:spLocks noChangeAspect="1"/>
          </p:cNvSpPr>
          <p:nvPr/>
        </p:nvSpPr>
        <p:spPr>
          <a:xfrm>
            <a:off x="5833151" y="3269665"/>
            <a:ext cx="108000" cy="108000"/>
          </a:xfrm>
          <a:prstGeom prst="ellipse">
            <a:avLst/>
          </a:prstGeom>
          <a:gradFill>
            <a:gsLst>
              <a:gs pos="0">
                <a:srgbClr val="00B0FF"/>
              </a:gs>
              <a:gs pos="100000">
                <a:srgbClr val="1DE9B6"/>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sp>
        <p:nvSpPr>
          <p:cNvPr id="64" name="椭圆 63">
            <a:extLst>
              <a:ext uri="{FF2B5EF4-FFF2-40B4-BE49-F238E27FC236}">
                <a16:creationId xmlns:a16="http://schemas.microsoft.com/office/drawing/2014/main" id="{04A6314E-ED88-4345-96FE-12B21158061F}"/>
              </a:ext>
            </a:extLst>
          </p:cNvPr>
          <p:cNvSpPr>
            <a:spLocks noChangeAspect="1"/>
          </p:cNvSpPr>
          <p:nvPr/>
        </p:nvSpPr>
        <p:spPr>
          <a:xfrm>
            <a:off x="5833151" y="4141654"/>
            <a:ext cx="108000" cy="108000"/>
          </a:xfrm>
          <a:prstGeom prst="ellipse">
            <a:avLst/>
          </a:prstGeom>
          <a:gradFill>
            <a:gsLst>
              <a:gs pos="0">
                <a:srgbClr val="00B0FF"/>
              </a:gs>
              <a:gs pos="100000">
                <a:srgbClr val="1DE9B6"/>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sp>
        <p:nvSpPr>
          <p:cNvPr id="65" name="椭圆 64">
            <a:extLst>
              <a:ext uri="{FF2B5EF4-FFF2-40B4-BE49-F238E27FC236}">
                <a16:creationId xmlns:a16="http://schemas.microsoft.com/office/drawing/2014/main" id="{50430FE3-BE0D-4F5C-939F-CF0FF45ADE4C}"/>
              </a:ext>
            </a:extLst>
          </p:cNvPr>
          <p:cNvSpPr>
            <a:spLocks noChangeAspect="1"/>
          </p:cNvSpPr>
          <p:nvPr/>
        </p:nvSpPr>
        <p:spPr>
          <a:xfrm>
            <a:off x="5833151" y="5068270"/>
            <a:ext cx="108000" cy="108000"/>
          </a:xfrm>
          <a:prstGeom prst="ellipse">
            <a:avLst/>
          </a:prstGeom>
          <a:gradFill>
            <a:gsLst>
              <a:gs pos="0">
                <a:srgbClr val="00B0FF"/>
              </a:gs>
              <a:gs pos="100000">
                <a:srgbClr val="1DE9B6"/>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Futura Md BT"/>
              <a:cs typeface="+mn-cs"/>
            </a:endParaRPr>
          </a:p>
        </p:txBody>
      </p:sp>
      <p:cxnSp>
        <p:nvCxnSpPr>
          <p:cNvPr id="66" name="直接连接符 65">
            <a:extLst>
              <a:ext uri="{FF2B5EF4-FFF2-40B4-BE49-F238E27FC236}">
                <a16:creationId xmlns:a16="http://schemas.microsoft.com/office/drawing/2014/main" id="{6F16F72F-4502-434A-8A62-5B51890853A8}"/>
              </a:ext>
            </a:extLst>
          </p:cNvPr>
          <p:cNvCxnSpPr>
            <a:cxnSpLocks/>
            <a:endCxn id="63" idx="6"/>
          </p:cNvCxnSpPr>
          <p:nvPr/>
        </p:nvCxnSpPr>
        <p:spPr>
          <a:xfrm flipH="1" flipV="1">
            <a:off x="5941151" y="3323665"/>
            <a:ext cx="2160000" cy="0"/>
          </a:xfrm>
          <a:prstGeom prst="line">
            <a:avLst/>
          </a:prstGeom>
          <a:noFill/>
          <a:ln w="6350" cap="flat" cmpd="sng" algn="ctr">
            <a:solidFill>
              <a:srgbClr val="FFFFFF">
                <a:alpha val="40000"/>
              </a:srgbClr>
            </a:solidFill>
            <a:prstDash val="solid"/>
            <a:miter lim="800000"/>
          </a:ln>
          <a:effectLst/>
        </p:spPr>
      </p:cxnSp>
      <p:cxnSp>
        <p:nvCxnSpPr>
          <p:cNvPr id="67" name="直接连接符 66">
            <a:extLst>
              <a:ext uri="{FF2B5EF4-FFF2-40B4-BE49-F238E27FC236}">
                <a16:creationId xmlns:a16="http://schemas.microsoft.com/office/drawing/2014/main" id="{39DF85EE-DFB9-4967-8C6D-EAAFB6B06096}"/>
              </a:ext>
            </a:extLst>
          </p:cNvPr>
          <p:cNvCxnSpPr>
            <a:cxnSpLocks/>
          </p:cNvCxnSpPr>
          <p:nvPr/>
        </p:nvCxnSpPr>
        <p:spPr>
          <a:xfrm flipH="1">
            <a:off x="3670772" y="4195654"/>
            <a:ext cx="2160000" cy="0"/>
          </a:xfrm>
          <a:prstGeom prst="line">
            <a:avLst/>
          </a:prstGeom>
          <a:noFill/>
          <a:ln w="6350" cap="flat" cmpd="sng" algn="ctr">
            <a:solidFill>
              <a:srgbClr val="FFFFFF">
                <a:alpha val="40000"/>
              </a:srgbClr>
            </a:solidFill>
            <a:prstDash val="solid"/>
            <a:miter lim="800000"/>
          </a:ln>
          <a:effectLst/>
        </p:spPr>
      </p:cxnSp>
      <p:cxnSp>
        <p:nvCxnSpPr>
          <p:cNvPr id="68" name="直接连接符 67">
            <a:extLst>
              <a:ext uri="{FF2B5EF4-FFF2-40B4-BE49-F238E27FC236}">
                <a16:creationId xmlns:a16="http://schemas.microsoft.com/office/drawing/2014/main" id="{909A26F1-9518-48EE-9338-53E2F7CF0476}"/>
              </a:ext>
            </a:extLst>
          </p:cNvPr>
          <p:cNvCxnSpPr>
            <a:cxnSpLocks/>
          </p:cNvCxnSpPr>
          <p:nvPr/>
        </p:nvCxnSpPr>
        <p:spPr>
          <a:xfrm flipH="1" flipV="1">
            <a:off x="5941151" y="5122270"/>
            <a:ext cx="2160000" cy="0"/>
          </a:xfrm>
          <a:prstGeom prst="line">
            <a:avLst/>
          </a:prstGeom>
          <a:noFill/>
          <a:ln w="6350" cap="flat" cmpd="sng" algn="ctr">
            <a:solidFill>
              <a:srgbClr val="FFFFFF">
                <a:alpha val="40000"/>
              </a:srgbClr>
            </a:solidFill>
            <a:prstDash val="solid"/>
            <a:miter lim="800000"/>
          </a:ln>
          <a:effectLst/>
        </p:spPr>
      </p:cxnSp>
      <p:sp>
        <p:nvSpPr>
          <p:cNvPr id="69" name="Freeform 5">
            <a:extLst>
              <a:ext uri="{FF2B5EF4-FFF2-40B4-BE49-F238E27FC236}">
                <a16:creationId xmlns:a16="http://schemas.microsoft.com/office/drawing/2014/main" id="{433F6293-B379-476B-AD36-307A0DB53D1D}"/>
              </a:ext>
            </a:extLst>
          </p:cNvPr>
          <p:cNvSpPr>
            <a:spLocks noEditPoints="1"/>
          </p:cNvSpPr>
          <p:nvPr/>
        </p:nvSpPr>
        <p:spPr bwMode="auto">
          <a:xfrm>
            <a:off x="1796682" y="2256422"/>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9">
            <a:extLst>
              <a:ext uri="{FF2B5EF4-FFF2-40B4-BE49-F238E27FC236}">
                <a16:creationId xmlns:a16="http://schemas.microsoft.com/office/drawing/2014/main" id="{2A46E981-E267-41BC-AA68-E0DE8C9D903A}"/>
              </a:ext>
            </a:extLst>
          </p:cNvPr>
          <p:cNvSpPr>
            <a:spLocks noEditPoints="1"/>
          </p:cNvSpPr>
          <p:nvPr/>
        </p:nvSpPr>
        <p:spPr bwMode="auto">
          <a:xfrm>
            <a:off x="1859976" y="3955529"/>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
            <a:extLst>
              <a:ext uri="{FF2B5EF4-FFF2-40B4-BE49-F238E27FC236}">
                <a16:creationId xmlns:a16="http://schemas.microsoft.com/office/drawing/2014/main" id="{1CB3619E-F3B1-4A8B-B52D-C20BEB678BD7}"/>
              </a:ext>
            </a:extLst>
          </p:cNvPr>
          <p:cNvSpPr>
            <a:spLocks noEditPoints="1"/>
          </p:cNvSpPr>
          <p:nvPr/>
        </p:nvSpPr>
        <p:spPr bwMode="auto">
          <a:xfrm>
            <a:off x="8397408" y="3120465"/>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72" name="Group 16">
            <a:extLst>
              <a:ext uri="{FF2B5EF4-FFF2-40B4-BE49-F238E27FC236}">
                <a16:creationId xmlns:a16="http://schemas.microsoft.com/office/drawing/2014/main" id="{251582DC-C621-44EF-AD78-6817BF0C28E3}"/>
              </a:ext>
            </a:extLst>
          </p:cNvPr>
          <p:cNvGrpSpPr>
            <a:grpSpLocks noChangeAspect="1"/>
          </p:cNvGrpSpPr>
          <p:nvPr/>
        </p:nvGrpSpPr>
        <p:grpSpPr bwMode="auto">
          <a:xfrm>
            <a:off x="8269670" y="4903195"/>
            <a:ext cx="436563" cy="438150"/>
            <a:chOff x="4686" y="2921"/>
            <a:chExt cx="275" cy="276"/>
          </a:xfrm>
          <a:gradFill>
            <a:gsLst>
              <a:gs pos="100000">
                <a:srgbClr val="5541F9"/>
              </a:gs>
              <a:gs pos="0">
                <a:srgbClr val="439EFF">
                  <a:alpha val="70000"/>
                </a:srgbClr>
              </a:gs>
            </a:gsLst>
            <a:lin ang="0" scaled="1"/>
          </a:gradFill>
          <a:effectLst>
            <a:outerShdw blurRad="254000" dist="38100" dir="8100000" algn="tr" rotWithShape="0">
              <a:srgbClr val="439EFF">
                <a:alpha val="40000"/>
              </a:srgbClr>
            </a:outerShdw>
          </a:effectLst>
        </p:grpSpPr>
        <p:sp>
          <p:nvSpPr>
            <p:cNvPr id="73" name="Freeform 17">
              <a:extLst>
                <a:ext uri="{FF2B5EF4-FFF2-40B4-BE49-F238E27FC236}">
                  <a16:creationId xmlns:a16="http://schemas.microsoft.com/office/drawing/2014/main" id="{6899B952-259B-4BEA-82C0-99A145B5EA81}"/>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8">
              <a:extLst>
                <a:ext uri="{FF2B5EF4-FFF2-40B4-BE49-F238E27FC236}">
                  <a16:creationId xmlns:a16="http://schemas.microsoft.com/office/drawing/2014/main" id="{6D4ABA76-2EE6-4939-BFCF-67AD98D77709}"/>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9">
              <a:extLst>
                <a:ext uri="{FF2B5EF4-FFF2-40B4-BE49-F238E27FC236}">
                  <a16:creationId xmlns:a16="http://schemas.microsoft.com/office/drawing/2014/main" id="{7ACD3B9F-8C13-4575-937B-0DBC5786585F}"/>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20">
              <a:extLst>
                <a:ext uri="{FF2B5EF4-FFF2-40B4-BE49-F238E27FC236}">
                  <a16:creationId xmlns:a16="http://schemas.microsoft.com/office/drawing/2014/main" id="{18B03BB5-035D-471E-A948-A5980E14C805}"/>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7" name="矩形 76">
            <a:extLst>
              <a:ext uri="{FF2B5EF4-FFF2-40B4-BE49-F238E27FC236}">
                <a16:creationId xmlns:a16="http://schemas.microsoft.com/office/drawing/2014/main" id="{25D6C828-C394-4EB2-94C4-0D5CAB2FFC14}"/>
              </a:ext>
            </a:extLst>
          </p:cNvPr>
          <p:cNvSpPr/>
          <p:nvPr/>
        </p:nvSpPr>
        <p:spPr>
          <a:xfrm>
            <a:off x="2266140" y="2327270"/>
            <a:ext cx="1210588" cy="338554"/>
          </a:xfrm>
          <a:prstGeom prst="rect">
            <a:avLst/>
          </a:prstGeom>
        </p:spPr>
        <p:txBody>
          <a:bodyPr wrap="none">
            <a:spAutoFit/>
          </a:bodyPr>
          <a:lstStyle/>
          <a:p>
            <a:r>
              <a:rPr lang="zh-CN" altLang="en-US" sz="1600" dirty="0">
                <a:gradFill>
                  <a:gsLst>
                    <a:gs pos="0">
                      <a:srgbClr val="5541F9"/>
                    </a:gs>
                    <a:gs pos="100000">
                      <a:srgbClr val="00B0FF"/>
                    </a:gs>
                  </a:gsLst>
                  <a:lin ang="2700000" scaled="1"/>
                </a:gra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78" name="矩形 77">
            <a:extLst>
              <a:ext uri="{FF2B5EF4-FFF2-40B4-BE49-F238E27FC236}">
                <a16:creationId xmlns:a16="http://schemas.microsoft.com/office/drawing/2014/main" id="{87290691-B585-4A60-87EE-92385EEE05A5}"/>
              </a:ext>
            </a:extLst>
          </p:cNvPr>
          <p:cNvSpPr/>
          <p:nvPr/>
        </p:nvSpPr>
        <p:spPr>
          <a:xfrm>
            <a:off x="2308330" y="4026377"/>
            <a:ext cx="1210588" cy="338554"/>
          </a:xfrm>
          <a:prstGeom prst="rect">
            <a:avLst/>
          </a:prstGeom>
        </p:spPr>
        <p:txBody>
          <a:bodyPr wrap="none">
            <a:spAutoFit/>
          </a:bodyPr>
          <a:lstStyle/>
          <a:p>
            <a:r>
              <a:rPr lang="zh-CN" altLang="en-US" sz="1600" dirty="0">
                <a:gradFill>
                  <a:gsLst>
                    <a:gs pos="0">
                      <a:srgbClr val="5541F9"/>
                    </a:gs>
                    <a:gs pos="100000">
                      <a:srgbClr val="00B0FF"/>
                    </a:gs>
                  </a:gsLst>
                  <a:lin ang="2700000" scaled="1"/>
                </a:gra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79" name="矩形 78">
            <a:extLst>
              <a:ext uri="{FF2B5EF4-FFF2-40B4-BE49-F238E27FC236}">
                <a16:creationId xmlns:a16="http://schemas.microsoft.com/office/drawing/2014/main" id="{A162F911-EC9B-4FED-B1F2-F7F183DEA920}"/>
              </a:ext>
            </a:extLst>
          </p:cNvPr>
          <p:cNvSpPr/>
          <p:nvPr/>
        </p:nvSpPr>
        <p:spPr>
          <a:xfrm>
            <a:off x="8856765" y="3191313"/>
            <a:ext cx="1210588" cy="338554"/>
          </a:xfrm>
          <a:prstGeom prst="rect">
            <a:avLst/>
          </a:prstGeom>
        </p:spPr>
        <p:txBody>
          <a:bodyPr wrap="none">
            <a:spAutoFit/>
          </a:bodyPr>
          <a:lstStyle/>
          <a:p>
            <a:r>
              <a:rPr lang="zh-CN" altLang="en-US" sz="1600" dirty="0">
                <a:gradFill>
                  <a:gsLst>
                    <a:gs pos="0">
                      <a:srgbClr val="5541F9"/>
                    </a:gs>
                    <a:gs pos="100000">
                      <a:srgbClr val="00B0FF"/>
                    </a:gs>
                  </a:gsLst>
                  <a:lin ang="2700000" scaled="1"/>
                </a:gra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80" name="矩形 79">
            <a:extLst>
              <a:ext uri="{FF2B5EF4-FFF2-40B4-BE49-F238E27FC236}">
                <a16:creationId xmlns:a16="http://schemas.microsoft.com/office/drawing/2014/main" id="{4378872A-A059-46E4-B81F-82A3000AA4E6}"/>
              </a:ext>
            </a:extLst>
          </p:cNvPr>
          <p:cNvSpPr/>
          <p:nvPr/>
        </p:nvSpPr>
        <p:spPr>
          <a:xfrm>
            <a:off x="8723526" y="4996719"/>
            <a:ext cx="1210588" cy="338554"/>
          </a:xfrm>
          <a:prstGeom prst="rect">
            <a:avLst/>
          </a:prstGeom>
        </p:spPr>
        <p:txBody>
          <a:bodyPr wrap="none">
            <a:spAutoFit/>
          </a:bodyPr>
          <a:lstStyle/>
          <a:p>
            <a:r>
              <a:rPr lang="zh-CN" altLang="en-US" sz="1600" dirty="0">
                <a:gradFill>
                  <a:gsLst>
                    <a:gs pos="0">
                      <a:srgbClr val="5541F9"/>
                    </a:gs>
                    <a:gs pos="100000">
                      <a:srgbClr val="00B0FF"/>
                    </a:gs>
                  </a:gsLst>
                  <a:lin ang="2700000" scaled="1"/>
                </a:gradFill>
                <a:effectLst>
                  <a:outerShdw blurRad="254000" dist="38100" dir="8100000" algn="tr" rotWithShape="0">
                    <a:srgbClr val="00B0FF">
                      <a:alpha val="40000"/>
                    </a:srgbClr>
                  </a:outerShdw>
                </a:effectLst>
                <a:latin typeface="微软雅黑" panose="020B0503020204020204" pitchFamily="34" charset="-122"/>
                <a:ea typeface="微软雅黑" panose="020B0503020204020204" pitchFamily="34" charset="-122"/>
              </a:rPr>
              <a:t>请输入标题</a:t>
            </a:r>
          </a:p>
        </p:txBody>
      </p:sp>
      <p:sp>
        <p:nvSpPr>
          <p:cNvPr id="81" name="文本框 80">
            <a:extLst>
              <a:ext uri="{FF2B5EF4-FFF2-40B4-BE49-F238E27FC236}">
                <a16:creationId xmlns:a16="http://schemas.microsoft.com/office/drawing/2014/main" id="{5D3600D3-195A-4263-869A-4EB7AC862C0A}"/>
              </a:ext>
            </a:extLst>
          </p:cNvPr>
          <p:cNvSpPr txBox="1"/>
          <p:nvPr/>
        </p:nvSpPr>
        <p:spPr>
          <a:xfrm>
            <a:off x="1771391" y="2887903"/>
            <a:ext cx="2912203" cy="600164"/>
          </a:xfrm>
          <a:prstGeom prst="rect">
            <a:avLst/>
          </a:prstGeom>
          <a:noFill/>
        </p:spPr>
        <p:txBody>
          <a:bodyPr wrap="square" rtlCol="0">
            <a:spAutoFit/>
          </a:bodyPr>
          <a:lstStyle/>
          <a:p>
            <a:r>
              <a:rPr lang="en-US" altLang="zh-CN" sz="1100" dirty="0">
                <a:solidFill>
                  <a:schemeClr val="bg1">
                    <a:lumMod val="85000"/>
                  </a:schemeClr>
                </a:solidFill>
              </a:rPr>
              <a:t>Click here add your text Click here add </a:t>
            </a:r>
          </a:p>
          <a:p>
            <a:r>
              <a:rPr lang="en-US" altLang="zh-CN" sz="1100" dirty="0">
                <a:solidFill>
                  <a:schemeClr val="bg1">
                    <a:lumMod val="85000"/>
                  </a:schemeClr>
                </a:solidFill>
              </a:rPr>
              <a:t>your text Click here add your text </a:t>
            </a:r>
          </a:p>
          <a:p>
            <a:r>
              <a:rPr lang="en-US" altLang="zh-CN" sz="1100" dirty="0">
                <a:solidFill>
                  <a:schemeClr val="bg1">
                    <a:lumMod val="85000"/>
                  </a:schemeClr>
                </a:solidFill>
              </a:rPr>
              <a:t>Click here add your text </a:t>
            </a:r>
          </a:p>
        </p:txBody>
      </p:sp>
      <p:sp>
        <p:nvSpPr>
          <p:cNvPr id="82" name="文本框 81">
            <a:extLst>
              <a:ext uri="{FF2B5EF4-FFF2-40B4-BE49-F238E27FC236}">
                <a16:creationId xmlns:a16="http://schemas.microsoft.com/office/drawing/2014/main" id="{1EA3B174-03C9-4E5B-9C5B-5D8416828DF1}"/>
              </a:ext>
            </a:extLst>
          </p:cNvPr>
          <p:cNvSpPr txBox="1"/>
          <p:nvPr/>
        </p:nvSpPr>
        <p:spPr>
          <a:xfrm>
            <a:off x="1796682" y="4587010"/>
            <a:ext cx="2912203" cy="600164"/>
          </a:xfrm>
          <a:prstGeom prst="rect">
            <a:avLst/>
          </a:prstGeom>
          <a:noFill/>
        </p:spPr>
        <p:txBody>
          <a:bodyPr wrap="square" rtlCol="0">
            <a:spAutoFit/>
          </a:bodyPr>
          <a:lstStyle/>
          <a:p>
            <a:r>
              <a:rPr lang="en-US" altLang="zh-CN" sz="1100" dirty="0">
                <a:solidFill>
                  <a:schemeClr val="bg1">
                    <a:lumMod val="85000"/>
                  </a:schemeClr>
                </a:solidFill>
              </a:rPr>
              <a:t>Click here add your text Click here add </a:t>
            </a:r>
          </a:p>
          <a:p>
            <a:r>
              <a:rPr lang="en-US" altLang="zh-CN" sz="1100" dirty="0">
                <a:solidFill>
                  <a:schemeClr val="bg1">
                    <a:lumMod val="85000"/>
                  </a:schemeClr>
                </a:solidFill>
              </a:rPr>
              <a:t>your text Click here add your text </a:t>
            </a:r>
          </a:p>
          <a:p>
            <a:r>
              <a:rPr lang="en-US" altLang="zh-CN" sz="1100" dirty="0">
                <a:solidFill>
                  <a:schemeClr val="bg1">
                    <a:lumMod val="85000"/>
                  </a:schemeClr>
                </a:solidFill>
              </a:rPr>
              <a:t>Click here add your text </a:t>
            </a:r>
          </a:p>
        </p:txBody>
      </p:sp>
      <p:sp>
        <p:nvSpPr>
          <p:cNvPr id="83" name="文本框 82">
            <a:extLst>
              <a:ext uri="{FF2B5EF4-FFF2-40B4-BE49-F238E27FC236}">
                <a16:creationId xmlns:a16="http://schemas.microsoft.com/office/drawing/2014/main" id="{9DA829C4-AB61-499C-B28D-EE32D93E6C96}"/>
              </a:ext>
            </a:extLst>
          </p:cNvPr>
          <p:cNvSpPr txBox="1"/>
          <p:nvPr/>
        </p:nvSpPr>
        <p:spPr>
          <a:xfrm>
            <a:off x="8328218" y="3732740"/>
            <a:ext cx="2912203" cy="600164"/>
          </a:xfrm>
          <a:prstGeom prst="rect">
            <a:avLst/>
          </a:prstGeom>
          <a:noFill/>
        </p:spPr>
        <p:txBody>
          <a:bodyPr wrap="square" rtlCol="0">
            <a:spAutoFit/>
          </a:bodyPr>
          <a:lstStyle/>
          <a:p>
            <a:r>
              <a:rPr lang="en-US" altLang="zh-CN" sz="1100" dirty="0">
                <a:solidFill>
                  <a:schemeClr val="bg1">
                    <a:lumMod val="85000"/>
                  </a:schemeClr>
                </a:solidFill>
              </a:rPr>
              <a:t>Click here add your text Click here add </a:t>
            </a:r>
          </a:p>
          <a:p>
            <a:r>
              <a:rPr lang="en-US" altLang="zh-CN" sz="1100" dirty="0">
                <a:solidFill>
                  <a:schemeClr val="bg1">
                    <a:lumMod val="85000"/>
                  </a:schemeClr>
                </a:solidFill>
              </a:rPr>
              <a:t>your text Click here add your text </a:t>
            </a:r>
          </a:p>
          <a:p>
            <a:r>
              <a:rPr lang="en-US" altLang="zh-CN" sz="1100" dirty="0">
                <a:solidFill>
                  <a:schemeClr val="bg1">
                    <a:lumMod val="85000"/>
                  </a:schemeClr>
                </a:solidFill>
              </a:rPr>
              <a:t>Click here add your text </a:t>
            </a:r>
          </a:p>
        </p:txBody>
      </p:sp>
      <p:sp>
        <p:nvSpPr>
          <p:cNvPr id="84" name="文本框 83">
            <a:extLst>
              <a:ext uri="{FF2B5EF4-FFF2-40B4-BE49-F238E27FC236}">
                <a16:creationId xmlns:a16="http://schemas.microsoft.com/office/drawing/2014/main" id="{35037525-D6B6-4C24-AA13-BEA86BE63D33}"/>
              </a:ext>
            </a:extLst>
          </p:cNvPr>
          <p:cNvSpPr txBox="1"/>
          <p:nvPr/>
        </p:nvSpPr>
        <p:spPr>
          <a:xfrm>
            <a:off x="8178081" y="5538146"/>
            <a:ext cx="2912203" cy="600164"/>
          </a:xfrm>
          <a:prstGeom prst="rect">
            <a:avLst/>
          </a:prstGeom>
          <a:noFill/>
        </p:spPr>
        <p:txBody>
          <a:bodyPr wrap="square" rtlCol="0">
            <a:spAutoFit/>
          </a:bodyPr>
          <a:lstStyle/>
          <a:p>
            <a:r>
              <a:rPr lang="en-US" altLang="zh-CN" sz="1100" dirty="0">
                <a:solidFill>
                  <a:schemeClr val="bg1">
                    <a:lumMod val="85000"/>
                  </a:schemeClr>
                </a:solidFill>
              </a:rPr>
              <a:t>Click here add your text Click here add </a:t>
            </a:r>
          </a:p>
          <a:p>
            <a:r>
              <a:rPr lang="en-US" altLang="zh-CN" sz="1100" dirty="0">
                <a:solidFill>
                  <a:schemeClr val="bg1">
                    <a:lumMod val="85000"/>
                  </a:schemeClr>
                </a:solidFill>
              </a:rPr>
              <a:t>your text Click here add your text </a:t>
            </a:r>
          </a:p>
          <a:p>
            <a:r>
              <a:rPr lang="en-US" altLang="zh-CN" sz="1100" dirty="0">
                <a:solidFill>
                  <a:schemeClr val="bg1">
                    <a:lumMod val="85000"/>
                  </a:schemeClr>
                </a:solidFill>
              </a:rPr>
              <a:t>Click here add your text </a:t>
            </a:r>
          </a:p>
        </p:txBody>
      </p:sp>
      <p:sp>
        <p:nvSpPr>
          <p:cNvPr id="85" name="椭圆 84">
            <a:extLst>
              <a:ext uri="{FF2B5EF4-FFF2-40B4-BE49-F238E27FC236}">
                <a16:creationId xmlns:a16="http://schemas.microsoft.com/office/drawing/2014/main" id="{BF2EFD9E-D694-448A-B54E-43A395C76774}"/>
              </a:ext>
            </a:extLst>
          </p:cNvPr>
          <p:cNvSpPr/>
          <p:nvPr/>
        </p:nvSpPr>
        <p:spPr>
          <a:xfrm>
            <a:off x="3643856" y="244569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椭圆 85">
            <a:extLst>
              <a:ext uri="{FF2B5EF4-FFF2-40B4-BE49-F238E27FC236}">
                <a16:creationId xmlns:a16="http://schemas.microsoft.com/office/drawing/2014/main" id="{1AA19BC0-3EA0-472A-8EFB-9BFA1F1C7A04}"/>
              </a:ext>
            </a:extLst>
          </p:cNvPr>
          <p:cNvSpPr/>
          <p:nvPr/>
        </p:nvSpPr>
        <p:spPr>
          <a:xfrm>
            <a:off x="3643856" y="416467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椭圆 86">
            <a:extLst>
              <a:ext uri="{FF2B5EF4-FFF2-40B4-BE49-F238E27FC236}">
                <a16:creationId xmlns:a16="http://schemas.microsoft.com/office/drawing/2014/main" id="{82A0EA30-4A06-4575-B5BE-32524824BE52}"/>
              </a:ext>
            </a:extLst>
          </p:cNvPr>
          <p:cNvSpPr/>
          <p:nvPr/>
        </p:nvSpPr>
        <p:spPr>
          <a:xfrm>
            <a:off x="8119473" y="329061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椭圆 87">
            <a:extLst>
              <a:ext uri="{FF2B5EF4-FFF2-40B4-BE49-F238E27FC236}">
                <a16:creationId xmlns:a16="http://schemas.microsoft.com/office/drawing/2014/main" id="{4AEC0475-1F87-4BD0-AA1D-92816311791A}"/>
              </a:ext>
            </a:extLst>
          </p:cNvPr>
          <p:cNvSpPr/>
          <p:nvPr/>
        </p:nvSpPr>
        <p:spPr>
          <a:xfrm>
            <a:off x="8119473" y="509700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6491836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2500" fill="hold"/>
                                        <p:tgtEl>
                                          <p:spTgt spid="55"/>
                                        </p:tgtEl>
                                        <p:attrNameLst>
                                          <p:attrName>ppt_x</p:attrName>
                                        </p:attrNameLst>
                                      </p:cBhvr>
                                      <p:tavLst>
                                        <p:tav tm="0">
                                          <p:val>
                                            <p:strVal val="#ppt_x"/>
                                          </p:val>
                                        </p:tav>
                                        <p:tav tm="100000">
                                          <p:val>
                                            <p:strVal val="#ppt_x"/>
                                          </p:val>
                                        </p:tav>
                                      </p:tavLst>
                                    </p:anim>
                                    <p:anim calcmode="lin" valueType="num">
                                      <p:cBhvr additive="base">
                                        <p:cTn id="18" dur="2500" fill="hold"/>
                                        <p:tgtEl>
                                          <p:spTgt spid="55"/>
                                        </p:tgtEl>
                                        <p:attrNameLst>
                                          <p:attrName>ppt_y</p:attrName>
                                        </p:attrNameLst>
                                      </p:cBhvr>
                                      <p:tavLst>
                                        <p:tav tm="0">
                                          <p:val>
                                            <p:strVal val="1+#ppt_h/2"/>
                                          </p:val>
                                        </p:tav>
                                        <p:tav tm="100000">
                                          <p:val>
                                            <p:strVal val="#ppt_y"/>
                                          </p:val>
                                        </p:tav>
                                      </p:tavLst>
                                    </p:anim>
                                  </p:childTnLst>
                                </p:cTn>
                              </p:par>
                              <p:par>
                                <p:cTn id="19" presetID="22" presetClass="entr" presetSubtype="1" fill="hold" grpId="0" nodeType="withEffect">
                                  <p:stCondLst>
                                    <p:cond delay="1500"/>
                                  </p:stCondLst>
                                  <p:childTnLst>
                                    <p:set>
                                      <p:cBhvr>
                                        <p:cTn id="20" dur="1" fill="hold">
                                          <p:stCondLst>
                                            <p:cond delay="0"/>
                                          </p:stCondLst>
                                        </p:cTn>
                                        <p:tgtEl>
                                          <p:spTgt spid="53"/>
                                        </p:tgtEl>
                                        <p:attrNameLst>
                                          <p:attrName>style.visibility</p:attrName>
                                        </p:attrNameLst>
                                      </p:cBhvr>
                                      <p:to>
                                        <p:strVal val="visible"/>
                                      </p:to>
                                    </p:set>
                                    <p:animEffect transition="in" filter="wipe(up)">
                                      <p:cBhvr>
                                        <p:cTn id="21" dur="1000"/>
                                        <p:tgtEl>
                                          <p:spTgt spid="53"/>
                                        </p:tgtEl>
                                      </p:cBhvr>
                                    </p:animEffect>
                                  </p:childTnLst>
                                </p:cTn>
                              </p:par>
                              <p:par>
                                <p:cTn id="22" presetID="22" presetClass="entr" presetSubtype="1" fill="hold" grpId="0" nodeType="withEffect">
                                  <p:stCondLst>
                                    <p:cond delay="1750"/>
                                  </p:stCondLst>
                                  <p:childTnLst>
                                    <p:set>
                                      <p:cBhvr>
                                        <p:cTn id="23" dur="1" fill="hold">
                                          <p:stCondLst>
                                            <p:cond delay="0"/>
                                          </p:stCondLst>
                                        </p:cTn>
                                        <p:tgtEl>
                                          <p:spTgt spid="54"/>
                                        </p:tgtEl>
                                        <p:attrNameLst>
                                          <p:attrName>style.visibility</p:attrName>
                                        </p:attrNameLst>
                                      </p:cBhvr>
                                      <p:to>
                                        <p:strVal val="visible"/>
                                      </p:to>
                                    </p:set>
                                    <p:animEffect transition="in" filter="wipe(up)">
                                      <p:cBhvr>
                                        <p:cTn id="24" dur="1000"/>
                                        <p:tgtEl>
                                          <p:spTgt spid="54"/>
                                        </p:tgtEl>
                                      </p:cBhvr>
                                    </p:animEffect>
                                  </p:childTnLst>
                                </p:cTn>
                              </p:par>
                              <p:par>
                                <p:cTn id="25" presetID="53" presetClass="entr" presetSubtype="16" fill="hold" grpId="0" nodeType="withEffect">
                                  <p:stCondLst>
                                    <p:cond delay="1750"/>
                                  </p:stCondLst>
                                  <p:childTnLst>
                                    <p:set>
                                      <p:cBhvr>
                                        <p:cTn id="26" dur="1" fill="hold">
                                          <p:stCondLst>
                                            <p:cond delay="0"/>
                                          </p:stCondLst>
                                        </p:cTn>
                                        <p:tgtEl>
                                          <p:spTgt spid="61"/>
                                        </p:tgtEl>
                                        <p:attrNameLst>
                                          <p:attrName>style.visibility</p:attrName>
                                        </p:attrNameLst>
                                      </p:cBhvr>
                                      <p:to>
                                        <p:strVal val="visible"/>
                                      </p:to>
                                    </p:set>
                                    <p:anim calcmode="lin" valueType="num">
                                      <p:cBhvr>
                                        <p:cTn id="27" dur="1000" fill="hold"/>
                                        <p:tgtEl>
                                          <p:spTgt spid="61"/>
                                        </p:tgtEl>
                                        <p:attrNameLst>
                                          <p:attrName>ppt_w</p:attrName>
                                        </p:attrNameLst>
                                      </p:cBhvr>
                                      <p:tavLst>
                                        <p:tav tm="0">
                                          <p:val>
                                            <p:fltVal val="0"/>
                                          </p:val>
                                        </p:tav>
                                        <p:tav tm="100000">
                                          <p:val>
                                            <p:strVal val="#ppt_w"/>
                                          </p:val>
                                        </p:tav>
                                      </p:tavLst>
                                    </p:anim>
                                    <p:anim calcmode="lin" valueType="num">
                                      <p:cBhvr>
                                        <p:cTn id="28" dur="1000" fill="hold"/>
                                        <p:tgtEl>
                                          <p:spTgt spid="61"/>
                                        </p:tgtEl>
                                        <p:attrNameLst>
                                          <p:attrName>ppt_h</p:attrName>
                                        </p:attrNameLst>
                                      </p:cBhvr>
                                      <p:tavLst>
                                        <p:tav tm="0">
                                          <p:val>
                                            <p:fltVal val="0"/>
                                          </p:val>
                                        </p:tav>
                                        <p:tav tm="100000">
                                          <p:val>
                                            <p:strVal val="#ppt_h"/>
                                          </p:val>
                                        </p:tav>
                                      </p:tavLst>
                                    </p:anim>
                                    <p:animEffect transition="in" filter="fade">
                                      <p:cBhvr>
                                        <p:cTn id="29" dur="1000"/>
                                        <p:tgtEl>
                                          <p:spTgt spid="61"/>
                                        </p:tgtEl>
                                      </p:cBhvr>
                                    </p:animEffect>
                                  </p:childTnLst>
                                </p:cTn>
                              </p:par>
                              <p:par>
                                <p:cTn id="30" presetID="53" presetClass="entr" presetSubtype="16" fill="hold" grpId="0" nodeType="withEffect">
                                  <p:stCondLst>
                                    <p:cond delay="1750"/>
                                  </p:stCondLst>
                                  <p:childTnLst>
                                    <p:set>
                                      <p:cBhvr>
                                        <p:cTn id="31" dur="1" fill="hold">
                                          <p:stCondLst>
                                            <p:cond delay="0"/>
                                          </p:stCondLst>
                                        </p:cTn>
                                        <p:tgtEl>
                                          <p:spTgt spid="63"/>
                                        </p:tgtEl>
                                        <p:attrNameLst>
                                          <p:attrName>style.visibility</p:attrName>
                                        </p:attrNameLst>
                                      </p:cBhvr>
                                      <p:to>
                                        <p:strVal val="visible"/>
                                      </p:to>
                                    </p:set>
                                    <p:anim calcmode="lin" valueType="num">
                                      <p:cBhvr>
                                        <p:cTn id="32" dur="1000" fill="hold"/>
                                        <p:tgtEl>
                                          <p:spTgt spid="63"/>
                                        </p:tgtEl>
                                        <p:attrNameLst>
                                          <p:attrName>ppt_w</p:attrName>
                                        </p:attrNameLst>
                                      </p:cBhvr>
                                      <p:tavLst>
                                        <p:tav tm="0">
                                          <p:val>
                                            <p:fltVal val="0"/>
                                          </p:val>
                                        </p:tav>
                                        <p:tav tm="100000">
                                          <p:val>
                                            <p:strVal val="#ppt_w"/>
                                          </p:val>
                                        </p:tav>
                                      </p:tavLst>
                                    </p:anim>
                                    <p:anim calcmode="lin" valueType="num">
                                      <p:cBhvr>
                                        <p:cTn id="33" dur="1000" fill="hold"/>
                                        <p:tgtEl>
                                          <p:spTgt spid="63"/>
                                        </p:tgtEl>
                                        <p:attrNameLst>
                                          <p:attrName>ppt_h</p:attrName>
                                        </p:attrNameLst>
                                      </p:cBhvr>
                                      <p:tavLst>
                                        <p:tav tm="0">
                                          <p:val>
                                            <p:fltVal val="0"/>
                                          </p:val>
                                        </p:tav>
                                        <p:tav tm="100000">
                                          <p:val>
                                            <p:strVal val="#ppt_h"/>
                                          </p:val>
                                        </p:tav>
                                      </p:tavLst>
                                    </p:anim>
                                    <p:animEffect transition="in" filter="fade">
                                      <p:cBhvr>
                                        <p:cTn id="34" dur="1000"/>
                                        <p:tgtEl>
                                          <p:spTgt spid="63"/>
                                        </p:tgtEl>
                                      </p:cBhvr>
                                    </p:animEffect>
                                  </p:childTnLst>
                                </p:cTn>
                              </p:par>
                              <p:par>
                                <p:cTn id="35" presetID="53" presetClass="entr" presetSubtype="16" fill="hold" grpId="0" nodeType="withEffect">
                                  <p:stCondLst>
                                    <p:cond delay="1750"/>
                                  </p:stCondLst>
                                  <p:childTnLst>
                                    <p:set>
                                      <p:cBhvr>
                                        <p:cTn id="36" dur="1" fill="hold">
                                          <p:stCondLst>
                                            <p:cond delay="0"/>
                                          </p:stCondLst>
                                        </p:cTn>
                                        <p:tgtEl>
                                          <p:spTgt spid="64"/>
                                        </p:tgtEl>
                                        <p:attrNameLst>
                                          <p:attrName>style.visibility</p:attrName>
                                        </p:attrNameLst>
                                      </p:cBhvr>
                                      <p:to>
                                        <p:strVal val="visible"/>
                                      </p:to>
                                    </p:set>
                                    <p:anim calcmode="lin" valueType="num">
                                      <p:cBhvr>
                                        <p:cTn id="37" dur="1000" fill="hold"/>
                                        <p:tgtEl>
                                          <p:spTgt spid="64"/>
                                        </p:tgtEl>
                                        <p:attrNameLst>
                                          <p:attrName>ppt_w</p:attrName>
                                        </p:attrNameLst>
                                      </p:cBhvr>
                                      <p:tavLst>
                                        <p:tav tm="0">
                                          <p:val>
                                            <p:fltVal val="0"/>
                                          </p:val>
                                        </p:tav>
                                        <p:tav tm="100000">
                                          <p:val>
                                            <p:strVal val="#ppt_w"/>
                                          </p:val>
                                        </p:tav>
                                      </p:tavLst>
                                    </p:anim>
                                    <p:anim calcmode="lin" valueType="num">
                                      <p:cBhvr>
                                        <p:cTn id="38" dur="1000" fill="hold"/>
                                        <p:tgtEl>
                                          <p:spTgt spid="64"/>
                                        </p:tgtEl>
                                        <p:attrNameLst>
                                          <p:attrName>ppt_h</p:attrName>
                                        </p:attrNameLst>
                                      </p:cBhvr>
                                      <p:tavLst>
                                        <p:tav tm="0">
                                          <p:val>
                                            <p:fltVal val="0"/>
                                          </p:val>
                                        </p:tav>
                                        <p:tav tm="100000">
                                          <p:val>
                                            <p:strVal val="#ppt_h"/>
                                          </p:val>
                                        </p:tav>
                                      </p:tavLst>
                                    </p:anim>
                                    <p:animEffect transition="in" filter="fade">
                                      <p:cBhvr>
                                        <p:cTn id="39" dur="1000"/>
                                        <p:tgtEl>
                                          <p:spTgt spid="64"/>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65"/>
                                        </p:tgtEl>
                                        <p:attrNameLst>
                                          <p:attrName>style.visibility</p:attrName>
                                        </p:attrNameLst>
                                      </p:cBhvr>
                                      <p:to>
                                        <p:strVal val="visible"/>
                                      </p:to>
                                    </p:set>
                                    <p:anim calcmode="lin" valueType="num">
                                      <p:cBhvr>
                                        <p:cTn id="42" dur="1000" fill="hold"/>
                                        <p:tgtEl>
                                          <p:spTgt spid="65"/>
                                        </p:tgtEl>
                                        <p:attrNameLst>
                                          <p:attrName>ppt_w</p:attrName>
                                        </p:attrNameLst>
                                      </p:cBhvr>
                                      <p:tavLst>
                                        <p:tav tm="0">
                                          <p:val>
                                            <p:fltVal val="0"/>
                                          </p:val>
                                        </p:tav>
                                        <p:tav tm="100000">
                                          <p:val>
                                            <p:strVal val="#ppt_w"/>
                                          </p:val>
                                        </p:tav>
                                      </p:tavLst>
                                    </p:anim>
                                    <p:anim calcmode="lin" valueType="num">
                                      <p:cBhvr>
                                        <p:cTn id="43" dur="1000" fill="hold"/>
                                        <p:tgtEl>
                                          <p:spTgt spid="65"/>
                                        </p:tgtEl>
                                        <p:attrNameLst>
                                          <p:attrName>ppt_h</p:attrName>
                                        </p:attrNameLst>
                                      </p:cBhvr>
                                      <p:tavLst>
                                        <p:tav tm="0">
                                          <p:val>
                                            <p:fltVal val="0"/>
                                          </p:val>
                                        </p:tav>
                                        <p:tav tm="100000">
                                          <p:val>
                                            <p:strVal val="#ppt_h"/>
                                          </p:val>
                                        </p:tav>
                                      </p:tavLst>
                                    </p:anim>
                                    <p:animEffect transition="in" filter="fade">
                                      <p:cBhvr>
                                        <p:cTn id="44" dur="1000"/>
                                        <p:tgtEl>
                                          <p:spTgt spid="65"/>
                                        </p:tgtEl>
                                      </p:cBhvr>
                                    </p:animEffect>
                                  </p:childTnLst>
                                </p:cTn>
                              </p:par>
                            </p:childTnLst>
                          </p:cTn>
                        </p:par>
                        <p:par>
                          <p:cTn id="45" fill="hold">
                            <p:stCondLst>
                              <p:cond delay="3750"/>
                            </p:stCondLst>
                            <p:childTnLst>
                              <p:par>
                                <p:cTn id="46" presetID="22" presetClass="entr" presetSubtype="2"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4250"/>
                            </p:stCondLst>
                            <p:childTnLst>
                              <p:par>
                                <p:cTn id="50" presetID="53" presetClass="entr" presetSubtype="16"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 calcmode="lin" valueType="num">
                                      <p:cBhvr>
                                        <p:cTn id="52" dur="500" fill="hold"/>
                                        <p:tgtEl>
                                          <p:spTgt spid="85"/>
                                        </p:tgtEl>
                                        <p:attrNameLst>
                                          <p:attrName>ppt_w</p:attrName>
                                        </p:attrNameLst>
                                      </p:cBhvr>
                                      <p:tavLst>
                                        <p:tav tm="0">
                                          <p:val>
                                            <p:fltVal val="0"/>
                                          </p:val>
                                        </p:tav>
                                        <p:tav tm="100000">
                                          <p:val>
                                            <p:strVal val="#ppt_w"/>
                                          </p:val>
                                        </p:tav>
                                      </p:tavLst>
                                    </p:anim>
                                    <p:anim calcmode="lin" valueType="num">
                                      <p:cBhvr>
                                        <p:cTn id="53" dur="500" fill="hold"/>
                                        <p:tgtEl>
                                          <p:spTgt spid="85"/>
                                        </p:tgtEl>
                                        <p:attrNameLst>
                                          <p:attrName>ppt_h</p:attrName>
                                        </p:attrNameLst>
                                      </p:cBhvr>
                                      <p:tavLst>
                                        <p:tav tm="0">
                                          <p:val>
                                            <p:fltVal val="0"/>
                                          </p:val>
                                        </p:tav>
                                        <p:tav tm="100000">
                                          <p:val>
                                            <p:strVal val="#ppt_h"/>
                                          </p:val>
                                        </p:tav>
                                      </p:tavLst>
                                    </p:anim>
                                    <p:animEffect transition="in" filter="fade">
                                      <p:cBhvr>
                                        <p:cTn id="54" dur="500"/>
                                        <p:tgtEl>
                                          <p:spTgt spid="85"/>
                                        </p:tgtEl>
                                      </p:cBhvr>
                                    </p:animEffect>
                                  </p:childTnLst>
                                </p:cTn>
                              </p:par>
                            </p:childTnLst>
                          </p:cTn>
                        </p:par>
                        <p:par>
                          <p:cTn id="55" fill="hold">
                            <p:stCondLst>
                              <p:cond delay="4750"/>
                            </p:stCondLst>
                            <p:childTnLst>
                              <p:par>
                                <p:cTn id="56" presetID="22" presetClass="entr" presetSubtype="8" fill="hold"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left)">
                                      <p:cBhvr>
                                        <p:cTn id="58" dur="500"/>
                                        <p:tgtEl>
                                          <p:spTgt spid="66"/>
                                        </p:tgtEl>
                                      </p:cBhvr>
                                    </p:animEffect>
                                  </p:childTnLst>
                                </p:cTn>
                              </p:par>
                            </p:childTnLst>
                          </p:cTn>
                        </p:par>
                        <p:par>
                          <p:cTn id="59" fill="hold">
                            <p:stCondLst>
                              <p:cond delay="5250"/>
                            </p:stCondLst>
                            <p:childTnLst>
                              <p:par>
                                <p:cTn id="60" presetID="53" presetClass="entr" presetSubtype="16"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p:cTn id="62" dur="500" fill="hold"/>
                                        <p:tgtEl>
                                          <p:spTgt spid="87"/>
                                        </p:tgtEl>
                                        <p:attrNameLst>
                                          <p:attrName>ppt_w</p:attrName>
                                        </p:attrNameLst>
                                      </p:cBhvr>
                                      <p:tavLst>
                                        <p:tav tm="0">
                                          <p:val>
                                            <p:fltVal val="0"/>
                                          </p:val>
                                        </p:tav>
                                        <p:tav tm="100000">
                                          <p:val>
                                            <p:strVal val="#ppt_w"/>
                                          </p:val>
                                        </p:tav>
                                      </p:tavLst>
                                    </p:anim>
                                    <p:anim calcmode="lin" valueType="num">
                                      <p:cBhvr>
                                        <p:cTn id="63" dur="500" fill="hold"/>
                                        <p:tgtEl>
                                          <p:spTgt spid="87"/>
                                        </p:tgtEl>
                                        <p:attrNameLst>
                                          <p:attrName>ppt_h</p:attrName>
                                        </p:attrNameLst>
                                      </p:cBhvr>
                                      <p:tavLst>
                                        <p:tav tm="0">
                                          <p:val>
                                            <p:fltVal val="0"/>
                                          </p:val>
                                        </p:tav>
                                        <p:tav tm="100000">
                                          <p:val>
                                            <p:strVal val="#ppt_h"/>
                                          </p:val>
                                        </p:tav>
                                      </p:tavLst>
                                    </p:anim>
                                    <p:animEffect transition="in" filter="fade">
                                      <p:cBhvr>
                                        <p:cTn id="64" dur="500"/>
                                        <p:tgtEl>
                                          <p:spTgt spid="87"/>
                                        </p:tgtEl>
                                      </p:cBhvr>
                                    </p:animEffect>
                                  </p:childTnLst>
                                </p:cTn>
                              </p:par>
                            </p:childTnLst>
                          </p:cTn>
                        </p:par>
                        <p:par>
                          <p:cTn id="65" fill="hold">
                            <p:stCondLst>
                              <p:cond delay="5750"/>
                            </p:stCondLst>
                            <p:childTnLst>
                              <p:par>
                                <p:cTn id="66" presetID="22" presetClass="entr" presetSubtype="2" fill="hold"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wipe(right)">
                                      <p:cBhvr>
                                        <p:cTn id="68" dur="500"/>
                                        <p:tgtEl>
                                          <p:spTgt spid="67"/>
                                        </p:tgtEl>
                                      </p:cBhvr>
                                    </p:animEffect>
                                  </p:childTnLst>
                                </p:cTn>
                              </p:par>
                            </p:childTnLst>
                          </p:cTn>
                        </p:par>
                        <p:par>
                          <p:cTn id="69" fill="hold">
                            <p:stCondLst>
                              <p:cond delay="6250"/>
                            </p:stCondLst>
                            <p:childTnLst>
                              <p:par>
                                <p:cTn id="70" presetID="53" presetClass="entr" presetSubtype="16" fill="hold" grpId="0" nodeType="afterEffect">
                                  <p:stCondLst>
                                    <p:cond delay="0"/>
                                  </p:stCondLst>
                                  <p:childTnLst>
                                    <p:set>
                                      <p:cBhvr>
                                        <p:cTn id="71" dur="1" fill="hold">
                                          <p:stCondLst>
                                            <p:cond delay="0"/>
                                          </p:stCondLst>
                                        </p:cTn>
                                        <p:tgtEl>
                                          <p:spTgt spid="86"/>
                                        </p:tgtEl>
                                        <p:attrNameLst>
                                          <p:attrName>style.visibility</p:attrName>
                                        </p:attrNameLst>
                                      </p:cBhvr>
                                      <p:to>
                                        <p:strVal val="visible"/>
                                      </p:to>
                                    </p:set>
                                    <p:anim calcmode="lin" valueType="num">
                                      <p:cBhvr>
                                        <p:cTn id="72" dur="500" fill="hold"/>
                                        <p:tgtEl>
                                          <p:spTgt spid="86"/>
                                        </p:tgtEl>
                                        <p:attrNameLst>
                                          <p:attrName>ppt_w</p:attrName>
                                        </p:attrNameLst>
                                      </p:cBhvr>
                                      <p:tavLst>
                                        <p:tav tm="0">
                                          <p:val>
                                            <p:fltVal val="0"/>
                                          </p:val>
                                        </p:tav>
                                        <p:tav tm="100000">
                                          <p:val>
                                            <p:strVal val="#ppt_w"/>
                                          </p:val>
                                        </p:tav>
                                      </p:tavLst>
                                    </p:anim>
                                    <p:anim calcmode="lin" valueType="num">
                                      <p:cBhvr>
                                        <p:cTn id="73" dur="500" fill="hold"/>
                                        <p:tgtEl>
                                          <p:spTgt spid="86"/>
                                        </p:tgtEl>
                                        <p:attrNameLst>
                                          <p:attrName>ppt_h</p:attrName>
                                        </p:attrNameLst>
                                      </p:cBhvr>
                                      <p:tavLst>
                                        <p:tav tm="0">
                                          <p:val>
                                            <p:fltVal val="0"/>
                                          </p:val>
                                        </p:tav>
                                        <p:tav tm="100000">
                                          <p:val>
                                            <p:strVal val="#ppt_h"/>
                                          </p:val>
                                        </p:tav>
                                      </p:tavLst>
                                    </p:anim>
                                    <p:animEffect transition="in" filter="fade">
                                      <p:cBhvr>
                                        <p:cTn id="74" dur="500"/>
                                        <p:tgtEl>
                                          <p:spTgt spid="86"/>
                                        </p:tgtEl>
                                      </p:cBhvr>
                                    </p:animEffect>
                                  </p:childTnLst>
                                </p:cTn>
                              </p:par>
                            </p:childTnLst>
                          </p:cTn>
                        </p:par>
                        <p:par>
                          <p:cTn id="75" fill="hold">
                            <p:stCondLst>
                              <p:cond delay="6750"/>
                            </p:stCondLst>
                            <p:childTnLst>
                              <p:par>
                                <p:cTn id="76" presetID="22" presetClass="entr" presetSubtype="8" fill="hold" nodeType="after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wipe(left)">
                                      <p:cBhvr>
                                        <p:cTn id="78" dur="500"/>
                                        <p:tgtEl>
                                          <p:spTgt spid="68"/>
                                        </p:tgtEl>
                                      </p:cBhvr>
                                    </p:animEffect>
                                  </p:childTnLst>
                                </p:cTn>
                              </p:par>
                            </p:childTnLst>
                          </p:cTn>
                        </p:par>
                        <p:par>
                          <p:cTn id="79" fill="hold">
                            <p:stCondLst>
                              <p:cond delay="7250"/>
                            </p:stCondLst>
                            <p:childTnLst>
                              <p:par>
                                <p:cTn id="80" presetID="53" presetClass="entr" presetSubtype="16" fill="hold" grpId="0" nodeType="afterEffect">
                                  <p:stCondLst>
                                    <p:cond delay="0"/>
                                  </p:stCondLst>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ppt_w</p:attrName>
                                        </p:attrNameLst>
                                      </p:cBhvr>
                                      <p:tavLst>
                                        <p:tav tm="0">
                                          <p:val>
                                            <p:fltVal val="0"/>
                                          </p:val>
                                        </p:tav>
                                        <p:tav tm="100000">
                                          <p:val>
                                            <p:strVal val="#ppt_w"/>
                                          </p:val>
                                        </p:tav>
                                      </p:tavLst>
                                    </p:anim>
                                    <p:anim calcmode="lin" valueType="num">
                                      <p:cBhvr>
                                        <p:cTn id="83" dur="500" fill="hold"/>
                                        <p:tgtEl>
                                          <p:spTgt spid="88"/>
                                        </p:tgtEl>
                                        <p:attrNameLst>
                                          <p:attrName>ppt_h</p:attrName>
                                        </p:attrNameLst>
                                      </p:cBhvr>
                                      <p:tavLst>
                                        <p:tav tm="0">
                                          <p:val>
                                            <p:fltVal val="0"/>
                                          </p:val>
                                        </p:tav>
                                        <p:tav tm="100000">
                                          <p:val>
                                            <p:strVal val="#ppt_h"/>
                                          </p:val>
                                        </p:tav>
                                      </p:tavLst>
                                    </p:anim>
                                    <p:animEffect transition="in" filter="fade">
                                      <p:cBhvr>
                                        <p:cTn id="84" dur="500"/>
                                        <p:tgtEl>
                                          <p:spTgt spid="88"/>
                                        </p:tgtEl>
                                      </p:cBhvr>
                                    </p:animEffect>
                                  </p:childTnLst>
                                </p:cTn>
                              </p:par>
                            </p:childTnLst>
                          </p:cTn>
                        </p:par>
                        <p:par>
                          <p:cTn id="85" fill="hold">
                            <p:stCondLst>
                              <p:cond delay="7750"/>
                            </p:stCondLst>
                            <p:childTnLst>
                              <p:par>
                                <p:cTn id="86" presetID="49" presetClass="entr" presetSubtype="0" decel="100000" fill="hold" grpId="0" nodeType="after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p:cTn id="88" dur="500" fill="hold"/>
                                        <p:tgtEl>
                                          <p:spTgt spid="69"/>
                                        </p:tgtEl>
                                        <p:attrNameLst>
                                          <p:attrName>ppt_w</p:attrName>
                                        </p:attrNameLst>
                                      </p:cBhvr>
                                      <p:tavLst>
                                        <p:tav tm="0">
                                          <p:val>
                                            <p:fltVal val="0"/>
                                          </p:val>
                                        </p:tav>
                                        <p:tav tm="100000">
                                          <p:val>
                                            <p:strVal val="#ppt_w"/>
                                          </p:val>
                                        </p:tav>
                                      </p:tavLst>
                                    </p:anim>
                                    <p:anim calcmode="lin" valueType="num">
                                      <p:cBhvr>
                                        <p:cTn id="89" dur="500" fill="hold"/>
                                        <p:tgtEl>
                                          <p:spTgt spid="69"/>
                                        </p:tgtEl>
                                        <p:attrNameLst>
                                          <p:attrName>ppt_h</p:attrName>
                                        </p:attrNameLst>
                                      </p:cBhvr>
                                      <p:tavLst>
                                        <p:tav tm="0">
                                          <p:val>
                                            <p:fltVal val="0"/>
                                          </p:val>
                                        </p:tav>
                                        <p:tav tm="100000">
                                          <p:val>
                                            <p:strVal val="#ppt_h"/>
                                          </p:val>
                                        </p:tav>
                                      </p:tavLst>
                                    </p:anim>
                                    <p:anim calcmode="lin" valueType="num">
                                      <p:cBhvr>
                                        <p:cTn id="90" dur="500" fill="hold"/>
                                        <p:tgtEl>
                                          <p:spTgt spid="69"/>
                                        </p:tgtEl>
                                        <p:attrNameLst>
                                          <p:attrName>style.rotation</p:attrName>
                                        </p:attrNameLst>
                                      </p:cBhvr>
                                      <p:tavLst>
                                        <p:tav tm="0">
                                          <p:val>
                                            <p:fltVal val="360"/>
                                          </p:val>
                                        </p:tav>
                                        <p:tav tm="100000">
                                          <p:val>
                                            <p:fltVal val="0"/>
                                          </p:val>
                                        </p:tav>
                                      </p:tavLst>
                                    </p:anim>
                                    <p:animEffect transition="in" filter="fade">
                                      <p:cBhvr>
                                        <p:cTn id="91" dur="500"/>
                                        <p:tgtEl>
                                          <p:spTgt spid="69"/>
                                        </p:tgtEl>
                                      </p:cBhvr>
                                    </p:animEffect>
                                  </p:childTnLst>
                                </p:cTn>
                              </p:par>
                            </p:childTnLst>
                          </p:cTn>
                        </p:par>
                        <p:par>
                          <p:cTn id="92" fill="hold">
                            <p:stCondLst>
                              <p:cond delay="8250"/>
                            </p:stCondLst>
                            <p:childTnLst>
                              <p:par>
                                <p:cTn id="93" presetID="55" presetClass="entr" presetSubtype="0" fill="hold" grpId="0" nodeType="afterEffect">
                                  <p:stCondLst>
                                    <p:cond delay="0"/>
                                  </p:stCondLst>
                                  <p:childTnLst>
                                    <p:set>
                                      <p:cBhvr>
                                        <p:cTn id="94" dur="1" fill="hold">
                                          <p:stCondLst>
                                            <p:cond delay="0"/>
                                          </p:stCondLst>
                                        </p:cTn>
                                        <p:tgtEl>
                                          <p:spTgt spid="77"/>
                                        </p:tgtEl>
                                        <p:attrNameLst>
                                          <p:attrName>style.visibility</p:attrName>
                                        </p:attrNameLst>
                                      </p:cBhvr>
                                      <p:to>
                                        <p:strVal val="visible"/>
                                      </p:to>
                                    </p:set>
                                    <p:anim calcmode="lin" valueType="num">
                                      <p:cBhvr>
                                        <p:cTn id="95" dur="1000" fill="hold"/>
                                        <p:tgtEl>
                                          <p:spTgt spid="77"/>
                                        </p:tgtEl>
                                        <p:attrNameLst>
                                          <p:attrName>ppt_w</p:attrName>
                                        </p:attrNameLst>
                                      </p:cBhvr>
                                      <p:tavLst>
                                        <p:tav tm="0">
                                          <p:val>
                                            <p:strVal val="#ppt_w*0.70"/>
                                          </p:val>
                                        </p:tav>
                                        <p:tav tm="100000">
                                          <p:val>
                                            <p:strVal val="#ppt_w"/>
                                          </p:val>
                                        </p:tav>
                                      </p:tavLst>
                                    </p:anim>
                                    <p:anim calcmode="lin" valueType="num">
                                      <p:cBhvr>
                                        <p:cTn id="96" dur="1000" fill="hold"/>
                                        <p:tgtEl>
                                          <p:spTgt spid="77"/>
                                        </p:tgtEl>
                                        <p:attrNameLst>
                                          <p:attrName>ppt_h</p:attrName>
                                        </p:attrNameLst>
                                      </p:cBhvr>
                                      <p:tavLst>
                                        <p:tav tm="0">
                                          <p:val>
                                            <p:strVal val="#ppt_h"/>
                                          </p:val>
                                        </p:tav>
                                        <p:tav tm="100000">
                                          <p:val>
                                            <p:strVal val="#ppt_h"/>
                                          </p:val>
                                        </p:tav>
                                      </p:tavLst>
                                    </p:anim>
                                    <p:animEffect transition="in" filter="fade">
                                      <p:cBhvr>
                                        <p:cTn id="97" dur="1000"/>
                                        <p:tgtEl>
                                          <p:spTgt spid="77"/>
                                        </p:tgtEl>
                                      </p:cBhvr>
                                    </p:animEffect>
                                  </p:childTnLst>
                                </p:cTn>
                              </p:par>
                            </p:childTnLst>
                          </p:cTn>
                        </p:par>
                        <p:par>
                          <p:cTn id="98" fill="hold">
                            <p:stCondLst>
                              <p:cond delay="9250"/>
                            </p:stCondLst>
                            <p:childTnLst>
                              <p:par>
                                <p:cTn id="99" presetID="14" presetClass="entr" presetSubtype="10" fill="hold" grpId="0"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randombar(horizontal)">
                                      <p:cBhvr>
                                        <p:cTn id="101" dur="500"/>
                                        <p:tgtEl>
                                          <p:spTgt spid="81"/>
                                        </p:tgtEl>
                                      </p:cBhvr>
                                    </p:animEffect>
                                  </p:childTnLst>
                                </p:cTn>
                              </p:par>
                            </p:childTnLst>
                          </p:cTn>
                        </p:par>
                        <p:par>
                          <p:cTn id="102" fill="hold">
                            <p:stCondLst>
                              <p:cond delay="9750"/>
                            </p:stCondLst>
                            <p:childTnLst>
                              <p:par>
                                <p:cTn id="103" presetID="49" presetClass="entr" presetSubtype="0" decel="100000" fill="hold" grpId="0" nodeType="afterEffect">
                                  <p:stCondLst>
                                    <p:cond delay="0"/>
                                  </p:stCondLst>
                                  <p:childTnLst>
                                    <p:set>
                                      <p:cBhvr>
                                        <p:cTn id="104" dur="1" fill="hold">
                                          <p:stCondLst>
                                            <p:cond delay="0"/>
                                          </p:stCondLst>
                                        </p:cTn>
                                        <p:tgtEl>
                                          <p:spTgt spid="70"/>
                                        </p:tgtEl>
                                        <p:attrNameLst>
                                          <p:attrName>style.visibility</p:attrName>
                                        </p:attrNameLst>
                                      </p:cBhvr>
                                      <p:to>
                                        <p:strVal val="visible"/>
                                      </p:to>
                                    </p:set>
                                    <p:anim calcmode="lin" valueType="num">
                                      <p:cBhvr>
                                        <p:cTn id="105" dur="500" fill="hold"/>
                                        <p:tgtEl>
                                          <p:spTgt spid="70"/>
                                        </p:tgtEl>
                                        <p:attrNameLst>
                                          <p:attrName>ppt_w</p:attrName>
                                        </p:attrNameLst>
                                      </p:cBhvr>
                                      <p:tavLst>
                                        <p:tav tm="0">
                                          <p:val>
                                            <p:fltVal val="0"/>
                                          </p:val>
                                        </p:tav>
                                        <p:tav tm="100000">
                                          <p:val>
                                            <p:strVal val="#ppt_w"/>
                                          </p:val>
                                        </p:tav>
                                      </p:tavLst>
                                    </p:anim>
                                    <p:anim calcmode="lin" valueType="num">
                                      <p:cBhvr>
                                        <p:cTn id="106" dur="500" fill="hold"/>
                                        <p:tgtEl>
                                          <p:spTgt spid="70"/>
                                        </p:tgtEl>
                                        <p:attrNameLst>
                                          <p:attrName>ppt_h</p:attrName>
                                        </p:attrNameLst>
                                      </p:cBhvr>
                                      <p:tavLst>
                                        <p:tav tm="0">
                                          <p:val>
                                            <p:fltVal val="0"/>
                                          </p:val>
                                        </p:tav>
                                        <p:tav tm="100000">
                                          <p:val>
                                            <p:strVal val="#ppt_h"/>
                                          </p:val>
                                        </p:tav>
                                      </p:tavLst>
                                    </p:anim>
                                    <p:anim calcmode="lin" valueType="num">
                                      <p:cBhvr>
                                        <p:cTn id="107" dur="500" fill="hold"/>
                                        <p:tgtEl>
                                          <p:spTgt spid="70"/>
                                        </p:tgtEl>
                                        <p:attrNameLst>
                                          <p:attrName>style.rotation</p:attrName>
                                        </p:attrNameLst>
                                      </p:cBhvr>
                                      <p:tavLst>
                                        <p:tav tm="0">
                                          <p:val>
                                            <p:fltVal val="360"/>
                                          </p:val>
                                        </p:tav>
                                        <p:tav tm="100000">
                                          <p:val>
                                            <p:fltVal val="0"/>
                                          </p:val>
                                        </p:tav>
                                      </p:tavLst>
                                    </p:anim>
                                    <p:animEffect transition="in" filter="fade">
                                      <p:cBhvr>
                                        <p:cTn id="108" dur="500"/>
                                        <p:tgtEl>
                                          <p:spTgt spid="70"/>
                                        </p:tgtEl>
                                      </p:cBhvr>
                                    </p:animEffect>
                                  </p:childTnLst>
                                </p:cTn>
                              </p:par>
                            </p:childTnLst>
                          </p:cTn>
                        </p:par>
                        <p:par>
                          <p:cTn id="109" fill="hold">
                            <p:stCondLst>
                              <p:cond delay="10250"/>
                            </p:stCondLst>
                            <p:childTnLst>
                              <p:par>
                                <p:cTn id="110" presetID="55" presetClass="entr" presetSubtype="0" fill="hold" grpId="0"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1000" fill="hold"/>
                                        <p:tgtEl>
                                          <p:spTgt spid="78"/>
                                        </p:tgtEl>
                                        <p:attrNameLst>
                                          <p:attrName>ppt_w</p:attrName>
                                        </p:attrNameLst>
                                      </p:cBhvr>
                                      <p:tavLst>
                                        <p:tav tm="0">
                                          <p:val>
                                            <p:strVal val="#ppt_w*0.70"/>
                                          </p:val>
                                        </p:tav>
                                        <p:tav tm="100000">
                                          <p:val>
                                            <p:strVal val="#ppt_w"/>
                                          </p:val>
                                        </p:tav>
                                      </p:tavLst>
                                    </p:anim>
                                    <p:anim calcmode="lin" valueType="num">
                                      <p:cBhvr>
                                        <p:cTn id="113" dur="1000" fill="hold"/>
                                        <p:tgtEl>
                                          <p:spTgt spid="78"/>
                                        </p:tgtEl>
                                        <p:attrNameLst>
                                          <p:attrName>ppt_h</p:attrName>
                                        </p:attrNameLst>
                                      </p:cBhvr>
                                      <p:tavLst>
                                        <p:tav tm="0">
                                          <p:val>
                                            <p:strVal val="#ppt_h"/>
                                          </p:val>
                                        </p:tav>
                                        <p:tav tm="100000">
                                          <p:val>
                                            <p:strVal val="#ppt_h"/>
                                          </p:val>
                                        </p:tav>
                                      </p:tavLst>
                                    </p:anim>
                                    <p:animEffect transition="in" filter="fade">
                                      <p:cBhvr>
                                        <p:cTn id="114" dur="1000"/>
                                        <p:tgtEl>
                                          <p:spTgt spid="78"/>
                                        </p:tgtEl>
                                      </p:cBhvr>
                                    </p:animEffect>
                                  </p:childTnLst>
                                </p:cTn>
                              </p:par>
                            </p:childTnLst>
                          </p:cTn>
                        </p:par>
                        <p:par>
                          <p:cTn id="115" fill="hold">
                            <p:stCondLst>
                              <p:cond delay="11250"/>
                            </p:stCondLst>
                            <p:childTnLst>
                              <p:par>
                                <p:cTn id="116" presetID="14" presetClass="entr" presetSubtype="10" fill="hold" grpId="0" nodeType="afterEffect">
                                  <p:stCondLst>
                                    <p:cond delay="0"/>
                                  </p:stCondLst>
                                  <p:childTnLst>
                                    <p:set>
                                      <p:cBhvr>
                                        <p:cTn id="117" dur="1" fill="hold">
                                          <p:stCondLst>
                                            <p:cond delay="0"/>
                                          </p:stCondLst>
                                        </p:cTn>
                                        <p:tgtEl>
                                          <p:spTgt spid="82"/>
                                        </p:tgtEl>
                                        <p:attrNameLst>
                                          <p:attrName>style.visibility</p:attrName>
                                        </p:attrNameLst>
                                      </p:cBhvr>
                                      <p:to>
                                        <p:strVal val="visible"/>
                                      </p:to>
                                    </p:set>
                                    <p:animEffect transition="in" filter="randombar(horizontal)">
                                      <p:cBhvr>
                                        <p:cTn id="118" dur="500"/>
                                        <p:tgtEl>
                                          <p:spTgt spid="82"/>
                                        </p:tgtEl>
                                      </p:cBhvr>
                                    </p:animEffect>
                                  </p:childTnLst>
                                </p:cTn>
                              </p:par>
                            </p:childTnLst>
                          </p:cTn>
                        </p:par>
                        <p:par>
                          <p:cTn id="119" fill="hold">
                            <p:stCondLst>
                              <p:cond delay="11750"/>
                            </p:stCondLst>
                            <p:childTnLst>
                              <p:par>
                                <p:cTn id="120" presetID="49" presetClass="entr" presetSubtype="0" decel="100000" fill="hold" grpId="0" nodeType="afterEffect">
                                  <p:stCondLst>
                                    <p:cond delay="0"/>
                                  </p:stCondLst>
                                  <p:childTnLst>
                                    <p:set>
                                      <p:cBhvr>
                                        <p:cTn id="121" dur="1" fill="hold">
                                          <p:stCondLst>
                                            <p:cond delay="0"/>
                                          </p:stCondLst>
                                        </p:cTn>
                                        <p:tgtEl>
                                          <p:spTgt spid="71"/>
                                        </p:tgtEl>
                                        <p:attrNameLst>
                                          <p:attrName>style.visibility</p:attrName>
                                        </p:attrNameLst>
                                      </p:cBhvr>
                                      <p:to>
                                        <p:strVal val="visible"/>
                                      </p:to>
                                    </p:set>
                                    <p:anim calcmode="lin" valueType="num">
                                      <p:cBhvr>
                                        <p:cTn id="122" dur="500" fill="hold"/>
                                        <p:tgtEl>
                                          <p:spTgt spid="71"/>
                                        </p:tgtEl>
                                        <p:attrNameLst>
                                          <p:attrName>ppt_w</p:attrName>
                                        </p:attrNameLst>
                                      </p:cBhvr>
                                      <p:tavLst>
                                        <p:tav tm="0">
                                          <p:val>
                                            <p:fltVal val="0"/>
                                          </p:val>
                                        </p:tav>
                                        <p:tav tm="100000">
                                          <p:val>
                                            <p:strVal val="#ppt_w"/>
                                          </p:val>
                                        </p:tav>
                                      </p:tavLst>
                                    </p:anim>
                                    <p:anim calcmode="lin" valueType="num">
                                      <p:cBhvr>
                                        <p:cTn id="123" dur="500" fill="hold"/>
                                        <p:tgtEl>
                                          <p:spTgt spid="71"/>
                                        </p:tgtEl>
                                        <p:attrNameLst>
                                          <p:attrName>ppt_h</p:attrName>
                                        </p:attrNameLst>
                                      </p:cBhvr>
                                      <p:tavLst>
                                        <p:tav tm="0">
                                          <p:val>
                                            <p:fltVal val="0"/>
                                          </p:val>
                                        </p:tav>
                                        <p:tav tm="100000">
                                          <p:val>
                                            <p:strVal val="#ppt_h"/>
                                          </p:val>
                                        </p:tav>
                                      </p:tavLst>
                                    </p:anim>
                                    <p:anim calcmode="lin" valueType="num">
                                      <p:cBhvr>
                                        <p:cTn id="124" dur="500" fill="hold"/>
                                        <p:tgtEl>
                                          <p:spTgt spid="71"/>
                                        </p:tgtEl>
                                        <p:attrNameLst>
                                          <p:attrName>style.rotation</p:attrName>
                                        </p:attrNameLst>
                                      </p:cBhvr>
                                      <p:tavLst>
                                        <p:tav tm="0">
                                          <p:val>
                                            <p:fltVal val="360"/>
                                          </p:val>
                                        </p:tav>
                                        <p:tav tm="100000">
                                          <p:val>
                                            <p:fltVal val="0"/>
                                          </p:val>
                                        </p:tav>
                                      </p:tavLst>
                                    </p:anim>
                                    <p:animEffect transition="in" filter="fade">
                                      <p:cBhvr>
                                        <p:cTn id="125" dur="500"/>
                                        <p:tgtEl>
                                          <p:spTgt spid="71"/>
                                        </p:tgtEl>
                                      </p:cBhvr>
                                    </p:animEffect>
                                  </p:childTnLst>
                                </p:cTn>
                              </p:par>
                            </p:childTnLst>
                          </p:cTn>
                        </p:par>
                        <p:par>
                          <p:cTn id="126" fill="hold">
                            <p:stCondLst>
                              <p:cond delay="12250"/>
                            </p:stCondLst>
                            <p:childTnLst>
                              <p:par>
                                <p:cTn id="127" presetID="55"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 calcmode="lin" valueType="num">
                                      <p:cBhvr>
                                        <p:cTn id="129" dur="1000" fill="hold"/>
                                        <p:tgtEl>
                                          <p:spTgt spid="79"/>
                                        </p:tgtEl>
                                        <p:attrNameLst>
                                          <p:attrName>ppt_w</p:attrName>
                                        </p:attrNameLst>
                                      </p:cBhvr>
                                      <p:tavLst>
                                        <p:tav tm="0">
                                          <p:val>
                                            <p:strVal val="#ppt_w*0.70"/>
                                          </p:val>
                                        </p:tav>
                                        <p:tav tm="100000">
                                          <p:val>
                                            <p:strVal val="#ppt_w"/>
                                          </p:val>
                                        </p:tav>
                                      </p:tavLst>
                                    </p:anim>
                                    <p:anim calcmode="lin" valueType="num">
                                      <p:cBhvr>
                                        <p:cTn id="130" dur="1000" fill="hold"/>
                                        <p:tgtEl>
                                          <p:spTgt spid="79"/>
                                        </p:tgtEl>
                                        <p:attrNameLst>
                                          <p:attrName>ppt_h</p:attrName>
                                        </p:attrNameLst>
                                      </p:cBhvr>
                                      <p:tavLst>
                                        <p:tav tm="0">
                                          <p:val>
                                            <p:strVal val="#ppt_h"/>
                                          </p:val>
                                        </p:tav>
                                        <p:tav tm="100000">
                                          <p:val>
                                            <p:strVal val="#ppt_h"/>
                                          </p:val>
                                        </p:tav>
                                      </p:tavLst>
                                    </p:anim>
                                    <p:animEffect transition="in" filter="fade">
                                      <p:cBhvr>
                                        <p:cTn id="131" dur="1000"/>
                                        <p:tgtEl>
                                          <p:spTgt spid="79"/>
                                        </p:tgtEl>
                                      </p:cBhvr>
                                    </p:animEffect>
                                  </p:childTnLst>
                                </p:cTn>
                              </p:par>
                            </p:childTnLst>
                          </p:cTn>
                        </p:par>
                        <p:par>
                          <p:cTn id="132" fill="hold">
                            <p:stCondLst>
                              <p:cond delay="13250"/>
                            </p:stCondLst>
                            <p:childTnLst>
                              <p:par>
                                <p:cTn id="133" presetID="14" presetClass="entr" presetSubtype="10" fill="hold" grpId="0" nodeType="afterEffect">
                                  <p:stCondLst>
                                    <p:cond delay="0"/>
                                  </p:stCondLst>
                                  <p:childTnLst>
                                    <p:set>
                                      <p:cBhvr>
                                        <p:cTn id="134" dur="1" fill="hold">
                                          <p:stCondLst>
                                            <p:cond delay="0"/>
                                          </p:stCondLst>
                                        </p:cTn>
                                        <p:tgtEl>
                                          <p:spTgt spid="83"/>
                                        </p:tgtEl>
                                        <p:attrNameLst>
                                          <p:attrName>style.visibility</p:attrName>
                                        </p:attrNameLst>
                                      </p:cBhvr>
                                      <p:to>
                                        <p:strVal val="visible"/>
                                      </p:to>
                                    </p:set>
                                    <p:animEffect transition="in" filter="randombar(horizontal)">
                                      <p:cBhvr>
                                        <p:cTn id="135" dur="500"/>
                                        <p:tgtEl>
                                          <p:spTgt spid="83"/>
                                        </p:tgtEl>
                                      </p:cBhvr>
                                    </p:animEffect>
                                  </p:childTnLst>
                                </p:cTn>
                              </p:par>
                            </p:childTnLst>
                          </p:cTn>
                        </p:par>
                        <p:par>
                          <p:cTn id="136" fill="hold">
                            <p:stCondLst>
                              <p:cond delay="13750"/>
                            </p:stCondLst>
                            <p:childTnLst>
                              <p:par>
                                <p:cTn id="137" presetID="49" presetClass="entr" presetSubtype="0" decel="100000" fill="hold" nodeType="afterEffect">
                                  <p:stCondLst>
                                    <p:cond delay="0"/>
                                  </p:stCondLst>
                                  <p:childTnLst>
                                    <p:set>
                                      <p:cBhvr>
                                        <p:cTn id="138" dur="1" fill="hold">
                                          <p:stCondLst>
                                            <p:cond delay="0"/>
                                          </p:stCondLst>
                                        </p:cTn>
                                        <p:tgtEl>
                                          <p:spTgt spid="72"/>
                                        </p:tgtEl>
                                        <p:attrNameLst>
                                          <p:attrName>style.visibility</p:attrName>
                                        </p:attrNameLst>
                                      </p:cBhvr>
                                      <p:to>
                                        <p:strVal val="visible"/>
                                      </p:to>
                                    </p:set>
                                    <p:anim calcmode="lin" valueType="num">
                                      <p:cBhvr>
                                        <p:cTn id="139" dur="500" fill="hold"/>
                                        <p:tgtEl>
                                          <p:spTgt spid="72"/>
                                        </p:tgtEl>
                                        <p:attrNameLst>
                                          <p:attrName>ppt_w</p:attrName>
                                        </p:attrNameLst>
                                      </p:cBhvr>
                                      <p:tavLst>
                                        <p:tav tm="0">
                                          <p:val>
                                            <p:fltVal val="0"/>
                                          </p:val>
                                        </p:tav>
                                        <p:tav tm="100000">
                                          <p:val>
                                            <p:strVal val="#ppt_w"/>
                                          </p:val>
                                        </p:tav>
                                      </p:tavLst>
                                    </p:anim>
                                    <p:anim calcmode="lin" valueType="num">
                                      <p:cBhvr>
                                        <p:cTn id="140" dur="500" fill="hold"/>
                                        <p:tgtEl>
                                          <p:spTgt spid="72"/>
                                        </p:tgtEl>
                                        <p:attrNameLst>
                                          <p:attrName>ppt_h</p:attrName>
                                        </p:attrNameLst>
                                      </p:cBhvr>
                                      <p:tavLst>
                                        <p:tav tm="0">
                                          <p:val>
                                            <p:fltVal val="0"/>
                                          </p:val>
                                        </p:tav>
                                        <p:tav tm="100000">
                                          <p:val>
                                            <p:strVal val="#ppt_h"/>
                                          </p:val>
                                        </p:tav>
                                      </p:tavLst>
                                    </p:anim>
                                    <p:anim calcmode="lin" valueType="num">
                                      <p:cBhvr>
                                        <p:cTn id="141" dur="500" fill="hold"/>
                                        <p:tgtEl>
                                          <p:spTgt spid="72"/>
                                        </p:tgtEl>
                                        <p:attrNameLst>
                                          <p:attrName>style.rotation</p:attrName>
                                        </p:attrNameLst>
                                      </p:cBhvr>
                                      <p:tavLst>
                                        <p:tav tm="0">
                                          <p:val>
                                            <p:fltVal val="360"/>
                                          </p:val>
                                        </p:tav>
                                        <p:tav tm="100000">
                                          <p:val>
                                            <p:fltVal val="0"/>
                                          </p:val>
                                        </p:tav>
                                      </p:tavLst>
                                    </p:anim>
                                    <p:animEffect transition="in" filter="fade">
                                      <p:cBhvr>
                                        <p:cTn id="142" dur="500"/>
                                        <p:tgtEl>
                                          <p:spTgt spid="72"/>
                                        </p:tgtEl>
                                      </p:cBhvr>
                                    </p:animEffect>
                                  </p:childTnLst>
                                </p:cTn>
                              </p:par>
                            </p:childTnLst>
                          </p:cTn>
                        </p:par>
                        <p:par>
                          <p:cTn id="143" fill="hold">
                            <p:stCondLst>
                              <p:cond delay="14250"/>
                            </p:stCondLst>
                            <p:childTnLst>
                              <p:par>
                                <p:cTn id="144" presetID="55" presetClass="entr" presetSubtype="0" fill="hold" grpId="0" nodeType="afterEffect">
                                  <p:stCondLst>
                                    <p:cond delay="0"/>
                                  </p:stCondLst>
                                  <p:childTnLst>
                                    <p:set>
                                      <p:cBhvr>
                                        <p:cTn id="145" dur="1" fill="hold">
                                          <p:stCondLst>
                                            <p:cond delay="0"/>
                                          </p:stCondLst>
                                        </p:cTn>
                                        <p:tgtEl>
                                          <p:spTgt spid="80"/>
                                        </p:tgtEl>
                                        <p:attrNameLst>
                                          <p:attrName>style.visibility</p:attrName>
                                        </p:attrNameLst>
                                      </p:cBhvr>
                                      <p:to>
                                        <p:strVal val="visible"/>
                                      </p:to>
                                    </p:set>
                                    <p:anim calcmode="lin" valueType="num">
                                      <p:cBhvr>
                                        <p:cTn id="146" dur="1000" fill="hold"/>
                                        <p:tgtEl>
                                          <p:spTgt spid="80"/>
                                        </p:tgtEl>
                                        <p:attrNameLst>
                                          <p:attrName>ppt_w</p:attrName>
                                        </p:attrNameLst>
                                      </p:cBhvr>
                                      <p:tavLst>
                                        <p:tav tm="0">
                                          <p:val>
                                            <p:strVal val="#ppt_w*0.70"/>
                                          </p:val>
                                        </p:tav>
                                        <p:tav tm="100000">
                                          <p:val>
                                            <p:strVal val="#ppt_w"/>
                                          </p:val>
                                        </p:tav>
                                      </p:tavLst>
                                    </p:anim>
                                    <p:anim calcmode="lin" valueType="num">
                                      <p:cBhvr>
                                        <p:cTn id="147" dur="1000" fill="hold"/>
                                        <p:tgtEl>
                                          <p:spTgt spid="80"/>
                                        </p:tgtEl>
                                        <p:attrNameLst>
                                          <p:attrName>ppt_h</p:attrName>
                                        </p:attrNameLst>
                                      </p:cBhvr>
                                      <p:tavLst>
                                        <p:tav tm="0">
                                          <p:val>
                                            <p:strVal val="#ppt_h"/>
                                          </p:val>
                                        </p:tav>
                                        <p:tav tm="100000">
                                          <p:val>
                                            <p:strVal val="#ppt_h"/>
                                          </p:val>
                                        </p:tav>
                                      </p:tavLst>
                                    </p:anim>
                                    <p:animEffect transition="in" filter="fade">
                                      <p:cBhvr>
                                        <p:cTn id="148" dur="1000"/>
                                        <p:tgtEl>
                                          <p:spTgt spid="80"/>
                                        </p:tgtEl>
                                      </p:cBhvr>
                                    </p:animEffect>
                                  </p:childTnLst>
                                </p:cTn>
                              </p:par>
                            </p:childTnLst>
                          </p:cTn>
                        </p:par>
                        <p:par>
                          <p:cTn id="149" fill="hold">
                            <p:stCondLst>
                              <p:cond delay="15250"/>
                            </p:stCondLst>
                            <p:childTnLst>
                              <p:par>
                                <p:cTn id="150" presetID="14" presetClass="entr" presetSubtype="10" fill="hold" grpId="0" nodeType="afterEffect">
                                  <p:stCondLst>
                                    <p:cond delay="0"/>
                                  </p:stCondLst>
                                  <p:childTnLst>
                                    <p:set>
                                      <p:cBhvr>
                                        <p:cTn id="151" dur="1" fill="hold">
                                          <p:stCondLst>
                                            <p:cond delay="0"/>
                                          </p:stCondLst>
                                        </p:cTn>
                                        <p:tgtEl>
                                          <p:spTgt spid="84"/>
                                        </p:tgtEl>
                                        <p:attrNameLst>
                                          <p:attrName>style.visibility</p:attrName>
                                        </p:attrNameLst>
                                      </p:cBhvr>
                                      <p:to>
                                        <p:strVal val="visible"/>
                                      </p:to>
                                    </p:set>
                                    <p:animEffect transition="in" filter="randombar(horizontal)">
                                      <p:cBhvr>
                                        <p:cTn id="15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3" grpId="0" animBg="1"/>
      <p:bldP spid="54" grpId="0" animBg="1"/>
      <p:bldP spid="61" grpId="0" animBg="1"/>
      <p:bldP spid="63" grpId="0" animBg="1"/>
      <p:bldP spid="64" grpId="0" animBg="1"/>
      <p:bldP spid="65" grpId="0" animBg="1"/>
      <p:bldP spid="69" grpId="0" animBg="1"/>
      <p:bldP spid="70" grpId="0" animBg="1"/>
      <p:bldP spid="71" grpId="0" animBg="1"/>
      <p:bldP spid="77" grpId="0"/>
      <p:bldP spid="78" grpId="0"/>
      <p:bldP spid="79" grpId="0"/>
      <p:bldP spid="80" grpId="0"/>
      <p:bldP spid="81" grpId="0"/>
      <p:bldP spid="82" grpId="0"/>
      <p:bldP spid="83" grpId="0"/>
      <p:bldP spid="84" grpId="0"/>
      <p:bldP spid="85" grpId="0" animBg="1"/>
      <p:bldP spid="86" grpId="0" animBg="1"/>
      <p:bldP spid="87" grpId="0" animBg="1"/>
      <p:bldP spid="8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55B6DA7-2BEB-4600-8F85-7EB9DB0CB5A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959941" y="-1011421"/>
            <a:ext cx="4343400" cy="3524250"/>
          </a:xfrm>
          <a:prstGeom prst="rect">
            <a:avLst/>
          </a:prstGeom>
        </p:spPr>
      </p:pic>
      <p:pic>
        <p:nvPicPr>
          <p:cNvPr id="21" name="图片 20">
            <a:extLst>
              <a:ext uri="{FF2B5EF4-FFF2-40B4-BE49-F238E27FC236}">
                <a16:creationId xmlns:a16="http://schemas.microsoft.com/office/drawing/2014/main" id="{73C06303-71BF-4050-BDCA-69B0A551526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4968" y="3942765"/>
            <a:ext cx="4343400" cy="3524250"/>
          </a:xfrm>
          <a:prstGeom prst="rect">
            <a:avLst/>
          </a:prstGeom>
        </p:spPr>
      </p:pic>
      <p:sp>
        <p:nvSpPr>
          <p:cNvPr id="134" name="原创设计师QQ598969553      _6">
            <a:extLst>
              <a:ext uri="{FF2B5EF4-FFF2-40B4-BE49-F238E27FC236}">
                <a16:creationId xmlns:a16="http://schemas.microsoft.com/office/drawing/2014/main" id="{94A5A69C-CC97-4A4B-B784-776E6DC35959}"/>
              </a:ext>
            </a:extLst>
          </p:cNvPr>
          <p:cNvSpPr>
            <a:spLocks noChangeArrowheads="1"/>
          </p:cNvSpPr>
          <p:nvPr/>
        </p:nvSpPr>
        <p:spPr bwMode="auto">
          <a:xfrm>
            <a:off x="3492233" y="3942765"/>
            <a:ext cx="5377724" cy="164019"/>
          </a:xfrm>
          <a:prstGeom prst="rect">
            <a:avLst/>
          </a:prstGeom>
          <a:noFill/>
          <a:ln w="9525">
            <a:noFill/>
            <a:miter lim="800000"/>
            <a:headEnd/>
            <a:tailEnd/>
          </a:ln>
        </p:spPr>
        <p:txBody>
          <a:bodyPr lIns="0" tIns="0" rIns="0" bIns="0">
            <a:spAutoFit/>
          </a:bodyPr>
          <a:lstStyle/>
          <a:p>
            <a:pPr algn="ctr">
              <a:buFont typeface="Arial" charset="0"/>
              <a:buNone/>
            </a:pPr>
            <a:r>
              <a:rPr lang="en-US" altLang="zh-CN" sz="1066" dirty="0">
                <a:solidFill>
                  <a:schemeClr val="bg1"/>
                </a:solidFill>
                <a:latin typeface="Arial" charset="0"/>
                <a:cs typeface="Arial" charset="0"/>
              </a:rPr>
              <a:t>Business Plan Startup Plan PPT Template</a:t>
            </a:r>
          </a:p>
        </p:txBody>
      </p:sp>
      <p:sp>
        <p:nvSpPr>
          <p:cNvPr id="145" name="文本框 144">
            <a:extLst>
              <a:ext uri="{FF2B5EF4-FFF2-40B4-BE49-F238E27FC236}">
                <a16:creationId xmlns:a16="http://schemas.microsoft.com/office/drawing/2014/main" id="{FEE6B217-41D2-41F6-AD20-86F3920F0EB9}"/>
              </a:ext>
            </a:extLst>
          </p:cNvPr>
          <p:cNvSpPr txBox="1"/>
          <p:nvPr/>
        </p:nvSpPr>
        <p:spPr>
          <a:xfrm>
            <a:off x="3019878" y="2512829"/>
            <a:ext cx="6955746" cy="1200329"/>
          </a:xfrm>
          <a:prstGeom prst="rect">
            <a:avLst/>
          </a:prstGeom>
          <a:noFill/>
        </p:spPr>
        <p:txBody>
          <a:bodyPr wrap="square" rtlCol="0">
            <a:spAutoFit/>
          </a:bodyPr>
          <a:lstStyle/>
          <a:p>
            <a:pPr algn="ctr"/>
            <a:r>
              <a:rPr lang="zh-CN" altLang="en-US" sz="7200" spc="300" dirty="0">
                <a:solidFill>
                  <a:schemeClr val="bg1"/>
                </a:solidFill>
                <a:effectLst>
                  <a:outerShdw blurRad="254000" dist="254000" dir="2700000" algn="tl" rotWithShape="0">
                    <a:prstClr val="black">
                      <a:alpha val="40000"/>
                    </a:prstClr>
                  </a:outerShdw>
                </a:effectLst>
                <a:latin typeface="汉仪菱心体简" panose="02010609000101010101" pitchFamily="49" charset="-122"/>
                <a:ea typeface="汉仪菱心体简" panose="02010609000101010101" pitchFamily="49" charset="-122"/>
                <a:cs typeface="Aharoni" panose="02010803020104030203" pitchFamily="2" charset="-79"/>
              </a:rPr>
              <a:t>谢谢您的聆听！</a:t>
            </a:r>
          </a:p>
        </p:txBody>
      </p:sp>
      <p:sp>
        <p:nvSpPr>
          <p:cNvPr id="146" name="文本框 145">
            <a:extLst>
              <a:ext uri="{FF2B5EF4-FFF2-40B4-BE49-F238E27FC236}">
                <a16:creationId xmlns:a16="http://schemas.microsoft.com/office/drawing/2014/main" id="{49136F90-01C9-469E-9EAD-B013933A608B}"/>
              </a:ext>
            </a:extLst>
          </p:cNvPr>
          <p:cNvSpPr txBox="1"/>
          <p:nvPr/>
        </p:nvSpPr>
        <p:spPr>
          <a:xfrm>
            <a:off x="4479716" y="1681832"/>
            <a:ext cx="34027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blipFill dpi="0" rotWithShape="1">
                  <a:blip r:embed="rId7"/>
                  <a:srcRect/>
                  <a:stretch>
                    <a:fillRect/>
                  </a:stretch>
                </a:blipFill>
                <a:effectLst>
                  <a:outerShdw blurRad="254000" dist="38100" dir="8100000" algn="tr" rotWithShape="0">
                    <a:srgbClr val="439EFF">
                      <a:alpha val="40000"/>
                    </a:srgbClr>
                  </a:outerShdw>
                </a:effectLst>
                <a:uLnTx/>
                <a:uFillTx/>
                <a:latin typeface="Arial Black" panose="020B0A04020102020204" pitchFamily="34" charset="0"/>
                <a:ea typeface="等线" panose="02010600030101010101" pitchFamily="2" charset="-122"/>
              </a:rPr>
              <a:t>THANKS</a:t>
            </a:r>
            <a:endParaRPr kumimoji="0" lang="zh-CN" altLang="en-US" sz="4800" b="1" i="0" u="none" strike="noStrike" kern="1200" cap="none" spc="0" normalizeH="0" baseline="0" noProof="0" dirty="0">
              <a:ln>
                <a:noFill/>
              </a:ln>
              <a:blipFill dpi="0" rotWithShape="1">
                <a:blip r:embed="rId7"/>
                <a:srcRect/>
                <a:stretch>
                  <a:fillRect/>
                </a:stretch>
              </a:blipFill>
              <a:effectLst>
                <a:outerShdw blurRad="254000" dist="38100" dir="8100000" algn="tr" rotWithShape="0">
                  <a:srgbClr val="439EFF">
                    <a:alpha val="40000"/>
                  </a:srgbClr>
                </a:outerShdw>
              </a:effectLst>
              <a:uLnTx/>
              <a:uFillTx/>
              <a:latin typeface="Arial Black" panose="020B0A04020102020204" pitchFamily="34" charset="0"/>
              <a:ea typeface="等线" panose="02010600030101010101" pitchFamily="2" charset="-122"/>
            </a:endParaRPr>
          </a:p>
        </p:txBody>
      </p:sp>
      <p:grpSp>
        <p:nvGrpSpPr>
          <p:cNvPr id="9" name="组合 8">
            <a:extLst>
              <a:ext uri="{FF2B5EF4-FFF2-40B4-BE49-F238E27FC236}">
                <a16:creationId xmlns:a16="http://schemas.microsoft.com/office/drawing/2014/main" id="{99427159-0DDD-4E5A-AF5B-C55C5E24F8D1}"/>
              </a:ext>
            </a:extLst>
          </p:cNvPr>
          <p:cNvGrpSpPr/>
          <p:nvPr/>
        </p:nvGrpSpPr>
        <p:grpSpPr>
          <a:xfrm>
            <a:off x="10674516" y="476321"/>
            <a:ext cx="835225" cy="925759"/>
            <a:chOff x="3161984" y="2841945"/>
            <a:chExt cx="5555296" cy="6157464"/>
          </a:xfrm>
          <a:solidFill>
            <a:schemeClr val="bg1"/>
          </a:solidFill>
        </p:grpSpPr>
        <p:sp>
          <p:nvSpPr>
            <p:cNvPr id="10" name="图文框 9">
              <a:extLst>
                <a:ext uri="{FF2B5EF4-FFF2-40B4-BE49-F238E27FC236}">
                  <a16:creationId xmlns:a16="http://schemas.microsoft.com/office/drawing/2014/main" id="{93968890-B9BF-4FFB-AB24-C5977D9F5106}"/>
                </a:ext>
              </a:extLst>
            </p:cNvPr>
            <p:cNvSpPr/>
            <p:nvPr/>
          </p:nvSpPr>
          <p:spPr>
            <a:xfrm>
              <a:off x="3161984" y="2841945"/>
              <a:ext cx="5555296" cy="5555294"/>
            </a:xfrm>
            <a:prstGeom prst="frame">
              <a:avLst>
                <a:gd name="adj1" fmla="val 66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54" b="0" i="0" u="none" strike="noStrike" kern="1200" cap="none" spc="0" normalizeH="0" baseline="0" noProof="0">
                <a:ln>
                  <a:noFill/>
                </a:ln>
                <a:solidFill>
                  <a:srgbClr val="2E2E2E"/>
                </a:solidFill>
                <a:effectLst/>
                <a:uLnTx/>
                <a:uFillTx/>
                <a:latin typeface="Segoe UI Light 8"/>
                <a:ea typeface="微软雅黑 Light"/>
                <a:cs typeface="+mn-cs"/>
              </a:endParaRPr>
            </a:p>
          </p:txBody>
        </p:sp>
        <p:sp>
          <p:nvSpPr>
            <p:cNvPr id="11" name="PA_文本框 12">
              <a:extLst>
                <a:ext uri="{FF2B5EF4-FFF2-40B4-BE49-F238E27FC236}">
                  <a16:creationId xmlns:a16="http://schemas.microsoft.com/office/drawing/2014/main" id="{186E9C72-CF7C-435D-8167-DD7A3F2E37E4}"/>
                </a:ext>
              </a:extLst>
            </p:cNvPr>
            <p:cNvSpPr txBox="1"/>
            <p:nvPr>
              <p:custDataLst>
                <p:tags r:id="rId1"/>
              </p:custDataLst>
            </p:nvPr>
          </p:nvSpPr>
          <p:spPr>
            <a:xfrm>
              <a:off x="3919183" y="3844615"/>
              <a:ext cx="4169865" cy="1644648"/>
            </a:xfrm>
            <a:custGeom>
              <a:avLst/>
              <a:gdLst/>
              <a:ahLst/>
              <a:cxnLst/>
              <a:rect l="l" t="t" r="r" b="b"/>
              <a:pathLst>
                <a:path w="4670982" h="1842295">
                  <a:moveTo>
                    <a:pt x="2076611" y="383351"/>
                  </a:moveTo>
                  <a:lnTo>
                    <a:pt x="2076611" y="951595"/>
                  </a:lnTo>
                  <a:lnTo>
                    <a:pt x="2291308" y="951595"/>
                  </a:lnTo>
                  <a:cubicBezTo>
                    <a:pt x="2366821" y="950437"/>
                    <a:pt x="2426705" y="924340"/>
                    <a:pt x="2470959" y="873304"/>
                  </a:cubicBezTo>
                  <a:cubicBezTo>
                    <a:pt x="2515214" y="822268"/>
                    <a:pt x="2537841" y="753237"/>
                    <a:pt x="2538841" y="666212"/>
                  </a:cubicBezTo>
                  <a:cubicBezTo>
                    <a:pt x="2537841" y="580397"/>
                    <a:pt x="2515214" y="512102"/>
                    <a:pt x="2470959" y="461328"/>
                  </a:cubicBezTo>
                  <a:cubicBezTo>
                    <a:pt x="2426705" y="410554"/>
                    <a:pt x="2366821" y="384561"/>
                    <a:pt x="2291308" y="383351"/>
                  </a:cubicBezTo>
                  <a:close/>
                  <a:moveTo>
                    <a:pt x="428786" y="383351"/>
                  </a:moveTo>
                  <a:lnTo>
                    <a:pt x="428786" y="951595"/>
                  </a:lnTo>
                  <a:lnTo>
                    <a:pt x="643484" y="951595"/>
                  </a:lnTo>
                  <a:cubicBezTo>
                    <a:pt x="718996" y="950437"/>
                    <a:pt x="778880" y="924340"/>
                    <a:pt x="823134" y="873304"/>
                  </a:cubicBezTo>
                  <a:cubicBezTo>
                    <a:pt x="867389" y="822268"/>
                    <a:pt x="890016" y="753237"/>
                    <a:pt x="891016" y="666212"/>
                  </a:cubicBezTo>
                  <a:cubicBezTo>
                    <a:pt x="890016" y="580397"/>
                    <a:pt x="867389" y="512102"/>
                    <a:pt x="823134" y="461328"/>
                  </a:cubicBezTo>
                  <a:cubicBezTo>
                    <a:pt x="778880" y="410554"/>
                    <a:pt x="718996" y="384561"/>
                    <a:pt x="643484" y="383351"/>
                  </a:cubicBezTo>
                  <a:close/>
                  <a:moveTo>
                    <a:pt x="3156823" y="0"/>
                  </a:moveTo>
                  <a:lnTo>
                    <a:pt x="4670982" y="0"/>
                  </a:lnTo>
                  <a:lnTo>
                    <a:pt x="4670982" y="383351"/>
                  </a:lnTo>
                  <a:lnTo>
                    <a:pt x="4128296" y="383351"/>
                  </a:lnTo>
                  <a:lnTo>
                    <a:pt x="4128296" y="1842295"/>
                  </a:lnTo>
                  <a:lnTo>
                    <a:pt x="3699510" y="1842295"/>
                  </a:lnTo>
                  <a:lnTo>
                    <a:pt x="3699510" y="383351"/>
                  </a:lnTo>
                  <a:lnTo>
                    <a:pt x="3156823" y="383351"/>
                  </a:lnTo>
                  <a:close/>
                  <a:moveTo>
                    <a:pt x="1647825" y="0"/>
                  </a:moveTo>
                  <a:lnTo>
                    <a:pt x="2392343" y="0"/>
                  </a:lnTo>
                  <a:cubicBezTo>
                    <a:pt x="2575364" y="2776"/>
                    <a:pt x="2720985" y="63427"/>
                    <a:pt x="2829205" y="181950"/>
                  </a:cubicBezTo>
                  <a:cubicBezTo>
                    <a:pt x="2937426" y="300474"/>
                    <a:pt x="2992822" y="460211"/>
                    <a:pt x="2995392" y="661161"/>
                  </a:cubicBezTo>
                  <a:cubicBezTo>
                    <a:pt x="2992822" y="865953"/>
                    <a:pt x="2937426" y="1028741"/>
                    <a:pt x="2829205" y="1149526"/>
                  </a:cubicBezTo>
                  <a:cubicBezTo>
                    <a:pt x="2720985" y="1270311"/>
                    <a:pt x="2575364" y="1332117"/>
                    <a:pt x="2392343" y="1334946"/>
                  </a:cubicBezTo>
                  <a:lnTo>
                    <a:pt x="2076611" y="1334946"/>
                  </a:lnTo>
                  <a:lnTo>
                    <a:pt x="2076611" y="1842295"/>
                  </a:lnTo>
                  <a:lnTo>
                    <a:pt x="1647825" y="1842295"/>
                  </a:lnTo>
                  <a:close/>
                  <a:moveTo>
                    <a:pt x="0" y="0"/>
                  </a:moveTo>
                  <a:lnTo>
                    <a:pt x="744518" y="0"/>
                  </a:lnTo>
                  <a:cubicBezTo>
                    <a:pt x="927539" y="2776"/>
                    <a:pt x="1073160" y="63427"/>
                    <a:pt x="1181381" y="181950"/>
                  </a:cubicBezTo>
                  <a:cubicBezTo>
                    <a:pt x="1289601" y="300474"/>
                    <a:pt x="1344997" y="460211"/>
                    <a:pt x="1347567" y="661161"/>
                  </a:cubicBezTo>
                  <a:cubicBezTo>
                    <a:pt x="1344997" y="865953"/>
                    <a:pt x="1289601" y="1028741"/>
                    <a:pt x="1181381" y="1149526"/>
                  </a:cubicBezTo>
                  <a:cubicBezTo>
                    <a:pt x="1073160" y="1270311"/>
                    <a:pt x="927539" y="1332117"/>
                    <a:pt x="744518" y="1334946"/>
                  </a:cubicBezTo>
                  <a:lnTo>
                    <a:pt x="428786" y="1334946"/>
                  </a:lnTo>
                  <a:lnTo>
                    <a:pt x="428786" y="1842295"/>
                  </a:lnTo>
                  <a:lnTo>
                    <a:pt x="0" y="1842295"/>
                  </a:lnTo>
                  <a:close/>
                </a:path>
              </a:pathLst>
            </a:custGeom>
            <a:grpFill/>
            <a:ln>
              <a:noFill/>
            </a:ln>
            <a:effectLst/>
          </p:spPr>
          <p:txBody>
            <a:bodyPr rot="0" spcFirstLastPara="0" vertOverflow="overflow" horzOverflow="overflow" vert="horz" wrap="square" lIns="89094" tIns="44547" rIns="89094" bIns="4454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9389" b="0" i="0" u="none" strike="noStrike" kern="1200" cap="none" spc="0" normalizeH="0" baseline="0" noProof="0" dirty="0">
                <a:ln>
                  <a:noFill/>
                </a:ln>
                <a:solidFill>
                  <a:srgbClr val="2E2E2E"/>
                </a:solidFill>
                <a:effectLst/>
                <a:uLnTx/>
                <a:uFillTx/>
                <a:latin typeface="RNS Miles Black" panose="00000A00000000000000" pitchFamily="50" charset="0"/>
                <a:ea typeface="微软雅黑 Light"/>
                <a:cs typeface="+mn-cs"/>
              </a:endParaRPr>
            </a:p>
          </p:txBody>
        </p:sp>
        <p:sp>
          <p:nvSpPr>
            <p:cNvPr id="12" name="PA_文本框 8">
              <a:extLst>
                <a:ext uri="{FF2B5EF4-FFF2-40B4-BE49-F238E27FC236}">
                  <a16:creationId xmlns:a16="http://schemas.microsoft.com/office/drawing/2014/main" id="{C3A08A4B-8217-43E2-A5CF-181731CDCCB6}"/>
                </a:ext>
              </a:extLst>
            </p:cNvPr>
            <p:cNvSpPr txBox="1"/>
            <p:nvPr>
              <p:custDataLst>
                <p:tags r:id="rId2"/>
              </p:custDataLst>
            </p:nvPr>
          </p:nvSpPr>
          <p:spPr>
            <a:xfrm>
              <a:off x="3840317" y="5619591"/>
              <a:ext cx="4048271" cy="1716758"/>
            </a:xfrm>
            <a:custGeom>
              <a:avLst/>
              <a:gdLst/>
              <a:ahLst/>
              <a:cxnLst/>
              <a:rect l="l" t="t" r="r" b="b"/>
              <a:pathLst>
                <a:path w="4534774" h="1923071">
                  <a:moveTo>
                    <a:pt x="2248492" y="1047197"/>
                  </a:moveTo>
                  <a:cubicBezTo>
                    <a:pt x="2215130" y="1047407"/>
                    <a:pt x="2182084" y="1051406"/>
                    <a:pt x="2149353" y="1059194"/>
                  </a:cubicBezTo>
                  <a:cubicBezTo>
                    <a:pt x="2116623" y="1066982"/>
                    <a:pt x="2087366" y="1077295"/>
                    <a:pt x="2061581" y="1090134"/>
                  </a:cubicBezTo>
                  <a:cubicBezTo>
                    <a:pt x="2052583" y="1117707"/>
                    <a:pt x="2045321" y="1149068"/>
                    <a:pt x="2039796" y="1184218"/>
                  </a:cubicBezTo>
                  <a:cubicBezTo>
                    <a:pt x="2034270" y="1219368"/>
                    <a:pt x="2031429" y="1251992"/>
                    <a:pt x="2031271" y="1282091"/>
                  </a:cubicBezTo>
                  <a:cubicBezTo>
                    <a:pt x="2032218" y="1362441"/>
                    <a:pt x="2053688" y="1425269"/>
                    <a:pt x="2095680" y="1470574"/>
                  </a:cubicBezTo>
                  <a:cubicBezTo>
                    <a:pt x="2137672" y="1515880"/>
                    <a:pt x="2194502" y="1538927"/>
                    <a:pt x="2266172" y="1539716"/>
                  </a:cubicBezTo>
                  <a:cubicBezTo>
                    <a:pt x="2336842" y="1538822"/>
                    <a:pt x="2393778" y="1516616"/>
                    <a:pt x="2436980" y="1473100"/>
                  </a:cubicBezTo>
                  <a:cubicBezTo>
                    <a:pt x="2480182" y="1429584"/>
                    <a:pt x="2502388" y="1370123"/>
                    <a:pt x="2503598" y="1294719"/>
                  </a:cubicBezTo>
                  <a:cubicBezTo>
                    <a:pt x="2502440" y="1219210"/>
                    <a:pt x="2478866" y="1159329"/>
                    <a:pt x="2432876" y="1115076"/>
                  </a:cubicBezTo>
                  <a:cubicBezTo>
                    <a:pt x="2386886" y="1070823"/>
                    <a:pt x="2325424" y="1048196"/>
                    <a:pt x="2248492" y="1047197"/>
                  </a:cubicBezTo>
                  <a:close/>
                  <a:moveTo>
                    <a:pt x="3298269" y="50483"/>
                  </a:moveTo>
                  <a:lnTo>
                    <a:pt x="4433876" y="50483"/>
                  </a:lnTo>
                  <a:lnTo>
                    <a:pt x="4433876" y="433834"/>
                  </a:lnTo>
                  <a:lnTo>
                    <a:pt x="3727054" y="433834"/>
                  </a:lnTo>
                  <a:lnTo>
                    <a:pt x="3727054" y="785003"/>
                  </a:lnTo>
                  <a:cubicBezTo>
                    <a:pt x="3800324" y="769845"/>
                    <a:pt x="3873592" y="762265"/>
                    <a:pt x="3946861" y="762265"/>
                  </a:cubicBezTo>
                  <a:cubicBezTo>
                    <a:pt x="4052646" y="761877"/>
                    <a:pt x="4149819" y="779764"/>
                    <a:pt x="4238380" y="815926"/>
                  </a:cubicBezTo>
                  <a:cubicBezTo>
                    <a:pt x="4326940" y="852087"/>
                    <a:pt x="4398114" y="908853"/>
                    <a:pt x="4451901" y="986223"/>
                  </a:cubicBezTo>
                  <a:cubicBezTo>
                    <a:pt x="4505688" y="1063593"/>
                    <a:pt x="4533312" y="1163897"/>
                    <a:pt x="4534774" y="1287135"/>
                  </a:cubicBezTo>
                  <a:cubicBezTo>
                    <a:pt x="4533471" y="1478207"/>
                    <a:pt x="4466080" y="1631217"/>
                    <a:pt x="4332602" y="1746165"/>
                  </a:cubicBezTo>
                  <a:cubicBezTo>
                    <a:pt x="4199125" y="1861114"/>
                    <a:pt x="4007382" y="1920081"/>
                    <a:pt x="3757373" y="1923068"/>
                  </a:cubicBezTo>
                  <a:cubicBezTo>
                    <a:pt x="3661136" y="1922805"/>
                    <a:pt x="3566008" y="1913873"/>
                    <a:pt x="3471990" y="1896272"/>
                  </a:cubicBezTo>
                  <a:cubicBezTo>
                    <a:pt x="3377972" y="1878671"/>
                    <a:pt x="3294823" y="1853976"/>
                    <a:pt x="3222545" y="1822189"/>
                  </a:cubicBezTo>
                  <a:lnTo>
                    <a:pt x="3336103" y="1476563"/>
                  </a:lnTo>
                  <a:cubicBezTo>
                    <a:pt x="3394641" y="1500925"/>
                    <a:pt x="3459800" y="1520394"/>
                    <a:pt x="3531581" y="1534970"/>
                  </a:cubicBezTo>
                  <a:cubicBezTo>
                    <a:pt x="3603362" y="1549545"/>
                    <a:pt x="3671046" y="1557017"/>
                    <a:pt x="3734634" y="1557385"/>
                  </a:cubicBezTo>
                  <a:cubicBezTo>
                    <a:pt x="3843379" y="1556228"/>
                    <a:pt x="3925280" y="1533286"/>
                    <a:pt x="3980336" y="1488560"/>
                  </a:cubicBezTo>
                  <a:cubicBezTo>
                    <a:pt x="4035393" y="1443834"/>
                    <a:pt x="4062974" y="1384269"/>
                    <a:pt x="4063078" y="1309866"/>
                  </a:cubicBezTo>
                  <a:cubicBezTo>
                    <a:pt x="4061919" y="1227202"/>
                    <a:pt x="4028236" y="1163323"/>
                    <a:pt x="3962028" y="1118229"/>
                  </a:cubicBezTo>
                  <a:cubicBezTo>
                    <a:pt x="3895820" y="1073136"/>
                    <a:pt x="3804044" y="1050299"/>
                    <a:pt x="3686699" y="1049721"/>
                  </a:cubicBezTo>
                  <a:cubicBezTo>
                    <a:pt x="3639564" y="1049668"/>
                    <a:pt x="3583759" y="1053561"/>
                    <a:pt x="3519283" y="1061401"/>
                  </a:cubicBezTo>
                  <a:cubicBezTo>
                    <a:pt x="3454808" y="1069241"/>
                    <a:pt x="3392066" y="1081343"/>
                    <a:pt x="3331058" y="1097707"/>
                  </a:cubicBezTo>
                  <a:lnTo>
                    <a:pt x="3298269" y="1059822"/>
                  </a:lnTo>
                  <a:close/>
                  <a:moveTo>
                    <a:pt x="50482" y="50483"/>
                  </a:moveTo>
                  <a:lnTo>
                    <a:pt x="1249167" y="50483"/>
                  </a:lnTo>
                  <a:lnTo>
                    <a:pt x="1249167" y="315200"/>
                  </a:lnTo>
                  <a:lnTo>
                    <a:pt x="716851" y="807713"/>
                  </a:lnTo>
                  <a:cubicBezTo>
                    <a:pt x="730892" y="805192"/>
                    <a:pt x="746352" y="803301"/>
                    <a:pt x="763232" y="802040"/>
                  </a:cubicBezTo>
                  <a:cubicBezTo>
                    <a:pt x="780112" y="800778"/>
                    <a:pt x="797465" y="800148"/>
                    <a:pt x="815292" y="800148"/>
                  </a:cubicBezTo>
                  <a:cubicBezTo>
                    <a:pt x="966226" y="801243"/>
                    <a:pt x="1086256" y="844435"/>
                    <a:pt x="1175384" y="929724"/>
                  </a:cubicBezTo>
                  <a:cubicBezTo>
                    <a:pt x="1264513" y="1015014"/>
                    <a:pt x="1310127" y="1135833"/>
                    <a:pt x="1312229" y="1292182"/>
                  </a:cubicBezTo>
                  <a:cubicBezTo>
                    <a:pt x="1310920" y="1479732"/>
                    <a:pt x="1243541" y="1630955"/>
                    <a:pt x="1110093" y="1745850"/>
                  </a:cubicBezTo>
                  <a:cubicBezTo>
                    <a:pt x="976645" y="1860746"/>
                    <a:pt x="784986" y="1919818"/>
                    <a:pt x="535114" y="1923068"/>
                  </a:cubicBezTo>
                  <a:cubicBezTo>
                    <a:pt x="438829" y="1922805"/>
                    <a:pt x="343649" y="1913873"/>
                    <a:pt x="249573" y="1896272"/>
                  </a:cubicBezTo>
                  <a:cubicBezTo>
                    <a:pt x="155496" y="1878671"/>
                    <a:pt x="72305" y="1853976"/>
                    <a:pt x="0" y="1822189"/>
                  </a:cubicBezTo>
                  <a:lnTo>
                    <a:pt x="116109" y="1479087"/>
                  </a:lnTo>
                  <a:cubicBezTo>
                    <a:pt x="173428" y="1501135"/>
                    <a:pt x="238004" y="1519552"/>
                    <a:pt x="309836" y="1534338"/>
                  </a:cubicBezTo>
                  <a:cubicBezTo>
                    <a:pt x="381668" y="1549124"/>
                    <a:pt x="450030" y="1556807"/>
                    <a:pt x="514921" y="1557385"/>
                  </a:cubicBezTo>
                  <a:cubicBezTo>
                    <a:pt x="622354" y="1556228"/>
                    <a:pt x="703442" y="1533285"/>
                    <a:pt x="758184" y="1488559"/>
                  </a:cubicBezTo>
                  <a:cubicBezTo>
                    <a:pt x="812926" y="1443832"/>
                    <a:pt x="840376" y="1384267"/>
                    <a:pt x="840533" y="1309863"/>
                  </a:cubicBezTo>
                  <a:cubicBezTo>
                    <a:pt x="837588" y="1228039"/>
                    <a:pt x="807509" y="1167526"/>
                    <a:pt x="750296" y="1128323"/>
                  </a:cubicBezTo>
                  <a:cubicBezTo>
                    <a:pt x="693082" y="1089121"/>
                    <a:pt x="626403" y="1069651"/>
                    <a:pt x="550259" y="1069914"/>
                  </a:cubicBezTo>
                  <a:cubicBezTo>
                    <a:pt x="516183" y="1070124"/>
                    <a:pt x="477690" y="1073492"/>
                    <a:pt x="434780" y="1080018"/>
                  </a:cubicBezTo>
                  <a:cubicBezTo>
                    <a:pt x="391870" y="1086544"/>
                    <a:pt x="352115" y="1094964"/>
                    <a:pt x="315515" y="1105277"/>
                  </a:cubicBezTo>
                  <a:lnTo>
                    <a:pt x="164068" y="878306"/>
                  </a:lnTo>
                  <a:lnTo>
                    <a:pt x="658796" y="426262"/>
                  </a:lnTo>
                  <a:lnTo>
                    <a:pt x="50482" y="426262"/>
                  </a:lnTo>
                  <a:close/>
                  <a:moveTo>
                    <a:pt x="2639806" y="0"/>
                  </a:moveTo>
                  <a:lnTo>
                    <a:pt x="2791146" y="328136"/>
                  </a:lnTo>
                  <a:cubicBezTo>
                    <a:pt x="2638419" y="396499"/>
                    <a:pt x="2505508" y="473693"/>
                    <a:pt x="2392414" y="559717"/>
                  </a:cubicBezTo>
                  <a:cubicBezTo>
                    <a:pt x="2279319" y="645742"/>
                    <a:pt x="2194300" y="731755"/>
                    <a:pt x="2137356" y="817757"/>
                  </a:cubicBezTo>
                  <a:cubicBezTo>
                    <a:pt x="2173296" y="801211"/>
                    <a:pt x="2214446" y="788289"/>
                    <a:pt x="2260805" y="778992"/>
                  </a:cubicBezTo>
                  <a:cubicBezTo>
                    <a:pt x="2307164" y="769695"/>
                    <a:pt x="2355260" y="764968"/>
                    <a:pt x="2405092" y="764810"/>
                  </a:cubicBezTo>
                  <a:cubicBezTo>
                    <a:pt x="2569425" y="766902"/>
                    <a:pt x="2701888" y="816296"/>
                    <a:pt x="2802482" y="912994"/>
                  </a:cubicBezTo>
                  <a:cubicBezTo>
                    <a:pt x="2903076" y="1009692"/>
                    <a:pt x="2954790" y="1141143"/>
                    <a:pt x="2957625" y="1307348"/>
                  </a:cubicBezTo>
                  <a:cubicBezTo>
                    <a:pt x="2954899" y="1489834"/>
                    <a:pt x="2892247" y="1637263"/>
                    <a:pt x="2769668" y="1749635"/>
                  </a:cubicBezTo>
                  <a:cubicBezTo>
                    <a:pt x="2647090" y="1862006"/>
                    <a:pt x="2480942" y="1919817"/>
                    <a:pt x="2271224" y="1923068"/>
                  </a:cubicBezTo>
                  <a:cubicBezTo>
                    <a:pt x="2145154" y="1923413"/>
                    <a:pt x="2030699" y="1899464"/>
                    <a:pt x="1927859" y="1851220"/>
                  </a:cubicBezTo>
                  <a:cubicBezTo>
                    <a:pt x="1825019" y="1802976"/>
                    <a:pt x="1742938" y="1728367"/>
                    <a:pt x="1681613" y="1627391"/>
                  </a:cubicBezTo>
                  <a:cubicBezTo>
                    <a:pt x="1620288" y="1526416"/>
                    <a:pt x="1588865" y="1397003"/>
                    <a:pt x="1587341" y="1239153"/>
                  </a:cubicBezTo>
                  <a:cubicBezTo>
                    <a:pt x="1586730" y="1077890"/>
                    <a:pt x="1623264" y="919601"/>
                    <a:pt x="1696946" y="764286"/>
                  </a:cubicBezTo>
                  <a:cubicBezTo>
                    <a:pt x="1770627" y="608970"/>
                    <a:pt x="1885122" y="465423"/>
                    <a:pt x="2040432" y="333645"/>
                  </a:cubicBezTo>
                  <a:cubicBezTo>
                    <a:pt x="2195741" y="201867"/>
                    <a:pt x="2395532" y="90652"/>
                    <a:pt x="2639806" y="0"/>
                  </a:cubicBezTo>
                  <a:close/>
                </a:path>
              </a:pathLst>
            </a:custGeom>
            <a:grpFill/>
            <a:ln>
              <a:noFill/>
            </a:ln>
            <a:effectLst/>
          </p:spPr>
          <p:txBody>
            <a:bodyPr rot="0" spcFirstLastPara="0" vertOverflow="overflow" horzOverflow="overflow" vert="horz" wrap="square" lIns="89094" tIns="44547" rIns="89094" bIns="4454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9389" b="0" i="0" u="none" strike="noStrike" kern="1200" cap="none" spc="0" normalizeH="0" baseline="0" noProof="0">
                <a:ln>
                  <a:noFill/>
                </a:ln>
                <a:solidFill>
                  <a:srgbClr val="2E2E2E"/>
                </a:solidFill>
                <a:effectLst/>
                <a:uLnTx/>
                <a:uFillTx/>
                <a:latin typeface="RNS Miles Black" panose="00000A00000000000000" pitchFamily="50" charset="0"/>
                <a:ea typeface="微软雅黑 Light"/>
                <a:cs typeface="+mn-cs"/>
              </a:endParaRPr>
            </a:p>
          </p:txBody>
        </p:sp>
        <p:sp>
          <p:nvSpPr>
            <p:cNvPr id="13" name="PA_文本框 19">
              <a:extLst>
                <a:ext uri="{FF2B5EF4-FFF2-40B4-BE49-F238E27FC236}">
                  <a16:creationId xmlns:a16="http://schemas.microsoft.com/office/drawing/2014/main" id="{E541B070-525A-4DA3-AF63-59368B3FAA1B}"/>
                </a:ext>
              </a:extLst>
            </p:cNvPr>
            <p:cNvSpPr txBox="1"/>
            <p:nvPr>
              <p:custDataLst>
                <p:tags r:id="rId3"/>
              </p:custDataLst>
            </p:nvPr>
          </p:nvSpPr>
          <p:spPr>
            <a:xfrm>
              <a:off x="3271732" y="8769323"/>
              <a:ext cx="5363299" cy="230086"/>
            </a:xfrm>
            <a:custGeom>
              <a:avLst/>
              <a:gdLst/>
              <a:ahLst/>
              <a:cxnLst/>
              <a:rect l="l" t="t" r="r" b="b"/>
              <a:pathLst>
                <a:path w="5363299" h="230086">
                  <a:moveTo>
                    <a:pt x="4918616" y="20384"/>
                  </a:moveTo>
                  <a:cubicBezTo>
                    <a:pt x="4914832" y="33679"/>
                    <a:pt x="4910972" y="46498"/>
                    <a:pt x="4907036" y="58840"/>
                  </a:cubicBezTo>
                  <a:cubicBezTo>
                    <a:pt x="4903100" y="71182"/>
                    <a:pt x="4898935" y="83772"/>
                    <a:pt x="4894541" y="96609"/>
                  </a:cubicBezTo>
                  <a:lnTo>
                    <a:pt x="4880828" y="136856"/>
                  </a:lnTo>
                  <a:lnTo>
                    <a:pt x="4957622" y="136856"/>
                  </a:lnTo>
                  <a:lnTo>
                    <a:pt x="4944213" y="96609"/>
                  </a:lnTo>
                  <a:cubicBezTo>
                    <a:pt x="4939693" y="83772"/>
                    <a:pt x="4935478" y="71182"/>
                    <a:pt x="4931567" y="58840"/>
                  </a:cubicBezTo>
                  <a:cubicBezTo>
                    <a:pt x="4927656" y="46498"/>
                    <a:pt x="4923745" y="33679"/>
                    <a:pt x="4919835" y="20384"/>
                  </a:cubicBezTo>
                  <a:close/>
                  <a:moveTo>
                    <a:pt x="3785141" y="20384"/>
                  </a:moveTo>
                  <a:cubicBezTo>
                    <a:pt x="3781357" y="33679"/>
                    <a:pt x="3777497" y="46498"/>
                    <a:pt x="3773561" y="58840"/>
                  </a:cubicBezTo>
                  <a:cubicBezTo>
                    <a:pt x="3769624" y="71182"/>
                    <a:pt x="3765460" y="83772"/>
                    <a:pt x="3761067" y="96609"/>
                  </a:cubicBezTo>
                  <a:lnTo>
                    <a:pt x="3747353" y="136856"/>
                  </a:lnTo>
                  <a:lnTo>
                    <a:pt x="3824147" y="136856"/>
                  </a:lnTo>
                  <a:lnTo>
                    <a:pt x="3810738" y="96609"/>
                  </a:lnTo>
                  <a:cubicBezTo>
                    <a:pt x="3806218" y="83772"/>
                    <a:pt x="3802002" y="71182"/>
                    <a:pt x="3798092" y="58840"/>
                  </a:cubicBezTo>
                  <a:cubicBezTo>
                    <a:pt x="3794181" y="46498"/>
                    <a:pt x="3790270" y="33679"/>
                    <a:pt x="3786359" y="20384"/>
                  </a:cubicBezTo>
                  <a:close/>
                  <a:moveTo>
                    <a:pt x="4480446" y="19165"/>
                  </a:moveTo>
                  <a:lnTo>
                    <a:pt x="4480446" y="210617"/>
                  </a:lnTo>
                  <a:lnTo>
                    <a:pt x="4512765" y="210617"/>
                  </a:lnTo>
                  <a:cubicBezTo>
                    <a:pt x="4541895" y="210204"/>
                    <a:pt x="4563290" y="201351"/>
                    <a:pt x="4576947" y="184056"/>
                  </a:cubicBezTo>
                  <a:cubicBezTo>
                    <a:pt x="4590604" y="166762"/>
                    <a:pt x="4597362" y="143503"/>
                    <a:pt x="4597223" y="114281"/>
                  </a:cubicBezTo>
                  <a:cubicBezTo>
                    <a:pt x="4597362" y="85110"/>
                    <a:pt x="4590604" y="62055"/>
                    <a:pt x="4576947" y="45116"/>
                  </a:cubicBezTo>
                  <a:cubicBezTo>
                    <a:pt x="4563290" y="28177"/>
                    <a:pt x="4541896" y="19527"/>
                    <a:pt x="4512765" y="19165"/>
                  </a:cubicBezTo>
                  <a:close/>
                  <a:moveTo>
                    <a:pt x="2613546" y="19165"/>
                  </a:moveTo>
                  <a:lnTo>
                    <a:pt x="2613546" y="210617"/>
                  </a:lnTo>
                  <a:lnTo>
                    <a:pt x="2645865" y="210617"/>
                  </a:lnTo>
                  <a:cubicBezTo>
                    <a:pt x="2674996" y="210204"/>
                    <a:pt x="2696389" y="201351"/>
                    <a:pt x="2710046" y="184056"/>
                  </a:cubicBezTo>
                  <a:cubicBezTo>
                    <a:pt x="2723703" y="166762"/>
                    <a:pt x="2730462" y="143503"/>
                    <a:pt x="2730323" y="114281"/>
                  </a:cubicBezTo>
                  <a:cubicBezTo>
                    <a:pt x="2730462" y="85110"/>
                    <a:pt x="2723703" y="62055"/>
                    <a:pt x="2710046" y="45116"/>
                  </a:cubicBezTo>
                  <a:cubicBezTo>
                    <a:pt x="2696389" y="28177"/>
                    <a:pt x="2674996" y="19527"/>
                    <a:pt x="2645865" y="19165"/>
                  </a:cubicBezTo>
                  <a:close/>
                  <a:moveTo>
                    <a:pt x="92031" y="16422"/>
                  </a:moveTo>
                  <a:cubicBezTo>
                    <a:pt x="69787" y="16726"/>
                    <a:pt x="52155" y="25491"/>
                    <a:pt x="39134" y="42715"/>
                  </a:cubicBezTo>
                  <a:cubicBezTo>
                    <a:pt x="26113" y="59940"/>
                    <a:pt x="19457" y="83795"/>
                    <a:pt x="19165" y="114281"/>
                  </a:cubicBezTo>
                  <a:cubicBezTo>
                    <a:pt x="19457" y="144830"/>
                    <a:pt x="26113" y="168940"/>
                    <a:pt x="39134" y="186609"/>
                  </a:cubicBezTo>
                  <a:cubicBezTo>
                    <a:pt x="52155" y="204278"/>
                    <a:pt x="69787" y="213297"/>
                    <a:pt x="92031" y="213665"/>
                  </a:cubicBezTo>
                  <a:cubicBezTo>
                    <a:pt x="114433" y="213297"/>
                    <a:pt x="132205" y="204278"/>
                    <a:pt x="145346" y="186609"/>
                  </a:cubicBezTo>
                  <a:cubicBezTo>
                    <a:pt x="158488" y="168940"/>
                    <a:pt x="165208" y="144830"/>
                    <a:pt x="165507" y="114281"/>
                  </a:cubicBezTo>
                  <a:cubicBezTo>
                    <a:pt x="165208" y="83795"/>
                    <a:pt x="158488" y="59940"/>
                    <a:pt x="145346" y="42715"/>
                  </a:cubicBezTo>
                  <a:cubicBezTo>
                    <a:pt x="132205" y="25491"/>
                    <a:pt x="114433" y="16726"/>
                    <a:pt x="92031" y="16422"/>
                  </a:cubicBezTo>
                  <a:close/>
                  <a:moveTo>
                    <a:pt x="5211547" y="3963"/>
                  </a:moveTo>
                  <a:lnTo>
                    <a:pt x="5231053" y="3963"/>
                  </a:lnTo>
                  <a:lnTo>
                    <a:pt x="5263667" y="71921"/>
                  </a:lnTo>
                  <a:cubicBezTo>
                    <a:pt x="5267586" y="79965"/>
                    <a:pt x="5271407" y="87952"/>
                    <a:pt x="5275133" y="95882"/>
                  </a:cubicBezTo>
                  <a:cubicBezTo>
                    <a:pt x="5278859" y="103812"/>
                    <a:pt x="5282753" y="111875"/>
                    <a:pt x="5286815" y="120071"/>
                  </a:cubicBezTo>
                  <a:lnTo>
                    <a:pt x="5288031" y="120071"/>
                  </a:lnTo>
                  <a:cubicBezTo>
                    <a:pt x="5292309" y="111875"/>
                    <a:pt x="5296457" y="103812"/>
                    <a:pt x="5300475" y="95882"/>
                  </a:cubicBezTo>
                  <a:cubicBezTo>
                    <a:pt x="5304491" y="87952"/>
                    <a:pt x="5308263" y="79965"/>
                    <a:pt x="5311788" y="71921"/>
                  </a:cubicBezTo>
                  <a:lnTo>
                    <a:pt x="5344401" y="3963"/>
                  </a:lnTo>
                  <a:lnTo>
                    <a:pt x="5363299" y="3963"/>
                  </a:lnTo>
                  <a:lnTo>
                    <a:pt x="5296548" y="136833"/>
                  </a:lnTo>
                  <a:lnTo>
                    <a:pt x="5296548" y="226124"/>
                  </a:lnTo>
                  <a:lnTo>
                    <a:pt x="5278298" y="226124"/>
                  </a:lnTo>
                  <a:lnTo>
                    <a:pt x="5278298" y="136833"/>
                  </a:lnTo>
                  <a:close/>
                  <a:moveTo>
                    <a:pt x="4910083" y="3963"/>
                  </a:moveTo>
                  <a:lnTo>
                    <a:pt x="4928977" y="3963"/>
                  </a:lnTo>
                  <a:lnTo>
                    <a:pt x="5006683" y="226124"/>
                  </a:lnTo>
                  <a:lnTo>
                    <a:pt x="4987181" y="226124"/>
                  </a:lnTo>
                  <a:lnTo>
                    <a:pt x="4962498" y="151448"/>
                  </a:lnTo>
                  <a:lnTo>
                    <a:pt x="4875953" y="151448"/>
                  </a:lnTo>
                  <a:lnTo>
                    <a:pt x="4850660" y="226124"/>
                  </a:lnTo>
                  <a:lnTo>
                    <a:pt x="4832375" y="226124"/>
                  </a:lnTo>
                  <a:close/>
                  <a:moveTo>
                    <a:pt x="4462196" y="3963"/>
                  </a:moveTo>
                  <a:lnTo>
                    <a:pt x="4514595" y="3963"/>
                  </a:lnTo>
                  <a:cubicBezTo>
                    <a:pt x="4548716" y="4310"/>
                    <a:pt x="4574219" y="14199"/>
                    <a:pt x="4591102" y="33628"/>
                  </a:cubicBezTo>
                  <a:cubicBezTo>
                    <a:pt x="4607986" y="53057"/>
                    <a:pt x="4616414" y="79942"/>
                    <a:pt x="4616387" y="114281"/>
                  </a:cubicBezTo>
                  <a:cubicBezTo>
                    <a:pt x="4616408" y="148684"/>
                    <a:pt x="4607992" y="175823"/>
                    <a:pt x="4591140" y="195697"/>
                  </a:cubicBezTo>
                  <a:cubicBezTo>
                    <a:pt x="4574288" y="215570"/>
                    <a:pt x="4548875" y="225713"/>
                    <a:pt x="4514899" y="226124"/>
                  </a:cubicBezTo>
                  <a:lnTo>
                    <a:pt x="4462196" y="226124"/>
                  </a:lnTo>
                  <a:close/>
                  <a:moveTo>
                    <a:pt x="3776608" y="3963"/>
                  </a:moveTo>
                  <a:lnTo>
                    <a:pt x="3795502" y="3963"/>
                  </a:lnTo>
                  <a:lnTo>
                    <a:pt x="3873208" y="226124"/>
                  </a:lnTo>
                  <a:lnTo>
                    <a:pt x="3853706" y="226124"/>
                  </a:lnTo>
                  <a:lnTo>
                    <a:pt x="3829022" y="151448"/>
                  </a:lnTo>
                  <a:lnTo>
                    <a:pt x="3742478" y="151448"/>
                  </a:lnTo>
                  <a:lnTo>
                    <a:pt x="3717185" y="226124"/>
                  </a:lnTo>
                  <a:lnTo>
                    <a:pt x="3698901" y="226124"/>
                  </a:lnTo>
                  <a:close/>
                  <a:moveTo>
                    <a:pt x="3004871" y="3963"/>
                  </a:moveTo>
                  <a:lnTo>
                    <a:pt x="3127667" y="3963"/>
                  </a:lnTo>
                  <a:lnTo>
                    <a:pt x="3127667" y="19470"/>
                  </a:lnTo>
                  <a:lnTo>
                    <a:pt x="3023121" y="19470"/>
                  </a:lnTo>
                  <a:lnTo>
                    <a:pt x="3023121" y="100584"/>
                  </a:lnTo>
                  <a:lnTo>
                    <a:pt x="3111208" y="100584"/>
                  </a:lnTo>
                  <a:lnTo>
                    <a:pt x="3111208" y="116091"/>
                  </a:lnTo>
                  <a:lnTo>
                    <a:pt x="3023121" y="116091"/>
                  </a:lnTo>
                  <a:lnTo>
                    <a:pt x="3023121" y="210312"/>
                  </a:lnTo>
                  <a:lnTo>
                    <a:pt x="3131020" y="210312"/>
                  </a:lnTo>
                  <a:lnTo>
                    <a:pt x="3131020" y="226124"/>
                  </a:lnTo>
                  <a:lnTo>
                    <a:pt x="3004871" y="226124"/>
                  </a:lnTo>
                  <a:close/>
                  <a:moveTo>
                    <a:pt x="2595296" y="3963"/>
                  </a:moveTo>
                  <a:lnTo>
                    <a:pt x="2647694" y="3963"/>
                  </a:lnTo>
                  <a:cubicBezTo>
                    <a:pt x="2681816" y="4310"/>
                    <a:pt x="2707318" y="14199"/>
                    <a:pt x="2724202" y="33628"/>
                  </a:cubicBezTo>
                  <a:cubicBezTo>
                    <a:pt x="2741086" y="53057"/>
                    <a:pt x="2749514" y="79942"/>
                    <a:pt x="2749487" y="114281"/>
                  </a:cubicBezTo>
                  <a:cubicBezTo>
                    <a:pt x="2749508" y="148684"/>
                    <a:pt x="2741092" y="175823"/>
                    <a:pt x="2724240" y="195697"/>
                  </a:cubicBezTo>
                  <a:cubicBezTo>
                    <a:pt x="2707388" y="215570"/>
                    <a:pt x="2681975" y="225713"/>
                    <a:pt x="2647999" y="226124"/>
                  </a:cubicBezTo>
                  <a:lnTo>
                    <a:pt x="2595296" y="226124"/>
                  </a:lnTo>
                  <a:close/>
                  <a:moveTo>
                    <a:pt x="2319071" y="3963"/>
                  </a:moveTo>
                  <a:lnTo>
                    <a:pt x="2337321" y="3963"/>
                  </a:lnTo>
                  <a:lnTo>
                    <a:pt x="2337321" y="226124"/>
                  </a:lnTo>
                  <a:lnTo>
                    <a:pt x="2319071" y="226124"/>
                  </a:lnTo>
                  <a:close/>
                  <a:moveTo>
                    <a:pt x="1957121" y="3963"/>
                  </a:moveTo>
                  <a:lnTo>
                    <a:pt x="1975371" y="3963"/>
                  </a:lnTo>
                  <a:lnTo>
                    <a:pt x="1975371" y="210312"/>
                  </a:lnTo>
                  <a:lnTo>
                    <a:pt x="2076564" y="210312"/>
                  </a:lnTo>
                  <a:lnTo>
                    <a:pt x="2076564" y="226124"/>
                  </a:lnTo>
                  <a:lnTo>
                    <a:pt x="1957121" y="226124"/>
                  </a:lnTo>
                  <a:close/>
                  <a:moveTo>
                    <a:pt x="852221" y="3963"/>
                  </a:moveTo>
                  <a:lnTo>
                    <a:pt x="975017" y="3963"/>
                  </a:lnTo>
                  <a:lnTo>
                    <a:pt x="975017" y="19470"/>
                  </a:lnTo>
                  <a:lnTo>
                    <a:pt x="870471" y="19470"/>
                  </a:lnTo>
                  <a:lnTo>
                    <a:pt x="870471" y="100584"/>
                  </a:lnTo>
                  <a:lnTo>
                    <a:pt x="958558" y="100584"/>
                  </a:lnTo>
                  <a:lnTo>
                    <a:pt x="958558" y="116091"/>
                  </a:lnTo>
                  <a:lnTo>
                    <a:pt x="870471" y="116091"/>
                  </a:lnTo>
                  <a:lnTo>
                    <a:pt x="870471" y="210312"/>
                  </a:lnTo>
                  <a:lnTo>
                    <a:pt x="978370" y="210312"/>
                  </a:lnTo>
                  <a:lnTo>
                    <a:pt x="978370" y="226124"/>
                  </a:lnTo>
                  <a:lnTo>
                    <a:pt x="852221" y="226124"/>
                  </a:lnTo>
                  <a:close/>
                  <a:moveTo>
                    <a:pt x="433121" y="3963"/>
                  </a:moveTo>
                  <a:lnTo>
                    <a:pt x="451981" y="3963"/>
                  </a:lnTo>
                  <a:lnTo>
                    <a:pt x="542842" y="156658"/>
                  </a:lnTo>
                  <a:lnTo>
                    <a:pt x="567536" y="201473"/>
                  </a:lnTo>
                  <a:lnTo>
                    <a:pt x="569056" y="201473"/>
                  </a:lnTo>
                  <a:cubicBezTo>
                    <a:pt x="568423" y="190479"/>
                    <a:pt x="567865" y="179466"/>
                    <a:pt x="567384" y="168433"/>
                  </a:cubicBezTo>
                  <a:cubicBezTo>
                    <a:pt x="566902" y="157401"/>
                    <a:pt x="566649" y="146464"/>
                    <a:pt x="566623" y="135622"/>
                  </a:cubicBezTo>
                  <a:lnTo>
                    <a:pt x="566623" y="3963"/>
                  </a:lnTo>
                  <a:lnTo>
                    <a:pt x="583959" y="3963"/>
                  </a:lnTo>
                  <a:lnTo>
                    <a:pt x="583959" y="226124"/>
                  </a:lnTo>
                  <a:lnTo>
                    <a:pt x="565100" y="226124"/>
                  </a:lnTo>
                  <a:lnTo>
                    <a:pt x="474544" y="73125"/>
                  </a:lnTo>
                  <a:lnTo>
                    <a:pt x="449544" y="28614"/>
                  </a:lnTo>
                  <a:lnTo>
                    <a:pt x="448023" y="28614"/>
                  </a:lnTo>
                  <a:cubicBezTo>
                    <a:pt x="448524" y="39240"/>
                    <a:pt x="449043" y="49847"/>
                    <a:pt x="449582" y="60435"/>
                  </a:cubicBezTo>
                  <a:cubicBezTo>
                    <a:pt x="450121" y="71023"/>
                    <a:pt x="450412" y="81858"/>
                    <a:pt x="450456" y="92941"/>
                  </a:cubicBezTo>
                  <a:lnTo>
                    <a:pt x="450456" y="226124"/>
                  </a:lnTo>
                  <a:lnTo>
                    <a:pt x="433121" y="226124"/>
                  </a:lnTo>
                  <a:close/>
                  <a:moveTo>
                    <a:pt x="1636451" y="0"/>
                  </a:moveTo>
                  <a:cubicBezTo>
                    <a:pt x="1649932" y="165"/>
                    <a:pt x="1662000" y="2725"/>
                    <a:pt x="1672657" y="7682"/>
                  </a:cubicBezTo>
                  <a:cubicBezTo>
                    <a:pt x="1683314" y="12639"/>
                    <a:pt x="1692174" y="19007"/>
                    <a:pt x="1699238" y="26786"/>
                  </a:cubicBezTo>
                  <a:lnTo>
                    <a:pt x="1688896" y="38675"/>
                  </a:lnTo>
                  <a:cubicBezTo>
                    <a:pt x="1682347" y="31880"/>
                    <a:pt x="1674712" y="26494"/>
                    <a:pt x="1665990" y="22518"/>
                  </a:cubicBezTo>
                  <a:cubicBezTo>
                    <a:pt x="1657268" y="18543"/>
                    <a:pt x="1647422" y="16510"/>
                    <a:pt x="1636451" y="16422"/>
                  </a:cubicBezTo>
                  <a:cubicBezTo>
                    <a:pt x="1622076" y="16568"/>
                    <a:pt x="1610654" y="20010"/>
                    <a:pt x="1602186" y="26748"/>
                  </a:cubicBezTo>
                  <a:cubicBezTo>
                    <a:pt x="1593719" y="33487"/>
                    <a:pt x="1589386" y="42645"/>
                    <a:pt x="1589189" y="54223"/>
                  </a:cubicBezTo>
                  <a:cubicBezTo>
                    <a:pt x="1589357" y="62575"/>
                    <a:pt x="1591427" y="69414"/>
                    <a:pt x="1595401" y="74739"/>
                  </a:cubicBezTo>
                  <a:cubicBezTo>
                    <a:pt x="1599374" y="80065"/>
                    <a:pt x="1604245" y="84374"/>
                    <a:pt x="1610014" y="87668"/>
                  </a:cubicBezTo>
                  <a:cubicBezTo>
                    <a:pt x="1615783" y="90961"/>
                    <a:pt x="1621445" y="93735"/>
                    <a:pt x="1626999" y="95989"/>
                  </a:cubicBezTo>
                  <a:lnTo>
                    <a:pt x="1660235" y="110622"/>
                  </a:lnTo>
                  <a:cubicBezTo>
                    <a:pt x="1673249" y="115907"/>
                    <a:pt x="1684180" y="122944"/>
                    <a:pt x="1693029" y="131734"/>
                  </a:cubicBezTo>
                  <a:cubicBezTo>
                    <a:pt x="1701877" y="140524"/>
                    <a:pt x="1706482" y="153201"/>
                    <a:pt x="1706842" y="169765"/>
                  </a:cubicBezTo>
                  <a:cubicBezTo>
                    <a:pt x="1706571" y="187217"/>
                    <a:pt x="1700035" y="201538"/>
                    <a:pt x="1687236" y="212730"/>
                  </a:cubicBezTo>
                  <a:cubicBezTo>
                    <a:pt x="1674436" y="223922"/>
                    <a:pt x="1657000" y="229707"/>
                    <a:pt x="1634927" y="230086"/>
                  </a:cubicBezTo>
                  <a:cubicBezTo>
                    <a:pt x="1618742" y="229942"/>
                    <a:pt x="1604315" y="226886"/>
                    <a:pt x="1591646" y="220920"/>
                  </a:cubicBezTo>
                  <a:cubicBezTo>
                    <a:pt x="1578977" y="214954"/>
                    <a:pt x="1568214" y="206947"/>
                    <a:pt x="1559357" y="196898"/>
                  </a:cubicBezTo>
                  <a:lnTo>
                    <a:pt x="1570635" y="184094"/>
                  </a:lnTo>
                  <a:cubicBezTo>
                    <a:pt x="1578785" y="193329"/>
                    <a:pt x="1588352" y="200544"/>
                    <a:pt x="1599336" y="205739"/>
                  </a:cubicBezTo>
                  <a:cubicBezTo>
                    <a:pt x="1610320" y="210934"/>
                    <a:pt x="1622183" y="213576"/>
                    <a:pt x="1634927" y="213665"/>
                  </a:cubicBezTo>
                  <a:cubicBezTo>
                    <a:pt x="1651557" y="213468"/>
                    <a:pt x="1664567" y="209518"/>
                    <a:pt x="1673956" y="201814"/>
                  </a:cubicBezTo>
                  <a:cubicBezTo>
                    <a:pt x="1683345" y="194110"/>
                    <a:pt x="1688122" y="183833"/>
                    <a:pt x="1688287" y="170985"/>
                  </a:cubicBezTo>
                  <a:cubicBezTo>
                    <a:pt x="1688021" y="157977"/>
                    <a:pt x="1684209" y="148323"/>
                    <a:pt x="1676853" y="142023"/>
                  </a:cubicBezTo>
                  <a:cubicBezTo>
                    <a:pt x="1669497" y="135723"/>
                    <a:pt x="1660197" y="130337"/>
                    <a:pt x="1648953" y="125865"/>
                  </a:cubicBezTo>
                  <a:lnTo>
                    <a:pt x="1615717" y="111232"/>
                  </a:lnTo>
                  <a:cubicBezTo>
                    <a:pt x="1608921" y="108368"/>
                    <a:pt x="1602089" y="104680"/>
                    <a:pt x="1595220" y="100167"/>
                  </a:cubicBezTo>
                  <a:cubicBezTo>
                    <a:pt x="1588352" y="95654"/>
                    <a:pt x="1582585" y="89820"/>
                    <a:pt x="1577918" y="82666"/>
                  </a:cubicBezTo>
                  <a:cubicBezTo>
                    <a:pt x="1573252" y="75511"/>
                    <a:pt x="1570824" y="66538"/>
                    <a:pt x="1570635" y="55747"/>
                  </a:cubicBezTo>
                  <a:cubicBezTo>
                    <a:pt x="1571014" y="39020"/>
                    <a:pt x="1577257" y="25613"/>
                    <a:pt x="1589364" y="15527"/>
                  </a:cubicBezTo>
                  <a:cubicBezTo>
                    <a:pt x="1601472" y="5441"/>
                    <a:pt x="1617167" y="265"/>
                    <a:pt x="1636451" y="0"/>
                  </a:cubicBezTo>
                  <a:close/>
                  <a:moveTo>
                    <a:pt x="92031" y="0"/>
                  </a:moveTo>
                  <a:cubicBezTo>
                    <a:pt x="119620" y="361"/>
                    <a:pt x="141793" y="10605"/>
                    <a:pt x="158549" y="30732"/>
                  </a:cubicBezTo>
                  <a:cubicBezTo>
                    <a:pt x="175305" y="50860"/>
                    <a:pt x="183911" y="78709"/>
                    <a:pt x="184366" y="114281"/>
                  </a:cubicBezTo>
                  <a:cubicBezTo>
                    <a:pt x="183911" y="150049"/>
                    <a:pt x="175305" y="178191"/>
                    <a:pt x="158549" y="198706"/>
                  </a:cubicBezTo>
                  <a:cubicBezTo>
                    <a:pt x="141793" y="219222"/>
                    <a:pt x="119620" y="229682"/>
                    <a:pt x="92031" y="230086"/>
                  </a:cubicBezTo>
                  <a:cubicBezTo>
                    <a:pt x="64720" y="229682"/>
                    <a:pt x="42675" y="219222"/>
                    <a:pt x="25893" y="198706"/>
                  </a:cubicBezTo>
                  <a:cubicBezTo>
                    <a:pt x="9112" y="178191"/>
                    <a:pt x="481" y="150049"/>
                    <a:pt x="0" y="114281"/>
                  </a:cubicBezTo>
                  <a:cubicBezTo>
                    <a:pt x="481" y="78709"/>
                    <a:pt x="9112" y="50860"/>
                    <a:pt x="25893" y="30732"/>
                  </a:cubicBezTo>
                  <a:cubicBezTo>
                    <a:pt x="42675" y="10605"/>
                    <a:pt x="64720" y="361"/>
                    <a:pt x="92031"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2E2E2E"/>
                </a:solidFill>
                <a:effectLst/>
                <a:uLnTx/>
                <a:uFillTx/>
                <a:latin typeface="思源黑体 CN Light" panose="020B0300000000000000" pitchFamily="34" charset="-122"/>
                <a:ea typeface="思源黑体 CN Light" panose="020B0300000000000000" pitchFamily="34" charset="-122"/>
                <a:cs typeface="+mn-cs"/>
              </a:endParaRPr>
            </a:p>
          </p:txBody>
        </p:sp>
      </p:grpSp>
      <p:sp>
        <p:nvSpPr>
          <p:cNvPr id="14" name="文本框 13">
            <a:extLst>
              <a:ext uri="{FF2B5EF4-FFF2-40B4-BE49-F238E27FC236}">
                <a16:creationId xmlns:a16="http://schemas.microsoft.com/office/drawing/2014/main" id="{473D8DC5-2CF9-4AA4-BB6E-8B57369905A7}"/>
              </a:ext>
            </a:extLst>
          </p:cNvPr>
          <p:cNvSpPr txBox="1"/>
          <p:nvPr/>
        </p:nvSpPr>
        <p:spPr>
          <a:xfrm>
            <a:off x="9814561" y="6221650"/>
            <a:ext cx="176904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  0  1  X  .  1  2  .  0  4</a:t>
            </a:r>
            <a:endParaRPr kumimoji="0" lang="zh-CN" altLang="en-US"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5C88A5D7-F46C-4F77-8611-4FF1C95AF77F}"/>
              </a:ext>
            </a:extLst>
          </p:cNvPr>
          <p:cNvSpPr/>
          <p:nvPr/>
        </p:nvSpPr>
        <p:spPr>
          <a:xfrm>
            <a:off x="699840" y="6318547"/>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16" name="文本框 15">
            <a:extLst>
              <a:ext uri="{FF2B5EF4-FFF2-40B4-BE49-F238E27FC236}">
                <a16:creationId xmlns:a16="http://schemas.microsoft.com/office/drawing/2014/main" id="{53395DDA-9BE6-46E2-AB6F-4C5DC74B8377}"/>
              </a:ext>
            </a:extLst>
          </p:cNvPr>
          <p:cNvSpPr txBox="1"/>
          <p:nvPr/>
        </p:nvSpPr>
        <p:spPr>
          <a:xfrm>
            <a:off x="598240" y="5604405"/>
            <a:ext cx="1393395" cy="707886"/>
          </a:xfrm>
          <a:prstGeom prst="rect">
            <a:avLst/>
          </a:prstGeom>
          <a:noFill/>
        </p:spPr>
        <p:txBody>
          <a:bodyPr wrap="none" rtlCol="0">
            <a:spAutoFit/>
          </a:bodyPr>
          <a:lstStyle/>
          <a:p>
            <a:pPr lvl="0">
              <a:defRPr/>
            </a:pPr>
            <a:r>
              <a:rPr lang="en-US" altLang="zh-CN" sz="2000" b="1" dirty="0">
                <a:solidFill>
                  <a:prstClr val="white"/>
                </a:solidFill>
                <a:latin typeface="思源黑体 CN Heavy" panose="020B0A00000000000000" pitchFamily="34" charset="-122"/>
                <a:ea typeface="思源黑体 CN Heavy" panose="020B0A00000000000000" pitchFamily="34" charset="-122"/>
              </a:rPr>
              <a:t>PROJECT</a:t>
            </a:r>
          </a:p>
          <a:p>
            <a:pPr lvl="0">
              <a:defRPr/>
            </a:pPr>
            <a:r>
              <a:rPr lang="en-US" altLang="zh-CN" sz="2000" b="1" dirty="0">
                <a:solidFill>
                  <a:prstClr val="white"/>
                </a:solidFill>
                <a:latin typeface="思源黑体 CN Heavy" panose="020B0A00000000000000" pitchFamily="34" charset="-122"/>
                <a:ea typeface="思源黑体 CN Heavy" panose="020B0A00000000000000" pitchFamily="34" charset="-122"/>
              </a:rPr>
              <a:t>LAUNCH.</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7" name="文本框 16">
            <a:extLst>
              <a:ext uri="{FF2B5EF4-FFF2-40B4-BE49-F238E27FC236}">
                <a16:creationId xmlns:a16="http://schemas.microsoft.com/office/drawing/2014/main" id="{07865F7A-E4D6-4E5E-BC30-D48C2CCB48ED}"/>
              </a:ext>
            </a:extLst>
          </p:cNvPr>
          <p:cNvSpPr txBox="1"/>
          <p:nvPr/>
        </p:nvSpPr>
        <p:spPr>
          <a:xfrm rot="5400000">
            <a:off x="9756876" y="3595233"/>
            <a:ext cx="32563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B  U  S  I  N  E  S  </a:t>
            </a:r>
            <a:r>
              <a:rPr kumimoji="0" lang="en-US" altLang="zh-CN" sz="1200" b="0" i="0" u="none" strike="noStrike" kern="1200" cap="none" spc="60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rPr>
              <a:t>S</a:t>
            </a:r>
            <a:endParaRPr kumimoji="0" lang="zh-CN" altLang="en-US" sz="12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F8210A0B-4A1B-4418-8098-7ADFE72D0094}"/>
              </a:ext>
            </a:extLst>
          </p:cNvPr>
          <p:cNvSpPr/>
          <p:nvPr/>
        </p:nvSpPr>
        <p:spPr>
          <a:xfrm>
            <a:off x="699840" y="484234"/>
            <a:ext cx="436880" cy="5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8"/>
              <a:ea typeface="微软雅黑 Light"/>
              <a:cs typeface="+mn-cs"/>
            </a:endParaRPr>
          </a:p>
        </p:txBody>
      </p:sp>
      <p:sp>
        <p:nvSpPr>
          <p:cNvPr id="19" name="文本框 18">
            <a:extLst>
              <a:ext uri="{FF2B5EF4-FFF2-40B4-BE49-F238E27FC236}">
                <a16:creationId xmlns:a16="http://schemas.microsoft.com/office/drawing/2014/main" id="{C5E19785-4101-47D0-B5DE-88FD0B3E4824}"/>
              </a:ext>
            </a:extLst>
          </p:cNvPr>
          <p:cNvSpPr txBox="1"/>
          <p:nvPr/>
        </p:nvSpPr>
        <p:spPr>
          <a:xfrm>
            <a:off x="598240" y="609015"/>
            <a:ext cx="15573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COMPANY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LOGO.</a:t>
            </a:r>
            <a:endParaRPr kumimoji="0" lang="zh-CN" altLang="en-US" sz="2000" b="1"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2052140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ppt_x</p:attrName>
                                            </p:attrNameLst>
                                          </p:cBhvr>
                                          <p:tavLst>
                                            <p:tav tm="0">
                                              <p:val>
                                                <p:strVal val="0-#ppt_w/2"/>
                                              </p:val>
                                            </p:tav>
                                            <p:tav tm="100000">
                                              <p:val>
                                                <p:strVal val="#ppt_x"/>
                                              </p:val>
                                            </p:tav>
                                          </p:tavLst>
                                        </p:anim>
                                        <p:anim calcmode="lin" valueType="num">
                                          <p:cBhvr>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6" presetClass="emph" presetSubtype="0" fill="hold" grpId="1" nodeType="afterEffect">
                                      <p:stCondLst>
                                        <p:cond delay="0"/>
                                      </p:stCondLst>
                                      <p:iterate type="lt">
                                        <p:tmPct val="10000"/>
                                      </p:iterate>
                                      <p:childTnLst>
                                        <p:animEffect transition="out" filter="fade">
                                          <p:cBhvr>
                                            <p:cTn id="11" dur="500" tmFilter="0, 0; .2, .5; .8, .5; 1, 0"/>
                                            <p:tgtEl>
                                              <p:spTgt spid="145"/>
                                            </p:tgtEl>
                                          </p:cBhvr>
                                        </p:animEffect>
                                        <p:animScale>
                                          <p:cBhvr>
                                            <p:cTn id="12" dur="250" autoRev="1" fill="hold"/>
                                            <p:tgtEl>
                                              <p:spTgt spid="145"/>
                                            </p:tgtEl>
                                          </p:cBhvr>
                                          <p:by x="105000" y="105000"/>
                                        </p:animScale>
                                      </p:childTnLst>
                                    </p:cTn>
                                  </p:par>
                                  <p:par>
                                    <p:cTn id="13" presetID="2" presetClass="entr" presetSubtype="4" fill="hold" nodeType="withEffect" p14:presetBounceEnd="67000">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14:bounceEnd="67000">
                                          <p:cBhvr additive="base">
                                            <p:cTn id="15" dur="2000" fill="hold"/>
                                            <p:tgtEl>
                                              <p:spTgt spid="20"/>
                                            </p:tgtEl>
                                            <p:attrNameLst>
                                              <p:attrName>ppt_x</p:attrName>
                                            </p:attrNameLst>
                                          </p:cBhvr>
                                          <p:tavLst>
                                            <p:tav tm="0">
                                              <p:val>
                                                <p:strVal val="#ppt_x"/>
                                              </p:val>
                                            </p:tav>
                                            <p:tav tm="100000">
                                              <p:val>
                                                <p:strVal val="#ppt_x"/>
                                              </p:val>
                                            </p:tav>
                                          </p:tavLst>
                                        </p:anim>
                                        <p:anim calcmode="lin" valueType="num" p14:bounceEnd="67000">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8" presetClass="emph" presetSubtype="0" fill="hold" nodeType="withEffect">
                                      <p:stCondLst>
                                        <p:cond delay="0"/>
                                      </p:stCondLst>
                                      <p:childTnLst>
                                        <p:animRot by="21600000">
                                          <p:cBhvr>
                                            <p:cTn id="18" dur="2000" fill="hold"/>
                                            <p:tgtEl>
                                              <p:spTgt spid="20"/>
                                            </p:tgtEl>
                                            <p:attrNameLst>
                                              <p:attrName>r</p:attrName>
                                            </p:attrNameLst>
                                          </p:cBhvr>
                                        </p:animRot>
                                      </p:childTnLst>
                                    </p:cTn>
                                  </p:par>
                                  <p:par>
                                    <p:cTn id="19" presetID="2" presetClass="entr" presetSubtype="4" fill="hold" nodeType="withEffect" p14:presetBounceEnd="67000">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14:bounceEnd="67000">
                                          <p:cBhvr additive="base">
                                            <p:cTn id="21" dur="2000" fill="hold"/>
                                            <p:tgtEl>
                                              <p:spTgt spid="21"/>
                                            </p:tgtEl>
                                            <p:attrNameLst>
                                              <p:attrName>ppt_x</p:attrName>
                                            </p:attrNameLst>
                                          </p:cBhvr>
                                          <p:tavLst>
                                            <p:tav tm="0">
                                              <p:val>
                                                <p:strVal val="#ppt_x"/>
                                              </p:val>
                                            </p:tav>
                                            <p:tav tm="100000">
                                              <p:val>
                                                <p:strVal val="#ppt_x"/>
                                              </p:val>
                                            </p:tav>
                                          </p:tavLst>
                                        </p:anim>
                                        <p:anim calcmode="lin" valueType="num" p14:bounceEnd="67000">
                                          <p:cBhvr additive="base">
                                            <p:cTn id="22" dur="2000" fill="hold"/>
                                            <p:tgtEl>
                                              <p:spTgt spid="21"/>
                                            </p:tgtEl>
                                            <p:attrNameLst>
                                              <p:attrName>ppt_y</p:attrName>
                                            </p:attrNameLst>
                                          </p:cBhvr>
                                          <p:tavLst>
                                            <p:tav tm="0">
                                              <p:val>
                                                <p:strVal val="1+#ppt_h/2"/>
                                              </p:val>
                                            </p:tav>
                                            <p:tav tm="100000">
                                              <p:val>
                                                <p:strVal val="#ppt_y"/>
                                              </p:val>
                                            </p:tav>
                                          </p:tavLst>
                                        </p:anim>
                                      </p:childTnLst>
                                    </p:cTn>
                                  </p:par>
                                  <p:par>
                                    <p:cTn id="23" presetID="8" presetClass="emph" presetSubtype="0" fill="hold" nodeType="withEffect">
                                      <p:stCondLst>
                                        <p:cond delay="0"/>
                                      </p:stCondLst>
                                      <p:childTnLst>
                                        <p:animRot by="21600000">
                                          <p:cBhvr>
                                            <p:cTn id="24" dur="2000" fill="hold"/>
                                            <p:tgtEl>
                                              <p:spTgt spid="21"/>
                                            </p:tgtEl>
                                            <p:attrNameLst>
                                              <p:attrName>r</p:attrName>
                                            </p:attrNameLst>
                                          </p:cBhvr>
                                        </p:animRot>
                                      </p:childTnLst>
                                    </p:cTn>
                                  </p:par>
                                </p:childTnLst>
                              </p:cTn>
                            </p:par>
                            <p:par>
                              <p:cTn id="25" fill="hold">
                                <p:stCondLst>
                                  <p:cond delay="2800"/>
                                </p:stCondLst>
                                <p:childTnLst>
                                  <p:par>
                                    <p:cTn id="26" presetID="53" presetClass="entr" presetSubtype="16" fill="hold" grpId="0" nodeType="afterEffect">
                                      <p:stCondLst>
                                        <p:cond delay="0"/>
                                      </p:stCondLst>
                                      <p:childTnLst>
                                        <p:set>
                                          <p:cBhvr>
                                            <p:cTn id="27" dur="1" fill="hold">
                                              <p:stCondLst>
                                                <p:cond delay="0"/>
                                              </p:stCondLst>
                                            </p:cTn>
                                            <p:tgtEl>
                                              <p:spTgt spid="134"/>
                                            </p:tgtEl>
                                            <p:attrNameLst>
                                              <p:attrName>style.visibility</p:attrName>
                                            </p:attrNameLst>
                                          </p:cBhvr>
                                          <p:to>
                                            <p:strVal val="visible"/>
                                          </p:to>
                                        </p:set>
                                        <p:anim calcmode="lin" valueType="num">
                                          <p:cBhvr>
                                            <p:cTn id="28" dur="500" fill="hold"/>
                                            <p:tgtEl>
                                              <p:spTgt spid="134"/>
                                            </p:tgtEl>
                                            <p:attrNameLst>
                                              <p:attrName>ppt_w</p:attrName>
                                            </p:attrNameLst>
                                          </p:cBhvr>
                                          <p:tavLst>
                                            <p:tav tm="0">
                                              <p:val>
                                                <p:fltVal val="0"/>
                                              </p:val>
                                            </p:tav>
                                            <p:tav tm="100000">
                                              <p:val>
                                                <p:strVal val="#ppt_w"/>
                                              </p:val>
                                            </p:tav>
                                          </p:tavLst>
                                        </p:anim>
                                        <p:anim calcmode="lin" valueType="num">
                                          <p:cBhvr>
                                            <p:cTn id="29" dur="500" fill="hold"/>
                                            <p:tgtEl>
                                              <p:spTgt spid="134"/>
                                            </p:tgtEl>
                                            <p:attrNameLst>
                                              <p:attrName>ppt_h</p:attrName>
                                            </p:attrNameLst>
                                          </p:cBhvr>
                                          <p:tavLst>
                                            <p:tav tm="0">
                                              <p:val>
                                                <p:fltVal val="0"/>
                                              </p:val>
                                            </p:tav>
                                            <p:tav tm="100000">
                                              <p:val>
                                                <p:strVal val="#ppt_h"/>
                                              </p:val>
                                            </p:tav>
                                          </p:tavLst>
                                        </p:anim>
                                        <p:animEffect transition="in" filter="fade">
                                          <p:cBhvr>
                                            <p:cTn id="30" dur="500"/>
                                            <p:tgtEl>
                                              <p:spTgt spid="134"/>
                                            </p:tgtEl>
                                          </p:cBhvr>
                                        </p:animEffect>
                                      </p:childTnLst>
                                    </p:cTn>
                                  </p:par>
                                </p:childTnLst>
                              </p:cTn>
                            </p:par>
                            <p:par>
                              <p:cTn id="31" fill="hold">
                                <p:stCondLst>
                                  <p:cond delay="3300"/>
                                </p:stCondLst>
                                <p:childTnLst>
                                  <p:par>
                                    <p:cTn id="32" presetID="47" presetClass="entr" presetSubtype="0" fill="hold" grpId="0" nodeType="after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1000"/>
                                            <p:tgtEl>
                                              <p:spTgt spid="146"/>
                                            </p:tgtEl>
                                          </p:cBhvr>
                                        </p:animEffect>
                                        <p:anim calcmode="lin" valueType="num">
                                          <p:cBhvr>
                                            <p:cTn id="35" dur="1000" fill="hold"/>
                                            <p:tgtEl>
                                              <p:spTgt spid="146"/>
                                            </p:tgtEl>
                                            <p:attrNameLst>
                                              <p:attrName>ppt_x</p:attrName>
                                            </p:attrNameLst>
                                          </p:cBhvr>
                                          <p:tavLst>
                                            <p:tav tm="0">
                                              <p:val>
                                                <p:strVal val="#ppt_x"/>
                                              </p:val>
                                            </p:tav>
                                            <p:tav tm="100000">
                                              <p:val>
                                                <p:strVal val="#ppt_x"/>
                                              </p:val>
                                            </p:tav>
                                          </p:tavLst>
                                        </p:anim>
                                        <p:anim calcmode="lin" valueType="num">
                                          <p:cBhvr>
                                            <p:cTn id="36" dur="1000" fill="hold"/>
                                            <p:tgtEl>
                                              <p:spTgt spid="146"/>
                                            </p:tgtEl>
                                            <p:attrNameLst>
                                              <p:attrName>ppt_y</p:attrName>
                                            </p:attrNameLst>
                                          </p:cBhvr>
                                          <p:tavLst>
                                            <p:tav tm="0">
                                              <p:val>
                                                <p:strVal val="#ppt_y-.1"/>
                                              </p:val>
                                            </p:tav>
                                            <p:tav tm="100000">
                                              <p:val>
                                                <p:strVal val="#ppt_y"/>
                                              </p:val>
                                            </p:tav>
                                          </p:tavLst>
                                        </p:anim>
                                      </p:childTnLst>
                                    </p:cTn>
                                  </p:par>
                                </p:childTnLst>
                              </p:cTn>
                            </p:par>
                            <p:par>
                              <p:cTn id="37" fill="hold">
                                <p:stCondLst>
                                  <p:cond delay="4300"/>
                                </p:stCondLst>
                                <p:childTnLst>
                                  <p:par>
                                    <p:cTn id="38" presetID="5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strVal val="#ppt_w*0.70"/>
                                              </p:val>
                                            </p:tav>
                                            <p:tav tm="100000">
                                              <p:val>
                                                <p:strVal val="#ppt_w"/>
                                              </p:val>
                                            </p:tav>
                                          </p:tavLst>
                                        </p:anim>
                                        <p:anim calcmode="lin" valueType="num">
                                          <p:cBhvr>
                                            <p:cTn id="41" dur="1000" fill="hold"/>
                                            <p:tgtEl>
                                              <p:spTgt spid="18"/>
                                            </p:tgtEl>
                                            <p:attrNameLst>
                                              <p:attrName>ppt_h</p:attrName>
                                            </p:attrNameLst>
                                          </p:cBhvr>
                                          <p:tavLst>
                                            <p:tav tm="0">
                                              <p:val>
                                                <p:strVal val="#ppt_h"/>
                                              </p:val>
                                            </p:tav>
                                            <p:tav tm="100000">
                                              <p:val>
                                                <p:strVal val="#ppt_h"/>
                                              </p:val>
                                            </p:tav>
                                          </p:tavLst>
                                        </p:anim>
                                        <p:animEffect transition="in" filter="fade">
                                          <p:cBhvr>
                                            <p:cTn id="42" dur="1000"/>
                                            <p:tgtEl>
                                              <p:spTgt spid="18"/>
                                            </p:tgtEl>
                                          </p:cBhvr>
                                        </p:animEffect>
                                      </p:childTnLst>
                                    </p:cTn>
                                  </p:par>
                                </p:childTnLst>
                              </p:cTn>
                            </p:par>
                            <p:par>
                              <p:cTn id="43" fill="hold">
                                <p:stCondLst>
                                  <p:cond delay="5300"/>
                                </p:stCondLst>
                                <p:childTnLst>
                                  <p:par>
                                    <p:cTn id="44" presetID="55"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1000" fill="hold"/>
                                            <p:tgtEl>
                                              <p:spTgt spid="19"/>
                                            </p:tgtEl>
                                            <p:attrNameLst>
                                              <p:attrName>ppt_w</p:attrName>
                                            </p:attrNameLst>
                                          </p:cBhvr>
                                          <p:tavLst>
                                            <p:tav tm="0">
                                              <p:val>
                                                <p:strVal val="#ppt_w*0.70"/>
                                              </p:val>
                                            </p:tav>
                                            <p:tav tm="100000">
                                              <p:val>
                                                <p:strVal val="#ppt_w"/>
                                              </p:val>
                                            </p:tav>
                                          </p:tavLst>
                                        </p:anim>
                                        <p:anim calcmode="lin" valueType="num">
                                          <p:cBhvr>
                                            <p:cTn id="47" dur="1000" fill="hold"/>
                                            <p:tgtEl>
                                              <p:spTgt spid="19"/>
                                            </p:tgtEl>
                                            <p:attrNameLst>
                                              <p:attrName>ppt_h</p:attrName>
                                            </p:attrNameLst>
                                          </p:cBhvr>
                                          <p:tavLst>
                                            <p:tav tm="0">
                                              <p:val>
                                                <p:strVal val="#ppt_h"/>
                                              </p:val>
                                            </p:tav>
                                            <p:tav tm="100000">
                                              <p:val>
                                                <p:strVal val="#ppt_h"/>
                                              </p:val>
                                            </p:tav>
                                          </p:tavLst>
                                        </p:anim>
                                        <p:animEffect transition="in" filter="fade">
                                          <p:cBhvr>
                                            <p:cTn id="48" dur="1000"/>
                                            <p:tgtEl>
                                              <p:spTgt spid="19"/>
                                            </p:tgtEl>
                                          </p:cBhvr>
                                        </p:animEffect>
                                      </p:childTnLst>
                                    </p:cTn>
                                  </p:par>
                                </p:childTnLst>
                              </p:cTn>
                            </p:par>
                            <p:par>
                              <p:cTn id="49" fill="hold">
                                <p:stCondLst>
                                  <p:cond delay="6300"/>
                                </p:stCondLst>
                                <p:childTnLst>
                                  <p:par>
                                    <p:cTn id="50" presetID="49" presetClass="entr" presetSubtype="0" decel="10000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 calcmode="lin" valueType="num">
                                          <p:cBhvr>
                                            <p:cTn id="54" dur="500" fill="hold"/>
                                            <p:tgtEl>
                                              <p:spTgt spid="9"/>
                                            </p:tgtEl>
                                            <p:attrNameLst>
                                              <p:attrName>style.rotation</p:attrName>
                                            </p:attrNameLst>
                                          </p:cBhvr>
                                          <p:tavLst>
                                            <p:tav tm="0">
                                              <p:val>
                                                <p:fltVal val="360"/>
                                              </p:val>
                                            </p:tav>
                                            <p:tav tm="100000">
                                              <p:val>
                                                <p:fltVal val="0"/>
                                              </p:val>
                                            </p:tav>
                                          </p:tavLst>
                                        </p:anim>
                                        <p:animEffect transition="in" filter="fade">
                                          <p:cBhvr>
                                            <p:cTn id="55" dur="500"/>
                                            <p:tgtEl>
                                              <p:spTgt spid="9"/>
                                            </p:tgtEl>
                                          </p:cBhvr>
                                        </p:animEffect>
                                      </p:childTnLst>
                                    </p:cTn>
                                  </p:par>
                                </p:childTnLst>
                              </p:cTn>
                            </p:par>
                            <p:par>
                              <p:cTn id="56" fill="hold">
                                <p:stCondLst>
                                  <p:cond delay="6800"/>
                                </p:stCondLst>
                                <p:childTnLst>
                                  <p:par>
                                    <p:cTn id="57" presetID="42"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par>
                              <p:cTn id="62" fill="hold">
                                <p:stCondLst>
                                  <p:cond delay="7800"/>
                                </p:stCondLst>
                                <p:childTnLst>
                                  <p:par>
                                    <p:cTn id="63" presetID="55"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1000" fill="hold"/>
                                            <p:tgtEl>
                                              <p:spTgt spid="16"/>
                                            </p:tgtEl>
                                            <p:attrNameLst>
                                              <p:attrName>ppt_w</p:attrName>
                                            </p:attrNameLst>
                                          </p:cBhvr>
                                          <p:tavLst>
                                            <p:tav tm="0">
                                              <p:val>
                                                <p:strVal val="#ppt_w*0.70"/>
                                              </p:val>
                                            </p:tav>
                                            <p:tav tm="100000">
                                              <p:val>
                                                <p:strVal val="#ppt_w"/>
                                              </p:val>
                                            </p:tav>
                                          </p:tavLst>
                                        </p:anim>
                                        <p:anim calcmode="lin" valueType="num">
                                          <p:cBhvr>
                                            <p:cTn id="66" dur="1000" fill="hold"/>
                                            <p:tgtEl>
                                              <p:spTgt spid="16"/>
                                            </p:tgtEl>
                                            <p:attrNameLst>
                                              <p:attrName>ppt_h</p:attrName>
                                            </p:attrNameLst>
                                          </p:cBhvr>
                                          <p:tavLst>
                                            <p:tav tm="0">
                                              <p:val>
                                                <p:strVal val="#ppt_h"/>
                                              </p:val>
                                            </p:tav>
                                            <p:tav tm="100000">
                                              <p:val>
                                                <p:strVal val="#ppt_h"/>
                                              </p:val>
                                            </p:tav>
                                          </p:tavLst>
                                        </p:anim>
                                        <p:animEffect transition="in" filter="fade">
                                          <p:cBhvr>
                                            <p:cTn id="67" dur="1000"/>
                                            <p:tgtEl>
                                              <p:spTgt spid="16"/>
                                            </p:tgtEl>
                                          </p:cBhvr>
                                        </p:animEffect>
                                      </p:childTnLst>
                                    </p:cTn>
                                  </p:par>
                                  <p:par>
                                    <p:cTn id="68" presetID="55"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1000" fill="hold"/>
                                            <p:tgtEl>
                                              <p:spTgt spid="15"/>
                                            </p:tgtEl>
                                            <p:attrNameLst>
                                              <p:attrName>ppt_w</p:attrName>
                                            </p:attrNameLst>
                                          </p:cBhvr>
                                          <p:tavLst>
                                            <p:tav tm="0">
                                              <p:val>
                                                <p:strVal val="#ppt_w*0.70"/>
                                              </p:val>
                                            </p:tav>
                                            <p:tav tm="100000">
                                              <p:val>
                                                <p:strVal val="#ppt_w"/>
                                              </p:val>
                                            </p:tav>
                                          </p:tavLst>
                                        </p:anim>
                                        <p:anim calcmode="lin" valueType="num">
                                          <p:cBhvr>
                                            <p:cTn id="71" dur="1000" fill="hold"/>
                                            <p:tgtEl>
                                              <p:spTgt spid="15"/>
                                            </p:tgtEl>
                                            <p:attrNameLst>
                                              <p:attrName>ppt_h</p:attrName>
                                            </p:attrNameLst>
                                          </p:cBhvr>
                                          <p:tavLst>
                                            <p:tav tm="0">
                                              <p:val>
                                                <p:strVal val="#ppt_h"/>
                                              </p:val>
                                            </p:tav>
                                            <p:tav tm="100000">
                                              <p:val>
                                                <p:strVal val="#ppt_h"/>
                                              </p:val>
                                            </p:tav>
                                          </p:tavLst>
                                        </p:anim>
                                        <p:animEffect transition="in" filter="fade">
                                          <p:cBhvr>
                                            <p:cTn id="72" dur="1000"/>
                                            <p:tgtEl>
                                              <p:spTgt spid="15"/>
                                            </p:tgtEl>
                                          </p:cBhvr>
                                        </p:animEffect>
                                      </p:childTnLst>
                                    </p:cTn>
                                  </p:par>
                                </p:childTnLst>
                              </p:cTn>
                            </p:par>
                            <p:par>
                              <p:cTn id="73" fill="hold">
                                <p:stCondLst>
                                  <p:cond delay="8800"/>
                                </p:stCondLst>
                                <p:childTnLst>
                                  <p:par>
                                    <p:cTn id="74" presetID="2" presetClass="entr" presetSubtype="2" fill="hold" grpId="0" nodeType="afterEffect" p14:presetBounceEnd="67000">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14:bounceEnd="67000">
                                          <p:cBhvr additive="base">
                                            <p:cTn id="76" dur="2000" fill="hold"/>
                                            <p:tgtEl>
                                              <p:spTgt spid="14"/>
                                            </p:tgtEl>
                                            <p:attrNameLst>
                                              <p:attrName>ppt_x</p:attrName>
                                            </p:attrNameLst>
                                          </p:cBhvr>
                                          <p:tavLst>
                                            <p:tav tm="0">
                                              <p:val>
                                                <p:strVal val="1+#ppt_w/2"/>
                                              </p:val>
                                            </p:tav>
                                            <p:tav tm="100000">
                                              <p:val>
                                                <p:strVal val="#ppt_x"/>
                                              </p:val>
                                            </p:tav>
                                          </p:tavLst>
                                        </p:anim>
                                        <p:anim calcmode="lin" valueType="num" p14:bounceEnd="67000">
                                          <p:cBhvr additive="base">
                                            <p:cTn id="77" dur="2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45" grpId="0"/>
          <p:bldP spid="145" grpId="1"/>
          <p:bldP spid="146" grpId="0"/>
          <p:bldP spid="14" grpId="0"/>
          <p:bldP spid="15" grpId="0" animBg="1"/>
          <p:bldP spid="16" grpId="0"/>
          <p:bldP spid="17" grpId="0"/>
          <p:bldP spid="18" grpId="0" animBg="1"/>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145"/>
                                            </p:tgtEl>
                                            <p:attrNameLst>
                                              <p:attrName>style.visibility</p:attrName>
                                            </p:attrNameLst>
                                          </p:cBhvr>
                                          <p:to>
                                            <p:strVal val="visible"/>
                                          </p:to>
                                        </p:set>
                                        <p:anim calcmode="lin" valueType="num">
                                          <p:cBhvr>
                                            <p:cTn id="7" dur="500" fill="hold"/>
                                            <p:tgtEl>
                                              <p:spTgt spid="145"/>
                                            </p:tgtEl>
                                            <p:attrNameLst>
                                              <p:attrName>ppt_x</p:attrName>
                                            </p:attrNameLst>
                                          </p:cBhvr>
                                          <p:tavLst>
                                            <p:tav tm="0">
                                              <p:val>
                                                <p:strVal val="0-#ppt_w/2"/>
                                              </p:val>
                                            </p:tav>
                                            <p:tav tm="100000">
                                              <p:val>
                                                <p:strVal val="#ppt_x"/>
                                              </p:val>
                                            </p:tav>
                                          </p:tavLst>
                                        </p:anim>
                                        <p:anim calcmode="lin" valueType="num">
                                          <p:cBhvr>
                                            <p:cTn id="8" dur="500" fill="hold"/>
                                            <p:tgtEl>
                                              <p:spTgt spid="145"/>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6" presetClass="emph" presetSubtype="0" fill="hold" grpId="1" nodeType="afterEffect">
                                      <p:stCondLst>
                                        <p:cond delay="0"/>
                                      </p:stCondLst>
                                      <p:iterate type="lt">
                                        <p:tmPct val="10000"/>
                                      </p:iterate>
                                      <p:childTnLst>
                                        <p:animEffect transition="out" filter="fade">
                                          <p:cBhvr>
                                            <p:cTn id="11" dur="500" tmFilter="0, 0; .2, .5; .8, .5; 1, 0"/>
                                            <p:tgtEl>
                                              <p:spTgt spid="145"/>
                                            </p:tgtEl>
                                          </p:cBhvr>
                                        </p:animEffect>
                                        <p:animScale>
                                          <p:cBhvr>
                                            <p:cTn id="12" dur="250" autoRev="1" fill="hold"/>
                                            <p:tgtEl>
                                              <p:spTgt spid="145"/>
                                            </p:tgtEl>
                                          </p:cBhvr>
                                          <p:by x="105000" y="105000"/>
                                        </p:animScale>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2000" fill="hold"/>
                                            <p:tgtEl>
                                              <p:spTgt spid="20"/>
                                            </p:tgtEl>
                                            <p:attrNameLst>
                                              <p:attrName>ppt_x</p:attrName>
                                            </p:attrNameLst>
                                          </p:cBhvr>
                                          <p:tavLst>
                                            <p:tav tm="0">
                                              <p:val>
                                                <p:strVal val="#ppt_x"/>
                                              </p:val>
                                            </p:tav>
                                            <p:tav tm="100000">
                                              <p:val>
                                                <p:strVal val="#ppt_x"/>
                                              </p:val>
                                            </p:tav>
                                          </p:tavLst>
                                        </p:anim>
                                        <p:anim calcmode="lin" valueType="num">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8" presetClass="emph" presetSubtype="0" fill="hold" nodeType="withEffect">
                                      <p:stCondLst>
                                        <p:cond delay="0"/>
                                      </p:stCondLst>
                                      <p:childTnLst>
                                        <p:animRot by="21600000">
                                          <p:cBhvr>
                                            <p:cTn id="18" dur="2000" fill="hold"/>
                                            <p:tgtEl>
                                              <p:spTgt spid="20"/>
                                            </p:tgtEl>
                                            <p:attrNameLst>
                                              <p:attrName>r</p:attrName>
                                            </p:attrNameLst>
                                          </p:cBhvr>
                                        </p:animRot>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2000" fill="hold"/>
                                            <p:tgtEl>
                                              <p:spTgt spid="21"/>
                                            </p:tgtEl>
                                            <p:attrNameLst>
                                              <p:attrName>ppt_x</p:attrName>
                                            </p:attrNameLst>
                                          </p:cBhvr>
                                          <p:tavLst>
                                            <p:tav tm="0">
                                              <p:val>
                                                <p:strVal val="#ppt_x"/>
                                              </p:val>
                                            </p:tav>
                                            <p:tav tm="100000">
                                              <p:val>
                                                <p:strVal val="#ppt_x"/>
                                              </p:val>
                                            </p:tav>
                                          </p:tavLst>
                                        </p:anim>
                                        <p:anim calcmode="lin" valueType="num">
                                          <p:cBhvr additive="base">
                                            <p:cTn id="22" dur="2000" fill="hold"/>
                                            <p:tgtEl>
                                              <p:spTgt spid="21"/>
                                            </p:tgtEl>
                                            <p:attrNameLst>
                                              <p:attrName>ppt_y</p:attrName>
                                            </p:attrNameLst>
                                          </p:cBhvr>
                                          <p:tavLst>
                                            <p:tav tm="0">
                                              <p:val>
                                                <p:strVal val="1+#ppt_h/2"/>
                                              </p:val>
                                            </p:tav>
                                            <p:tav tm="100000">
                                              <p:val>
                                                <p:strVal val="#ppt_y"/>
                                              </p:val>
                                            </p:tav>
                                          </p:tavLst>
                                        </p:anim>
                                      </p:childTnLst>
                                    </p:cTn>
                                  </p:par>
                                  <p:par>
                                    <p:cTn id="23" presetID="8" presetClass="emph" presetSubtype="0" fill="hold" nodeType="withEffect">
                                      <p:stCondLst>
                                        <p:cond delay="0"/>
                                      </p:stCondLst>
                                      <p:childTnLst>
                                        <p:animRot by="21600000">
                                          <p:cBhvr>
                                            <p:cTn id="24" dur="2000" fill="hold"/>
                                            <p:tgtEl>
                                              <p:spTgt spid="21"/>
                                            </p:tgtEl>
                                            <p:attrNameLst>
                                              <p:attrName>r</p:attrName>
                                            </p:attrNameLst>
                                          </p:cBhvr>
                                        </p:animRot>
                                      </p:childTnLst>
                                    </p:cTn>
                                  </p:par>
                                </p:childTnLst>
                              </p:cTn>
                            </p:par>
                            <p:par>
                              <p:cTn id="25" fill="hold">
                                <p:stCondLst>
                                  <p:cond delay="2800"/>
                                </p:stCondLst>
                                <p:childTnLst>
                                  <p:par>
                                    <p:cTn id="26" presetID="53" presetClass="entr" presetSubtype="16" fill="hold" grpId="0" nodeType="afterEffect">
                                      <p:stCondLst>
                                        <p:cond delay="0"/>
                                      </p:stCondLst>
                                      <p:childTnLst>
                                        <p:set>
                                          <p:cBhvr>
                                            <p:cTn id="27" dur="1" fill="hold">
                                              <p:stCondLst>
                                                <p:cond delay="0"/>
                                              </p:stCondLst>
                                            </p:cTn>
                                            <p:tgtEl>
                                              <p:spTgt spid="134"/>
                                            </p:tgtEl>
                                            <p:attrNameLst>
                                              <p:attrName>style.visibility</p:attrName>
                                            </p:attrNameLst>
                                          </p:cBhvr>
                                          <p:to>
                                            <p:strVal val="visible"/>
                                          </p:to>
                                        </p:set>
                                        <p:anim calcmode="lin" valueType="num">
                                          <p:cBhvr>
                                            <p:cTn id="28" dur="500" fill="hold"/>
                                            <p:tgtEl>
                                              <p:spTgt spid="134"/>
                                            </p:tgtEl>
                                            <p:attrNameLst>
                                              <p:attrName>ppt_w</p:attrName>
                                            </p:attrNameLst>
                                          </p:cBhvr>
                                          <p:tavLst>
                                            <p:tav tm="0">
                                              <p:val>
                                                <p:fltVal val="0"/>
                                              </p:val>
                                            </p:tav>
                                            <p:tav tm="100000">
                                              <p:val>
                                                <p:strVal val="#ppt_w"/>
                                              </p:val>
                                            </p:tav>
                                          </p:tavLst>
                                        </p:anim>
                                        <p:anim calcmode="lin" valueType="num">
                                          <p:cBhvr>
                                            <p:cTn id="29" dur="500" fill="hold"/>
                                            <p:tgtEl>
                                              <p:spTgt spid="134"/>
                                            </p:tgtEl>
                                            <p:attrNameLst>
                                              <p:attrName>ppt_h</p:attrName>
                                            </p:attrNameLst>
                                          </p:cBhvr>
                                          <p:tavLst>
                                            <p:tav tm="0">
                                              <p:val>
                                                <p:fltVal val="0"/>
                                              </p:val>
                                            </p:tav>
                                            <p:tav tm="100000">
                                              <p:val>
                                                <p:strVal val="#ppt_h"/>
                                              </p:val>
                                            </p:tav>
                                          </p:tavLst>
                                        </p:anim>
                                        <p:animEffect transition="in" filter="fade">
                                          <p:cBhvr>
                                            <p:cTn id="30" dur="500"/>
                                            <p:tgtEl>
                                              <p:spTgt spid="134"/>
                                            </p:tgtEl>
                                          </p:cBhvr>
                                        </p:animEffect>
                                      </p:childTnLst>
                                    </p:cTn>
                                  </p:par>
                                </p:childTnLst>
                              </p:cTn>
                            </p:par>
                            <p:par>
                              <p:cTn id="31" fill="hold">
                                <p:stCondLst>
                                  <p:cond delay="3300"/>
                                </p:stCondLst>
                                <p:childTnLst>
                                  <p:par>
                                    <p:cTn id="32" presetID="47" presetClass="entr" presetSubtype="0" fill="hold" grpId="0" nodeType="after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1000"/>
                                            <p:tgtEl>
                                              <p:spTgt spid="146"/>
                                            </p:tgtEl>
                                          </p:cBhvr>
                                        </p:animEffect>
                                        <p:anim calcmode="lin" valueType="num">
                                          <p:cBhvr>
                                            <p:cTn id="35" dur="1000" fill="hold"/>
                                            <p:tgtEl>
                                              <p:spTgt spid="146"/>
                                            </p:tgtEl>
                                            <p:attrNameLst>
                                              <p:attrName>ppt_x</p:attrName>
                                            </p:attrNameLst>
                                          </p:cBhvr>
                                          <p:tavLst>
                                            <p:tav tm="0">
                                              <p:val>
                                                <p:strVal val="#ppt_x"/>
                                              </p:val>
                                            </p:tav>
                                            <p:tav tm="100000">
                                              <p:val>
                                                <p:strVal val="#ppt_x"/>
                                              </p:val>
                                            </p:tav>
                                          </p:tavLst>
                                        </p:anim>
                                        <p:anim calcmode="lin" valueType="num">
                                          <p:cBhvr>
                                            <p:cTn id="36" dur="1000" fill="hold"/>
                                            <p:tgtEl>
                                              <p:spTgt spid="146"/>
                                            </p:tgtEl>
                                            <p:attrNameLst>
                                              <p:attrName>ppt_y</p:attrName>
                                            </p:attrNameLst>
                                          </p:cBhvr>
                                          <p:tavLst>
                                            <p:tav tm="0">
                                              <p:val>
                                                <p:strVal val="#ppt_y-.1"/>
                                              </p:val>
                                            </p:tav>
                                            <p:tav tm="100000">
                                              <p:val>
                                                <p:strVal val="#ppt_y"/>
                                              </p:val>
                                            </p:tav>
                                          </p:tavLst>
                                        </p:anim>
                                      </p:childTnLst>
                                    </p:cTn>
                                  </p:par>
                                </p:childTnLst>
                              </p:cTn>
                            </p:par>
                            <p:par>
                              <p:cTn id="37" fill="hold">
                                <p:stCondLst>
                                  <p:cond delay="4300"/>
                                </p:stCondLst>
                                <p:childTnLst>
                                  <p:par>
                                    <p:cTn id="38" presetID="55"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0" fill="hold"/>
                                            <p:tgtEl>
                                              <p:spTgt spid="18"/>
                                            </p:tgtEl>
                                            <p:attrNameLst>
                                              <p:attrName>ppt_w</p:attrName>
                                            </p:attrNameLst>
                                          </p:cBhvr>
                                          <p:tavLst>
                                            <p:tav tm="0">
                                              <p:val>
                                                <p:strVal val="#ppt_w*0.70"/>
                                              </p:val>
                                            </p:tav>
                                            <p:tav tm="100000">
                                              <p:val>
                                                <p:strVal val="#ppt_w"/>
                                              </p:val>
                                            </p:tav>
                                          </p:tavLst>
                                        </p:anim>
                                        <p:anim calcmode="lin" valueType="num">
                                          <p:cBhvr>
                                            <p:cTn id="41" dur="1000" fill="hold"/>
                                            <p:tgtEl>
                                              <p:spTgt spid="18"/>
                                            </p:tgtEl>
                                            <p:attrNameLst>
                                              <p:attrName>ppt_h</p:attrName>
                                            </p:attrNameLst>
                                          </p:cBhvr>
                                          <p:tavLst>
                                            <p:tav tm="0">
                                              <p:val>
                                                <p:strVal val="#ppt_h"/>
                                              </p:val>
                                            </p:tav>
                                            <p:tav tm="100000">
                                              <p:val>
                                                <p:strVal val="#ppt_h"/>
                                              </p:val>
                                            </p:tav>
                                          </p:tavLst>
                                        </p:anim>
                                        <p:animEffect transition="in" filter="fade">
                                          <p:cBhvr>
                                            <p:cTn id="42" dur="1000"/>
                                            <p:tgtEl>
                                              <p:spTgt spid="18"/>
                                            </p:tgtEl>
                                          </p:cBhvr>
                                        </p:animEffect>
                                      </p:childTnLst>
                                    </p:cTn>
                                  </p:par>
                                </p:childTnLst>
                              </p:cTn>
                            </p:par>
                            <p:par>
                              <p:cTn id="43" fill="hold">
                                <p:stCondLst>
                                  <p:cond delay="5300"/>
                                </p:stCondLst>
                                <p:childTnLst>
                                  <p:par>
                                    <p:cTn id="44" presetID="55"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1000" fill="hold"/>
                                            <p:tgtEl>
                                              <p:spTgt spid="19"/>
                                            </p:tgtEl>
                                            <p:attrNameLst>
                                              <p:attrName>ppt_w</p:attrName>
                                            </p:attrNameLst>
                                          </p:cBhvr>
                                          <p:tavLst>
                                            <p:tav tm="0">
                                              <p:val>
                                                <p:strVal val="#ppt_w*0.70"/>
                                              </p:val>
                                            </p:tav>
                                            <p:tav tm="100000">
                                              <p:val>
                                                <p:strVal val="#ppt_w"/>
                                              </p:val>
                                            </p:tav>
                                          </p:tavLst>
                                        </p:anim>
                                        <p:anim calcmode="lin" valueType="num">
                                          <p:cBhvr>
                                            <p:cTn id="47" dur="1000" fill="hold"/>
                                            <p:tgtEl>
                                              <p:spTgt spid="19"/>
                                            </p:tgtEl>
                                            <p:attrNameLst>
                                              <p:attrName>ppt_h</p:attrName>
                                            </p:attrNameLst>
                                          </p:cBhvr>
                                          <p:tavLst>
                                            <p:tav tm="0">
                                              <p:val>
                                                <p:strVal val="#ppt_h"/>
                                              </p:val>
                                            </p:tav>
                                            <p:tav tm="100000">
                                              <p:val>
                                                <p:strVal val="#ppt_h"/>
                                              </p:val>
                                            </p:tav>
                                          </p:tavLst>
                                        </p:anim>
                                        <p:animEffect transition="in" filter="fade">
                                          <p:cBhvr>
                                            <p:cTn id="48" dur="1000"/>
                                            <p:tgtEl>
                                              <p:spTgt spid="19"/>
                                            </p:tgtEl>
                                          </p:cBhvr>
                                        </p:animEffect>
                                      </p:childTnLst>
                                    </p:cTn>
                                  </p:par>
                                </p:childTnLst>
                              </p:cTn>
                            </p:par>
                            <p:par>
                              <p:cTn id="49" fill="hold">
                                <p:stCondLst>
                                  <p:cond delay="6300"/>
                                </p:stCondLst>
                                <p:childTnLst>
                                  <p:par>
                                    <p:cTn id="50" presetID="49" presetClass="entr" presetSubtype="0" decel="10000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 calcmode="lin" valueType="num">
                                          <p:cBhvr>
                                            <p:cTn id="54" dur="500" fill="hold"/>
                                            <p:tgtEl>
                                              <p:spTgt spid="9"/>
                                            </p:tgtEl>
                                            <p:attrNameLst>
                                              <p:attrName>style.rotation</p:attrName>
                                            </p:attrNameLst>
                                          </p:cBhvr>
                                          <p:tavLst>
                                            <p:tav tm="0">
                                              <p:val>
                                                <p:fltVal val="360"/>
                                              </p:val>
                                            </p:tav>
                                            <p:tav tm="100000">
                                              <p:val>
                                                <p:fltVal val="0"/>
                                              </p:val>
                                            </p:tav>
                                          </p:tavLst>
                                        </p:anim>
                                        <p:animEffect transition="in" filter="fade">
                                          <p:cBhvr>
                                            <p:cTn id="55" dur="500"/>
                                            <p:tgtEl>
                                              <p:spTgt spid="9"/>
                                            </p:tgtEl>
                                          </p:cBhvr>
                                        </p:animEffect>
                                      </p:childTnLst>
                                    </p:cTn>
                                  </p:par>
                                </p:childTnLst>
                              </p:cTn>
                            </p:par>
                            <p:par>
                              <p:cTn id="56" fill="hold">
                                <p:stCondLst>
                                  <p:cond delay="6800"/>
                                </p:stCondLst>
                                <p:childTnLst>
                                  <p:par>
                                    <p:cTn id="57" presetID="42"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par>
                              <p:cTn id="62" fill="hold">
                                <p:stCondLst>
                                  <p:cond delay="7800"/>
                                </p:stCondLst>
                                <p:childTnLst>
                                  <p:par>
                                    <p:cTn id="63" presetID="55" presetClass="entr" presetSubtype="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1000" fill="hold"/>
                                            <p:tgtEl>
                                              <p:spTgt spid="16"/>
                                            </p:tgtEl>
                                            <p:attrNameLst>
                                              <p:attrName>ppt_w</p:attrName>
                                            </p:attrNameLst>
                                          </p:cBhvr>
                                          <p:tavLst>
                                            <p:tav tm="0">
                                              <p:val>
                                                <p:strVal val="#ppt_w*0.70"/>
                                              </p:val>
                                            </p:tav>
                                            <p:tav tm="100000">
                                              <p:val>
                                                <p:strVal val="#ppt_w"/>
                                              </p:val>
                                            </p:tav>
                                          </p:tavLst>
                                        </p:anim>
                                        <p:anim calcmode="lin" valueType="num">
                                          <p:cBhvr>
                                            <p:cTn id="66" dur="1000" fill="hold"/>
                                            <p:tgtEl>
                                              <p:spTgt spid="16"/>
                                            </p:tgtEl>
                                            <p:attrNameLst>
                                              <p:attrName>ppt_h</p:attrName>
                                            </p:attrNameLst>
                                          </p:cBhvr>
                                          <p:tavLst>
                                            <p:tav tm="0">
                                              <p:val>
                                                <p:strVal val="#ppt_h"/>
                                              </p:val>
                                            </p:tav>
                                            <p:tav tm="100000">
                                              <p:val>
                                                <p:strVal val="#ppt_h"/>
                                              </p:val>
                                            </p:tav>
                                          </p:tavLst>
                                        </p:anim>
                                        <p:animEffect transition="in" filter="fade">
                                          <p:cBhvr>
                                            <p:cTn id="67" dur="1000"/>
                                            <p:tgtEl>
                                              <p:spTgt spid="16"/>
                                            </p:tgtEl>
                                          </p:cBhvr>
                                        </p:animEffect>
                                      </p:childTnLst>
                                    </p:cTn>
                                  </p:par>
                                  <p:par>
                                    <p:cTn id="68" presetID="55"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1000" fill="hold"/>
                                            <p:tgtEl>
                                              <p:spTgt spid="15"/>
                                            </p:tgtEl>
                                            <p:attrNameLst>
                                              <p:attrName>ppt_w</p:attrName>
                                            </p:attrNameLst>
                                          </p:cBhvr>
                                          <p:tavLst>
                                            <p:tav tm="0">
                                              <p:val>
                                                <p:strVal val="#ppt_w*0.70"/>
                                              </p:val>
                                            </p:tav>
                                            <p:tav tm="100000">
                                              <p:val>
                                                <p:strVal val="#ppt_w"/>
                                              </p:val>
                                            </p:tav>
                                          </p:tavLst>
                                        </p:anim>
                                        <p:anim calcmode="lin" valueType="num">
                                          <p:cBhvr>
                                            <p:cTn id="71" dur="1000" fill="hold"/>
                                            <p:tgtEl>
                                              <p:spTgt spid="15"/>
                                            </p:tgtEl>
                                            <p:attrNameLst>
                                              <p:attrName>ppt_h</p:attrName>
                                            </p:attrNameLst>
                                          </p:cBhvr>
                                          <p:tavLst>
                                            <p:tav tm="0">
                                              <p:val>
                                                <p:strVal val="#ppt_h"/>
                                              </p:val>
                                            </p:tav>
                                            <p:tav tm="100000">
                                              <p:val>
                                                <p:strVal val="#ppt_h"/>
                                              </p:val>
                                            </p:tav>
                                          </p:tavLst>
                                        </p:anim>
                                        <p:animEffect transition="in" filter="fade">
                                          <p:cBhvr>
                                            <p:cTn id="72" dur="1000"/>
                                            <p:tgtEl>
                                              <p:spTgt spid="15"/>
                                            </p:tgtEl>
                                          </p:cBhvr>
                                        </p:animEffect>
                                      </p:childTnLst>
                                    </p:cTn>
                                  </p:par>
                                </p:childTnLst>
                              </p:cTn>
                            </p:par>
                            <p:par>
                              <p:cTn id="73" fill="hold">
                                <p:stCondLst>
                                  <p:cond delay="8800"/>
                                </p:stCondLst>
                                <p:childTnLst>
                                  <p:par>
                                    <p:cTn id="74" presetID="2" presetClass="entr" presetSubtype="2"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2000" fill="hold"/>
                                            <p:tgtEl>
                                              <p:spTgt spid="14"/>
                                            </p:tgtEl>
                                            <p:attrNameLst>
                                              <p:attrName>ppt_x</p:attrName>
                                            </p:attrNameLst>
                                          </p:cBhvr>
                                          <p:tavLst>
                                            <p:tav tm="0">
                                              <p:val>
                                                <p:strVal val="1+#ppt_w/2"/>
                                              </p:val>
                                            </p:tav>
                                            <p:tav tm="100000">
                                              <p:val>
                                                <p:strVal val="#ppt_x"/>
                                              </p:val>
                                            </p:tav>
                                          </p:tavLst>
                                        </p:anim>
                                        <p:anim calcmode="lin" valueType="num">
                                          <p:cBhvr additive="base">
                                            <p:cTn id="77" dur="2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45" grpId="0"/>
          <p:bldP spid="145" grpId="1"/>
          <p:bldP spid="146" grpId="0"/>
          <p:bldP spid="14" grpId="0"/>
          <p:bldP spid="15" grpId="0" animBg="1"/>
          <p:bldP spid="16" grpId="0"/>
          <p:bldP spid="17" grpId="0"/>
          <p:bldP spid="18" grpId="0" animBg="1"/>
          <p:bldP spid="19"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矩形 1"/>
          <p:cNvSpPr>
            <a:spLocks noChangeArrowheads="1"/>
          </p:cNvSpPr>
          <p:nvPr/>
        </p:nvSpPr>
        <p:spPr bwMode="auto">
          <a:xfrm>
            <a:off x="1304925" y="128264"/>
            <a:ext cx="9400656"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2"/>
              </a:rPr>
              <a:t>特效动画</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2"/>
              </a:rPr>
              <a:t>http://www.lfppt.com/pptmb_14.html</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3"/>
              </a:rPr>
              <a:t>个人简历</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3"/>
              </a:rPr>
              <a:t>http://www.lfppt.com/jldb_67.html</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4"/>
              </a:rPr>
              <a:t>职场汇报</a:t>
            </a: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4"/>
              </a:rPr>
              <a:t>http://www.lfppt.com/zchb.html</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PPT</a:t>
            </a: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修改教程：</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5"/>
              </a:rPr>
              <a:t>http://www.lfppt.com/detail_5278.html</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PPT</a:t>
            </a:r>
            <a:r>
              <a:rPr kumimoji="0" lang="zh-CN" altLang="en-US"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视频教程：</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6"/>
              </a:rPr>
              <a:t>http://www.lfppt.com/pptjc_101.html</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搜索</a:t>
            </a:r>
            <a:r>
              <a:rPr kumimoji="0" lang="en-US" altLang="zh-CN"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 </a:t>
            </a:r>
            <a:r>
              <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7"/>
              </a:rPr>
              <a:t>www.lfppt.com</a:t>
            </a: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7"/>
              </a:rPr>
              <a:t>雷锋</a:t>
            </a:r>
            <a:r>
              <a:rPr kumimoji="0" lang="en-US" altLang="zh-CN"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7"/>
              </a:rPr>
              <a:t>PPT</a:t>
            </a:r>
            <a:r>
              <a:rPr kumimoji="0" lang="zh-CN" altLang="en-US"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hlinkClick r:id="rId7"/>
              </a:rPr>
              <a:t>网</a:t>
            </a:r>
            <a:endParaRPr kumimoji="0" lang="en-US" altLang="zh-CN" sz="2800" b="1"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922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44FD841-3B33-4EEB-ABCE-4DB7D396FD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906" y="1159224"/>
            <a:ext cx="5917698" cy="5917698"/>
          </a:xfrm>
          <a:prstGeom prst="rect">
            <a:avLst/>
          </a:prstGeom>
        </p:spPr>
      </p:pic>
      <p:cxnSp>
        <p:nvCxnSpPr>
          <p:cNvPr id="4" name="直接连接符 3"/>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4" name="直接连接符 23"/>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TextBox 7">
            <a:extLst>
              <a:ext uri="{FF2B5EF4-FFF2-40B4-BE49-F238E27FC236}">
                <a16:creationId xmlns:a16="http://schemas.microsoft.com/office/drawing/2014/main" id="{41C35F16-9490-4AF9-8151-F11DC9BDAF31}"/>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项目背景</a:t>
            </a:r>
          </a:p>
        </p:txBody>
      </p:sp>
      <p:sp>
        <p:nvSpPr>
          <p:cNvPr id="40" name="TextBox 7">
            <a:extLst>
              <a:ext uri="{FF2B5EF4-FFF2-40B4-BE49-F238E27FC236}">
                <a16:creationId xmlns:a16="http://schemas.microsoft.com/office/drawing/2014/main" id="{C9DE912D-20BE-4E26-B4FF-174151BD8DD5}"/>
              </a:ext>
            </a:extLst>
          </p:cNvPr>
          <p:cNvSpPr txBox="1"/>
          <p:nvPr/>
        </p:nvSpPr>
        <p:spPr>
          <a:xfrm>
            <a:off x="582549" y="462625"/>
            <a:ext cx="767709"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01</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51" name="椭圆 50">
            <a:extLst>
              <a:ext uri="{FF2B5EF4-FFF2-40B4-BE49-F238E27FC236}">
                <a16:creationId xmlns:a16="http://schemas.microsoft.com/office/drawing/2014/main" id="{073A25E7-BCE9-466C-B65A-41E2CF5FAD2B}"/>
              </a:ext>
            </a:extLst>
          </p:cNvPr>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文本框 35">
            <a:extLst>
              <a:ext uri="{FF2B5EF4-FFF2-40B4-BE49-F238E27FC236}">
                <a16:creationId xmlns:a16="http://schemas.microsoft.com/office/drawing/2014/main" id="{CE639F2A-3B2F-4C35-A68B-C7AA4D4E1539}"/>
              </a:ext>
            </a:extLst>
          </p:cNvPr>
          <p:cNvSpPr txBox="1"/>
          <p:nvPr/>
        </p:nvSpPr>
        <p:spPr>
          <a:xfrm>
            <a:off x="5554532" y="1935145"/>
            <a:ext cx="5547509" cy="573940"/>
          </a:xfrm>
          <a:prstGeom prst="rect">
            <a:avLst/>
          </a:prstGeom>
          <a:noFill/>
        </p:spPr>
        <p:txBody>
          <a:bodyPr wrap="square" rtlCol="0">
            <a:spAutoFit/>
          </a:bodyPr>
          <a:lstStyle>
            <a:defPPr>
              <a:defRPr lang="zh-CN"/>
            </a:defPPr>
            <a:lvl1pPr algn="ctr">
              <a:lnSpc>
                <a:spcPct val="150000"/>
              </a:lnSpc>
              <a:defRPr sz="1000">
                <a:solidFill>
                  <a:schemeClr val="bg1">
                    <a:alpha val="75000"/>
                  </a:schemeClr>
                </a:solidFill>
                <a:latin typeface="Aaargh" panose="00000400000000000000" pitchFamily="2"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rPr>
              <a:t>This is some </a:t>
            </a:r>
            <a:r>
              <a:rPr kumimoji="0" lang="en-US" altLang="zh-CN" sz="1100" b="0" i="0" u="none" strike="noStrike" kern="1200" cap="none" spc="0" normalizeH="0" baseline="0" noProof="0" dirty="0" err="1">
                <a:ln>
                  <a:noFill/>
                </a:ln>
                <a:solidFill>
                  <a:schemeClr val="bg1"/>
                </a:solidFill>
                <a:effectLst/>
                <a:uLnTx/>
                <a:uFillTx/>
                <a:latin typeface="+mn-lt"/>
                <a:ea typeface="等线" panose="02010600030101010101" pitchFamily="2" charset="-122"/>
                <a:cs typeface="+mn-cs"/>
              </a:rPr>
              <a:t>text.Place</a:t>
            </a:r>
            <a:r>
              <a:rPr kumimoji="0" lang="en-US" altLang="zh-CN"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rPr>
              <a:t> your preferred texts </a:t>
            </a:r>
            <a:r>
              <a:rPr kumimoji="0" lang="en-US" altLang="zh-CN" sz="1100" b="0" i="0" u="none" strike="noStrike" kern="1200" cap="none" spc="0" normalizeH="0" baseline="0" noProof="0" dirty="0" err="1">
                <a:ln>
                  <a:noFill/>
                </a:ln>
                <a:solidFill>
                  <a:schemeClr val="bg1"/>
                </a:solidFill>
                <a:effectLst/>
                <a:uLnTx/>
                <a:uFillTx/>
                <a:latin typeface="+mn-lt"/>
                <a:ea typeface="等线" panose="02010600030101010101" pitchFamily="2" charset="-122"/>
                <a:cs typeface="+mn-cs"/>
              </a:rPr>
              <a:t>here.You</a:t>
            </a:r>
            <a:r>
              <a:rPr kumimoji="0" lang="en-US" altLang="zh-CN"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rPr>
              <a:t> can change it as you want. This is some </a:t>
            </a:r>
            <a:r>
              <a:rPr kumimoji="0" lang="en-US" altLang="zh-CN" sz="1100" b="0" i="0" u="none" strike="noStrike" kern="1200" cap="none" spc="0" normalizeH="0" baseline="0" noProof="0" dirty="0" err="1">
                <a:ln>
                  <a:noFill/>
                </a:ln>
                <a:solidFill>
                  <a:schemeClr val="bg1"/>
                </a:solidFill>
                <a:effectLst/>
                <a:uLnTx/>
                <a:uFillTx/>
                <a:latin typeface="+mn-lt"/>
                <a:ea typeface="等线" panose="02010600030101010101" pitchFamily="2" charset="-122"/>
                <a:cs typeface="+mn-cs"/>
              </a:rPr>
              <a:t>text.Place</a:t>
            </a:r>
            <a:r>
              <a:rPr kumimoji="0" lang="en-US" altLang="zh-CN"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rPr>
              <a:t> your preferred texts </a:t>
            </a:r>
            <a:r>
              <a:rPr kumimoji="0" lang="en-US" altLang="zh-CN" sz="1100" b="0" i="0" u="none" strike="noStrike" kern="1200" cap="none" spc="0" normalizeH="0" baseline="0" noProof="0" dirty="0" err="1">
                <a:ln>
                  <a:noFill/>
                </a:ln>
                <a:solidFill>
                  <a:schemeClr val="bg1"/>
                </a:solidFill>
                <a:effectLst/>
                <a:uLnTx/>
                <a:uFillTx/>
                <a:latin typeface="+mn-lt"/>
                <a:ea typeface="等线" panose="02010600030101010101" pitchFamily="2" charset="-122"/>
                <a:cs typeface="+mn-cs"/>
              </a:rPr>
              <a:t>here.You</a:t>
            </a:r>
            <a:r>
              <a:rPr kumimoji="0" lang="en-US" altLang="zh-CN"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rPr>
              <a:t> can change it as you want.</a:t>
            </a:r>
            <a:endParaRPr kumimoji="0" lang="zh-CN" altLang="en-US" sz="1100" b="0" i="0" u="none" strike="noStrike" kern="1200" cap="none" spc="0" normalizeH="0" baseline="0" noProof="0" dirty="0">
              <a:ln>
                <a:noFill/>
              </a:ln>
              <a:solidFill>
                <a:schemeClr val="bg1"/>
              </a:solidFill>
              <a:effectLst/>
              <a:uLnTx/>
              <a:uFillTx/>
              <a:latin typeface="+mn-lt"/>
              <a:ea typeface="等线" panose="02010600030101010101" pitchFamily="2" charset="-122"/>
              <a:cs typeface="+mn-cs"/>
            </a:endParaRPr>
          </a:p>
        </p:txBody>
      </p:sp>
      <p:grpSp>
        <p:nvGrpSpPr>
          <p:cNvPr id="37" name="组合 36">
            <a:extLst>
              <a:ext uri="{FF2B5EF4-FFF2-40B4-BE49-F238E27FC236}">
                <a16:creationId xmlns:a16="http://schemas.microsoft.com/office/drawing/2014/main" id="{370C97FC-6033-4E79-A1B6-C92F9A273794}"/>
              </a:ext>
            </a:extLst>
          </p:cNvPr>
          <p:cNvGrpSpPr/>
          <p:nvPr/>
        </p:nvGrpSpPr>
        <p:grpSpPr>
          <a:xfrm>
            <a:off x="5656132" y="3188614"/>
            <a:ext cx="491877" cy="491877"/>
            <a:chOff x="5620086" y="3225883"/>
            <a:chExt cx="491877" cy="491877"/>
          </a:xfrm>
        </p:grpSpPr>
        <p:sp>
          <p:nvSpPr>
            <p:cNvPr id="42" name="椭圆 41">
              <a:extLst>
                <a:ext uri="{FF2B5EF4-FFF2-40B4-BE49-F238E27FC236}">
                  <a16:creationId xmlns:a16="http://schemas.microsoft.com/office/drawing/2014/main" id="{226A18E2-3E38-4B57-897B-A18AA9E84085}"/>
                </a:ext>
              </a:extLst>
            </p:cNvPr>
            <p:cNvSpPr/>
            <p:nvPr/>
          </p:nvSpPr>
          <p:spPr>
            <a:xfrm>
              <a:off x="5620086" y="3225883"/>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47" name="稻壳儿小白白(http://dwz.cn/Wu2UP)">
              <a:extLst>
                <a:ext uri="{FF2B5EF4-FFF2-40B4-BE49-F238E27FC236}">
                  <a16:creationId xmlns:a16="http://schemas.microsoft.com/office/drawing/2014/main" id="{506C7107-2199-41D2-8CC5-9791DB99C9AE}"/>
                </a:ext>
              </a:extLst>
            </p:cNvPr>
            <p:cNvSpPr>
              <a:spLocks noChangeAspect="1"/>
            </p:cNvSpPr>
            <p:nvPr/>
          </p:nvSpPr>
          <p:spPr bwMode="auto">
            <a:xfrm>
              <a:off x="5736667" y="3346481"/>
              <a:ext cx="258715" cy="250680"/>
            </a:xfrm>
            <a:custGeom>
              <a:avLst/>
              <a:gdLst>
                <a:gd name="T0" fmla="*/ 2147483646 w 634"/>
                <a:gd name="T1" fmla="*/ 0 h 619"/>
                <a:gd name="T2" fmla="*/ 2147483646 w 634"/>
                <a:gd name="T3" fmla="*/ 0 h 619"/>
                <a:gd name="T4" fmla="*/ 2147483646 w 634"/>
                <a:gd name="T5" fmla="*/ 0 h 619"/>
                <a:gd name="T6" fmla="*/ 0 w 634"/>
                <a:gd name="T7" fmla="*/ 2147483646 h 619"/>
                <a:gd name="T8" fmla="*/ 0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2147483646 h 619"/>
                <a:gd name="T18" fmla="*/ 2147483646 w 634"/>
                <a:gd name="T19" fmla="*/ 0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2147483646 h 619"/>
                <a:gd name="T34" fmla="*/ 2147483646 w 634"/>
                <a:gd name="T35" fmla="*/ 2147483646 h 619"/>
                <a:gd name="T36" fmla="*/ 2147483646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2147483646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2147483646 w 634"/>
                <a:gd name="T69" fmla="*/ 2147483646 h 619"/>
                <a:gd name="T70" fmla="*/ 2147483646 w 634"/>
                <a:gd name="T71" fmla="*/ 2147483646 h 619"/>
                <a:gd name="T72" fmla="*/ 2147483646 w 634"/>
                <a:gd name="T73" fmla="*/ 2147483646 h 619"/>
                <a:gd name="T74" fmla="*/ 2147483646 w 634"/>
                <a:gd name="T75" fmla="*/ 2147483646 h 619"/>
                <a:gd name="T76" fmla="*/ 2147483646 w 634"/>
                <a:gd name="T77" fmla="*/ 2147483646 h 619"/>
                <a:gd name="T78" fmla="*/ 2147483646 w 634"/>
                <a:gd name="T79" fmla="*/ 2147483646 h 619"/>
                <a:gd name="T80" fmla="*/ 2147483646 w 634"/>
                <a:gd name="T81" fmla="*/ 2147483646 h 619"/>
                <a:gd name="T82" fmla="*/ 2147483646 w 634"/>
                <a:gd name="T83" fmla="*/ 2147483646 h 619"/>
                <a:gd name="T84" fmla="*/ 2147483646 w 634"/>
                <a:gd name="T85" fmla="*/ 2147483646 h 619"/>
                <a:gd name="T86" fmla="*/ 2147483646 w 634"/>
                <a:gd name="T87" fmla="*/ 2147483646 h 619"/>
                <a:gd name="T88" fmla="*/ 2147483646 w 634"/>
                <a:gd name="T89" fmla="*/ 2147483646 h 619"/>
                <a:gd name="T90" fmla="*/ 2147483646 w 634"/>
                <a:gd name="T91" fmla="*/ 2147483646 h 619"/>
                <a:gd name="T92" fmla="*/ 2147483646 w 634"/>
                <a:gd name="T93" fmla="*/ 2147483646 h 619"/>
                <a:gd name="T94" fmla="*/ 2147483646 w 634"/>
                <a:gd name="T95" fmla="*/ 2147483646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560" y="0"/>
                  </a:moveTo>
                  <a:lnTo>
                    <a:pt x="560" y="0"/>
                  </a:lnTo>
                  <a:cubicBezTo>
                    <a:pt x="89" y="0"/>
                    <a:pt x="89" y="0"/>
                    <a:pt x="89" y="0"/>
                  </a:cubicBezTo>
                  <a:cubicBezTo>
                    <a:pt x="45" y="0"/>
                    <a:pt x="0" y="29"/>
                    <a:pt x="0" y="74"/>
                  </a:cubicBezTo>
                  <a:cubicBezTo>
                    <a:pt x="0" y="545"/>
                    <a:pt x="0" y="545"/>
                    <a:pt x="0" y="545"/>
                  </a:cubicBezTo>
                  <a:cubicBezTo>
                    <a:pt x="0" y="589"/>
                    <a:pt x="45"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89" y="589"/>
                  </a:moveTo>
                  <a:lnTo>
                    <a:pt x="89" y="589"/>
                  </a:lnTo>
                  <a:cubicBezTo>
                    <a:pt x="59" y="589"/>
                    <a:pt x="45" y="559"/>
                    <a:pt x="45" y="545"/>
                  </a:cubicBezTo>
                  <a:cubicBezTo>
                    <a:pt x="45" y="530"/>
                    <a:pt x="45" y="530"/>
                    <a:pt x="45" y="530"/>
                  </a:cubicBezTo>
                  <a:cubicBezTo>
                    <a:pt x="207" y="383"/>
                    <a:pt x="207" y="383"/>
                    <a:pt x="207" y="383"/>
                  </a:cubicBezTo>
                  <a:cubicBezTo>
                    <a:pt x="398" y="589"/>
                    <a:pt x="398" y="589"/>
                    <a:pt x="398" y="589"/>
                  </a:cubicBezTo>
                  <a:lnTo>
                    <a:pt x="89" y="589"/>
                  </a:lnTo>
                  <a:close/>
                  <a:moveTo>
                    <a:pt x="589" y="545"/>
                  </a:moveTo>
                  <a:lnTo>
                    <a:pt x="589" y="545"/>
                  </a:lnTo>
                  <a:cubicBezTo>
                    <a:pt x="589" y="559"/>
                    <a:pt x="575" y="589"/>
                    <a:pt x="560" y="589"/>
                  </a:cubicBezTo>
                  <a:cubicBezTo>
                    <a:pt x="457" y="589"/>
                    <a:pt x="457" y="589"/>
                    <a:pt x="457" y="589"/>
                  </a:cubicBezTo>
                  <a:cubicBezTo>
                    <a:pt x="310" y="442"/>
                    <a:pt x="310" y="442"/>
                    <a:pt x="310" y="442"/>
                  </a:cubicBezTo>
                  <a:cubicBezTo>
                    <a:pt x="471" y="265"/>
                    <a:pt x="471" y="265"/>
                    <a:pt x="471" y="265"/>
                  </a:cubicBezTo>
                  <a:cubicBezTo>
                    <a:pt x="589" y="383"/>
                    <a:pt x="589" y="383"/>
                    <a:pt x="589" y="383"/>
                  </a:cubicBezTo>
                  <a:lnTo>
                    <a:pt x="589" y="545"/>
                  </a:lnTo>
                  <a:close/>
                  <a:moveTo>
                    <a:pt x="589" y="339"/>
                  </a:moveTo>
                  <a:lnTo>
                    <a:pt x="589" y="339"/>
                  </a:lnTo>
                  <a:cubicBezTo>
                    <a:pt x="471" y="206"/>
                    <a:pt x="471" y="206"/>
                    <a:pt x="471" y="206"/>
                  </a:cubicBezTo>
                  <a:cubicBezTo>
                    <a:pt x="280" y="412"/>
                    <a:pt x="280" y="412"/>
                    <a:pt x="280" y="412"/>
                  </a:cubicBezTo>
                  <a:cubicBezTo>
                    <a:pt x="207" y="324"/>
                    <a:pt x="207" y="324"/>
                    <a:pt x="207" y="324"/>
                  </a:cubicBezTo>
                  <a:cubicBezTo>
                    <a:pt x="45" y="471"/>
                    <a:pt x="45" y="471"/>
                    <a:pt x="45" y="471"/>
                  </a:cubicBezTo>
                  <a:cubicBezTo>
                    <a:pt x="45" y="74"/>
                    <a:pt x="45" y="74"/>
                    <a:pt x="45" y="74"/>
                  </a:cubicBezTo>
                  <a:cubicBezTo>
                    <a:pt x="45" y="59"/>
                    <a:pt x="59" y="29"/>
                    <a:pt x="89" y="29"/>
                  </a:cubicBezTo>
                  <a:cubicBezTo>
                    <a:pt x="560" y="29"/>
                    <a:pt x="560" y="29"/>
                    <a:pt x="560" y="29"/>
                  </a:cubicBezTo>
                  <a:cubicBezTo>
                    <a:pt x="575" y="29"/>
                    <a:pt x="589" y="59"/>
                    <a:pt x="589" y="74"/>
                  </a:cubicBezTo>
                  <a:lnTo>
                    <a:pt x="589" y="339"/>
                  </a:lnTo>
                  <a:close/>
                  <a:moveTo>
                    <a:pt x="162" y="74"/>
                  </a:moveTo>
                  <a:lnTo>
                    <a:pt x="162" y="74"/>
                  </a:lnTo>
                  <a:cubicBezTo>
                    <a:pt x="118" y="74"/>
                    <a:pt x="89" y="103"/>
                    <a:pt x="89" y="147"/>
                  </a:cubicBezTo>
                  <a:cubicBezTo>
                    <a:pt x="89" y="192"/>
                    <a:pt x="118" y="236"/>
                    <a:pt x="162" y="236"/>
                  </a:cubicBezTo>
                  <a:cubicBezTo>
                    <a:pt x="207" y="236"/>
                    <a:pt x="236" y="192"/>
                    <a:pt x="236" y="147"/>
                  </a:cubicBezTo>
                  <a:cubicBezTo>
                    <a:pt x="236" y="103"/>
                    <a:pt x="207" y="74"/>
                    <a:pt x="162" y="74"/>
                  </a:cubicBezTo>
                  <a:close/>
                  <a:moveTo>
                    <a:pt x="162" y="192"/>
                  </a:moveTo>
                  <a:lnTo>
                    <a:pt x="162" y="192"/>
                  </a:lnTo>
                  <a:cubicBezTo>
                    <a:pt x="148" y="192"/>
                    <a:pt x="118" y="177"/>
                    <a:pt x="118" y="147"/>
                  </a:cubicBezTo>
                  <a:cubicBezTo>
                    <a:pt x="118" y="133"/>
                    <a:pt x="148" y="118"/>
                    <a:pt x="162" y="118"/>
                  </a:cubicBezTo>
                  <a:cubicBezTo>
                    <a:pt x="177" y="118"/>
                    <a:pt x="207" y="133"/>
                    <a:pt x="207" y="147"/>
                  </a:cubicBezTo>
                  <a:cubicBezTo>
                    <a:pt x="207" y="177"/>
                    <a:pt x="177" y="192"/>
                    <a:pt x="162" y="192"/>
                  </a:cubicBezTo>
                  <a:close/>
                </a:path>
              </a:pathLst>
            </a:custGeom>
            <a:solidFill>
              <a:schemeClr val="bg1"/>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grpSp>
        <p:nvGrpSpPr>
          <p:cNvPr id="48" name="组合 47">
            <a:extLst>
              <a:ext uri="{FF2B5EF4-FFF2-40B4-BE49-F238E27FC236}">
                <a16:creationId xmlns:a16="http://schemas.microsoft.com/office/drawing/2014/main" id="{88BAFBBE-12A2-4E87-9B7E-D2970560337C}"/>
              </a:ext>
            </a:extLst>
          </p:cNvPr>
          <p:cNvGrpSpPr/>
          <p:nvPr/>
        </p:nvGrpSpPr>
        <p:grpSpPr>
          <a:xfrm>
            <a:off x="5656131" y="4336071"/>
            <a:ext cx="491877" cy="491877"/>
            <a:chOff x="5629523" y="4507687"/>
            <a:chExt cx="491877" cy="491877"/>
          </a:xfrm>
        </p:grpSpPr>
        <p:sp>
          <p:nvSpPr>
            <p:cNvPr id="49" name="椭圆 48">
              <a:extLst>
                <a:ext uri="{FF2B5EF4-FFF2-40B4-BE49-F238E27FC236}">
                  <a16:creationId xmlns:a16="http://schemas.microsoft.com/office/drawing/2014/main" id="{E1BBE161-296C-4289-984C-FE64DE9373E4}"/>
                </a:ext>
              </a:extLst>
            </p:cNvPr>
            <p:cNvSpPr/>
            <p:nvPr/>
          </p:nvSpPr>
          <p:spPr>
            <a:xfrm>
              <a:off x="5629523" y="4507687"/>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50" name="稻壳儿小白白(http://dwz.cn/Wu2UP)">
              <a:extLst>
                <a:ext uri="{FF2B5EF4-FFF2-40B4-BE49-F238E27FC236}">
                  <a16:creationId xmlns:a16="http://schemas.microsoft.com/office/drawing/2014/main" id="{67009C2F-CFD4-4849-87C1-BC3FA00D132E}"/>
                </a:ext>
              </a:extLst>
            </p:cNvPr>
            <p:cNvSpPr>
              <a:spLocks noChangeAspect="1"/>
            </p:cNvSpPr>
            <p:nvPr/>
          </p:nvSpPr>
          <p:spPr bwMode="auto">
            <a:xfrm>
              <a:off x="5740027" y="4628285"/>
              <a:ext cx="270869" cy="250680"/>
            </a:xfrm>
            <a:custGeom>
              <a:avLst/>
              <a:gdLst>
                <a:gd name="T0" fmla="*/ 2147483646 w 634"/>
                <a:gd name="T1" fmla="*/ 2147483646 h 590"/>
                <a:gd name="T2" fmla="*/ 2147483646 w 634"/>
                <a:gd name="T3" fmla="*/ 2147483646 h 590"/>
                <a:gd name="T4" fmla="*/ 2147483646 w 634"/>
                <a:gd name="T5" fmla="*/ 2147483646 h 590"/>
                <a:gd name="T6" fmla="*/ 2147483646 w 634"/>
                <a:gd name="T7" fmla="*/ 2147483646 h 590"/>
                <a:gd name="T8" fmla="*/ 2147483646 w 634"/>
                <a:gd name="T9" fmla="*/ 0 h 590"/>
                <a:gd name="T10" fmla="*/ 2147483646 w 634"/>
                <a:gd name="T11" fmla="*/ 0 h 590"/>
                <a:gd name="T12" fmla="*/ 2147483646 w 634"/>
                <a:gd name="T13" fmla="*/ 2147483646 h 590"/>
                <a:gd name="T14" fmla="*/ 2147483646 w 634"/>
                <a:gd name="T15" fmla="*/ 2147483646 h 590"/>
                <a:gd name="T16" fmla="*/ 2147483646 w 634"/>
                <a:gd name="T17" fmla="*/ 2147483646 h 590"/>
                <a:gd name="T18" fmla="*/ 0 w 634"/>
                <a:gd name="T19" fmla="*/ 2147483646 h 590"/>
                <a:gd name="T20" fmla="*/ 0 w 634"/>
                <a:gd name="T21" fmla="*/ 2147483646 h 590"/>
                <a:gd name="T22" fmla="*/ 2147483646 w 634"/>
                <a:gd name="T23" fmla="*/ 2147483646 h 590"/>
                <a:gd name="T24" fmla="*/ 2147483646 w 634"/>
                <a:gd name="T25" fmla="*/ 2147483646 h 590"/>
                <a:gd name="T26" fmla="*/ 2147483646 w 634"/>
                <a:gd name="T27" fmla="*/ 2147483646 h 590"/>
                <a:gd name="T28" fmla="*/ 2147483646 w 634"/>
                <a:gd name="T29" fmla="*/ 2147483646 h 590"/>
                <a:gd name="T30" fmla="*/ 2147483646 w 634"/>
                <a:gd name="T31" fmla="*/ 2147483646 h 590"/>
                <a:gd name="T32" fmla="*/ 2147483646 w 634"/>
                <a:gd name="T33" fmla="*/ 2147483646 h 590"/>
                <a:gd name="T34" fmla="*/ 2147483646 w 634"/>
                <a:gd name="T35" fmla="*/ 2147483646 h 590"/>
                <a:gd name="T36" fmla="*/ 2147483646 w 634"/>
                <a:gd name="T37" fmla="*/ 2147483646 h 590"/>
                <a:gd name="T38" fmla="*/ 2147483646 w 634"/>
                <a:gd name="T39" fmla="*/ 2147483646 h 590"/>
                <a:gd name="T40" fmla="*/ 2147483646 w 634"/>
                <a:gd name="T41" fmla="*/ 2147483646 h 590"/>
                <a:gd name="T42" fmla="*/ 2147483646 w 634"/>
                <a:gd name="T43" fmla="*/ 2147483646 h 590"/>
                <a:gd name="T44" fmla="*/ 2147483646 w 634"/>
                <a:gd name="T45" fmla="*/ 2147483646 h 590"/>
                <a:gd name="T46" fmla="*/ 2147483646 w 634"/>
                <a:gd name="T47" fmla="*/ 2147483646 h 590"/>
                <a:gd name="T48" fmla="*/ 2147483646 w 634"/>
                <a:gd name="T49" fmla="*/ 2147483646 h 590"/>
                <a:gd name="T50" fmla="*/ 2147483646 w 634"/>
                <a:gd name="T51" fmla="*/ 2147483646 h 590"/>
                <a:gd name="T52" fmla="*/ 2147483646 w 634"/>
                <a:gd name="T53" fmla="*/ 2147483646 h 590"/>
                <a:gd name="T54" fmla="*/ 2147483646 w 634"/>
                <a:gd name="T55" fmla="*/ 2147483646 h 590"/>
                <a:gd name="T56" fmla="*/ 2147483646 w 634"/>
                <a:gd name="T57" fmla="*/ 2147483646 h 590"/>
                <a:gd name="T58" fmla="*/ 2147483646 w 634"/>
                <a:gd name="T59" fmla="*/ 2147483646 h 590"/>
                <a:gd name="T60" fmla="*/ 2147483646 w 634"/>
                <a:gd name="T61" fmla="*/ 2147483646 h 590"/>
                <a:gd name="T62" fmla="*/ 2147483646 w 634"/>
                <a:gd name="T63" fmla="*/ 2147483646 h 590"/>
                <a:gd name="T64" fmla="*/ 2147483646 w 634"/>
                <a:gd name="T65" fmla="*/ 2147483646 h 590"/>
                <a:gd name="T66" fmla="*/ 2147483646 w 634"/>
                <a:gd name="T67" fmla="*/ 2147483646 h 590"/>
                <a:gd name="T68" fmla="*/ 2147483646 w 634"/>
                <a:gd name="T69" fmla="*/ 2147483646 h 590"/>
                <a:gd name="T70" fmla="*/ 2147483646 w 634"/>
                <a:gd name="T71" fmla="*/ 2147483646 h 590"/>
                <a:gd name="T72" fmla="*/ 2147483646 w 634"/>
                <a:gd name="T73" fmla="*/ 2147483646 h 590"/>
                <a:gd name="T74" fmla="*/ 2147483646 w 634"/>
                <a:gd name="T75" fmla="*/ 2147483646 h 590"/>
                <a:gd name="T76" fmla="*/ 2147483646 w 634"/>
                <a:gd name="T77" fmla="*/ 2147483646 h 590"/>
                <a:gd name="T78" fmla="*/ 2147483646 w 634"/>
                <a:gd name="T79" fmla="*/ 2147483646 h 590"/>
                <a:gd name="T80" fmla="*/ 2147483646 w 634"/>
                <a:gd name="T81" fmla="*/ 2147483646 h 590"/>
                <a:gd name="T82" fmla="*/ 2147483646 w 634"/>
                <a:gd name="T83" fmla="*/ 2147483646 h 590"/>
                <a:gd name="T84" fmla="*/ 2147483646 w 634"/>
                <a:gd name="T85" fmla="*/ 2147483646 h 590"/>
                <a:gd name="T86" fmla="*/ 2147483646 w 634"/>
                <a:gd name="T87" fmla="*/ 2147483646 h 590"/>
                <a:gd name="T88" fmla="*/ 2147483646 w 634"/>
                <a:gd name="T89" fmla="*/ 2147483646 h 590"/>
                <a:gd name="T90" fmla="*/ 2147483646 w 634"/>
                <a:gd name="T91" fmla="*/ 2147483646 h 590"/>
                <a:gd name="T92" fmla="*/ 2147483646 w 634"/>
                <a:gd name="T93" fmla="*/ 2147483646 h 590"/>
                <a:gd name="T94" fmla="*/ 2147483646 w 634"/>
                <a:gd name="T95" fmla="*/ 2147483646 h 590"/>
                <a:gd name="T96" fmla="*/ 2147483646 w 634"/>
                <a:gd name="T97" fmla="*/ 2147483646 h 590"/>
                <a:gd name="T98" fmla="*/ 2147483646 w 634"/>
                <a:gd name="T99" fmla="*/ 2147483646 h 590"/>
                <a:gd name="T100" fmla="*/ 2147483646 w 634"/>
                <a:gd name="T101" fmla="*/ 2147483646 h 590"/>
                <a:gd name="T102" fmla="*/ 2147483646 w 634"/>
                <a:gd name="T103" fmla="*/ 2147483646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grpSp>
        <p:nvGrpSpPr>
          <p:cNvPr id="55" name="组合 54">
            <a:extLst>
              <a:ext uri="{FF2B5EF4-FFF2-40B4-BE49-F238E27FC236}">
                <a16:creationId xmlns:a16="http://schemas.microsoft.com/office/drawing/2014/main" id="{FDC721D4-27AF-46A3-932F-D38C5F0A1DA9}"/>
              </a:ext>
            </a:extLst>
          </p:cNvPr>
          <p:cNvGrpSpPr/>
          <p:nvPr/>
        </p:nvGrpSpPr>
        <p:grpSpPr>
          <a:xfrm>
            <a:off x="5656131" y="5483525"/>
            <a:ext cx="491877" cy="491877"/>
            <a:chOff x="5671759" y="5527335"/>
            <a:chExt cx="491877" cy="491877"/>
          </a:xfrm>
        </p:grpSpPr>
        <p:sp>
          <p:nvSpPr>
            <p:cNvPr id="56" name="椭圆 55">
              <a:extLst>
                <a:ext uri="{FF2B5EF4-FFF2-40B4-BE49-F238E27FC236}">
                  <a16:creationId xmlns:a16="http://schemas.microsoft.com/office/drawing/2014/main" id="{48276AF9-17F3-44B6-893A-3AE2435EDDB7}"/>
                </a:ext>
              </a:extLst>
            </p:cNvPr>
            <p:cNvSpPr/>
            <p:nvPr/>
          </p:nvSpPr>
          <p:spPr>
            <a:xfrm>
              <a:off x="5671759" y="5527335"/>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57" name="稻壳儿小白白(http://dwz.cn/Wu2UP)">
              <a:extLst>
                <a:ext uri="{FF2B5EF4-FFF2-40B4-BE49-F238E27FC236}">
                  <a16:creationId xmlns:a16="http://schemas.microsoft.com/office/drawing/2014/main" id="{DD13C987-3911-4062-9BE5-652B07E4E596}"/>
                </a:ext>
              </a:extLst>
            </p:cNvPr>
            <p:cNvSpPr>
              <a:spLocks noChangeAspect="1"/>
            </p:cNvSpPr>
            <p:nvPr/>
          </p:nvSpPr>
          <p:spPr bwMode="auto">
            <a:xfrm>
              <a:off x="5792746" y="5647933"/>
              <a:ext cx="249902" cy="250680"/>
            </a:xfrm>
            <a:custGeom>
              <a:avLst/>
              <a:gdLst>
                <a:gd name="T0" fmla="*/ 2147483646 w 634"/>
                <a:gd name="T1" fmla="*/ 2147483646 h 634"/>
                <a:gd name="T2" fmla="*/ 2147483646 w 634"/>
                <a:gd name="T3" fmla="*/ 2147483646 h 634"/>
                <a:gd name="T4" fmla="*/ 2147483646 w 634"/>
                <a:gd name="T5" fmla="*/ 2147483646 h 634"/>
                <a:gd name="T6" fmla="*/ 2147483646 w 634"/>
                <a:gd name="T7" fmla="*/ 2147483646 h 634"/>
                <a:gd name="T8" fmla="*/ 2147483646 w 634"/>
                <a:gd name="T9" fmla="*/ 2147483646 h 634"/>
                <a:gd name="T10" fmla="*/ 2147483646 w 634"/>
                <a:gd name="T11" fmla="*/ 2147483646 h 634"/>
                <a:gd name="T12" fmla="*/ 2147483646 w 634"/>
                <a:gd name="T13" fmla="*/ 2147483646 h 634"/>
                <a:gd name="T14" fmla="*/ 2147483646 w 634"/>
                <a:gd name="T15" fmla="*/ 2147483646 h 634"/>
                <a:gd name="T16" fmla="*/ 2147483646 w 634"/>
                <a:gd name="T17" fmla="*/ 2147483646 h 634"/>
                <a:gd name="T18" fmla="*/ 2147483646 w 634"/>
                <a:gd name="T19" fmla="*/ 2147483646 h 634"/>
                <a:gd name="T20" fmla="*/ 2147483646 w 634"/>
                <a:gd name="T21" fmla="*/ 2147483646 h 634"/>
                <a:gd name="T22" fmla="*/ 2147483646 w 634"/>
                <a:gd name="T23" fmla="*/ 2147483646 h 634"/>
                <a:gd name="T24" fmla="*/ 2147483646 w 634"/>
                <a:gd name="T25" fmla="*/ 2147483646 h 634"/>
                <a:gd name="T26" fmla="*/ 2147483646 w 634"/>
                <a:gd name="T27" fmla="*/ 2147483646 h 634"/>
                <a:gd name="T28" fmla="*/ 2147483646 w 634"/>
                <a:gd name="T29" fmla="*/ 2147483646 h 634"/>
                <a:gd name="T30" fmla="*/ 2147483646 w 634"/>
                <a:gd name="T31" fmla="*/ 2147483646 h 634"/>
                <a:gd name="T32" fmla="*/ 2147483646 w 634"/>
                <a:gd name="T33" fmla="*/ 2147483646 h 634"/>
                <a:gd name="T34" fmla="*/ 2147483646 w 634"/>
                <a:gd name="T35" fmla="*/ 2147483646 h 634"/>
                <a:gd name="T36" fmla="*/ 2147483646 w 634"/>
                <a:gd name="T37" fmla="*/ 2147483646 h 634"/>
                <a:gd name="T38" fmla="*/ 2147483646 w 634"/>
                <a:gd name="T39" fmla="*/ 2147483646 h 634"/>
                <a:gd name="T40" fmla="*/ 2147483646 w 634"/>
                <a:gd name="T41" fmla="*/ 2147483646 h 634"/>
                <a:gd name="T42" fmla="*/ 2147483646 w 634"/>
                <a:gd name="T43" fmla="*/ 2147483646 h 634"/>
                <a:gd name="T44" fmla="*/ 2147483646 w 634"/>
                <a:gd name="T45" fmla="*/ 2147483646 h 634"/>
                <a:gd name="T46" fmla="*/ 2147483646 w 634"/>
                <a:gd name="T47" fmla="*/ 2147483646 h 634"/>
                <a:gd name="T48" fmla="*/ 0 w 634"/>
                <a:gd name="T49" fmla="*/ 0 h 634"/>
                <a:gd name="T50" fmla="*/ 0 w 634"/>
                <a:gd name="T51" fmla="*/ 0 h 634"/>
                <a:gd name="T52" fmla="*/ 0 w 634"/>
                <a:gd name="T53" fmla="*/ 2147483646 h 634"/>
                <a:gd name="T54" fmla="*/ 2147483646 w 634"/>
                <a:gd name="T55" fmla="*/ 2147483646 h 634"/>
                <a:gd name="T56" fmla="*/ 2147483646 w 634"/>
                <a:gd name="T57" fmla="*/ 2147483646 h 634"/>
                <a:gd name="T58" fmla="*/ 2147483646 w 634"/>
                <a:gd name="T59" fmla="*/ 2147483646 h 634"/>
                <a:gd name="T60" fmla="*/ 2147483646 w 634"/>
                <a:gd name="T61" fmla="*/ 2147483646 h 634"/>
                <a:gd name="T62" fmla="*/ 2147483646 w 634"/>
                <a:gd name="T63" fmla="*/ 2147483646 h 634"/>
                <a:gd name="T64" fmla="*/ 2147483646 w 634"/>
                <a:gd name="T65" fmla="*/ 2147483646 h 634"/>
                <a:gd name="T66" fmla="*/ 2147483646 w 634"/>
                <a:gd name="T67" fmla="*/ 2147483646 h 634"/>
                <a:gd name="T68" fmla="*/ 2147483646 w 634"/>
                <a:gd name="T69" fmla="*/ 2147483646 h 634"/>
                <a:gd name="T70" fmla="*/ 2147483646 w 634"/>
                <a:gd name="T71" fmla="*/ 2147483646 h 634"/>
                <a:gd name="T72" fmla="*/ 2147483646 w 634"/>
                <a:gd name="T73" fmla="*/ 2147483646 h 634"/>
                <a:gd name="T74" fmla="*/ 2147483646 w 634"/>
                <a:gd name="T75" fmla="*/ 2147483646 h 634"/>
                <a:gd name="T76" fmla="*/ 2147483646 w 634"/>
                <a:gd name="T77" fmla="*/ 2147483646 h 634"/>
                <a:gd name="T78" fmla="*/ 2147483646 w 634"/>
                <a:gd name="T79" fmla="*/ 2147483646 h 634"/>
                <a:gd name="T80" fmla="*/ 2147483646 w 634"/>
                <a:gd name="T81" fmla="*/ 2147483646 h 634"/>
                <a:gd name="T82" fmla="*/ 2147483646 w 634"/>
                <a:gd name="T83" fmla="*/ 2147483646 h 634"/>
                <a:gd name="T84" fmla="*/ 2147483646 w 634"/>
                <a:gd name="T85" fmla="*/ 0 h 634"/>
                <a:gd name="T86" fmla="*/ 0 w 634"/>
                <a:gd name="T87" fmla="*/ 0 h 634"/>
                <a:gd name="T88" fmla="*/ 2147483646 w 634"/>
                <a:gd name="T89" fmla="*/ 2147483646 h 634"/>
                <a:gd name="T90" fmla="*/ 2147483646 w 634"/>
                <a:gd name="T91" fmla="*/ 2147483646 h 634"/>
                <a:gd name="T92" fmla="*/ 2147483646 w 634"/>
                <a:gd name="T93" fmla="*/ 2147483646 h 634"/>
                <a:gd name="T94" fmla="*/ 2147483646 w 634"/>
                <a:gd name="T95" fmla="*/ 2147483646 h 634"/>
                <a:gd name="T96" fmla="*/ 2147483646 w 634"/>
                <a:gd name="T97" fmla="*/ 2147483646 h 634"/>
                <a:gd name="T98" fmla="*/ 2147483646 w 634"/>
                <a:gd name="T99" fmla="*/ 2147483646 h 634"/>
                <a:gd name="T100" fmla="*/ 2147483646 w 634"/>
                <a:gd name="T101" fmla="*/ 2147483646 h 634"/>
                <a:gd name="T102" fmla="*/ 2147483646 w 634"/>
                <a:gd name="T103" fmla="*/ 2147483646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bg1"/>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grpSp>
        <p:nvGrpSpPr>
          <p:cNvPr id="58" name="组合 57">
            <a:extLst>
              <a:ext uri="{FF2B5EF4-FFF2-40B4-BE49-F238E27FC236}">
                <a16:creationId xmlns:a16="http://schemas.microsoft.com/office/drawing/2014/main" id="{8E497D49-C041-45B2-89F0-4C24D5D45485}"/>
              </a:ext>
            </a:extLst>
          </p:cNvPr>
          <p:cNvGrpSpPr/>
          <p:nvPr/>
        </p:nvGrpSpPr>
        <p:grpSpPr>
          <a:xfrm>
            <a:off x="8723863" y="3188613"/>
            <a:ext cx="491877" cy="491877"/>
            <a:chOff x="8362299" y="3225882"/>
            <a:chExt cx="491877" cy="491877"/>
          </a:xfrm>
        </p:grpSpPr>
        <p:sp>
          <p:nvSpPr>
            <p:cNvPr id="59" name="椭圆 58">
              <a:extLst>
                <a:ext uri="{FF2B5EF4-FFF2-40B4-BE49-F238E27FC236}">
                  <a16:creationId xmlns:a16="http://schemas.microsoft.com/office/drawing/2014/main" id="{DEE98E70-9657-4C1A-ABF3-95541244D4AC}"/>
                </a:ext>
              </a:extLst>
            </p:cNvPr>
            <p:cNvSpPr/>
            <p:nvPr/>
          </p:nvSpPr>
          <p:spPr>
            <a:xfrm>
              <a:off x="8362299" y="3225882"/>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60" name="稻壳儿小白白(http://dwz.cn/Wu2UP)">
              <a:extLst>
                <a:ext uri="{FF2B5EF4-FFF2-40B4-BE49-F238E27FC236}">
                  <a16:creationId xmlns:a16="http://schemas.microsoft.com/office/drawing/2014/main" id="{B4E16F7E-4231-4350-A3DB-99402655A4F7}"/>
                </a:ext>
              </a:extLst>
            </p:cNvPr>
            <p:cNvSpPr>
              <a:spLocks noChangeAspect="1"/>
            </p:cNvSpPr>
            <p:nvPr/>
          </p:nvSpPr>
          <p:spPr bwMode="auto">
            <a:xfrm>
              <a:off x="8496958" y="3346480"/>
              <a:ext cx="222559" cy="250680"/>
            </a:xfrm>
            <a:custGeom>
              <a:avLst/>
              <a:gdLst>
                <a:gd name="T0" fmla="*/ 2147483646 w 546"/>
                <a:gd name="T1" fmla="*/ 2147483646 h 619"/>
                <a:gd name="T2" fmla="*/ 2147483646 w 546"/>
                <a:gd name="T3" fmla="*/ 2147483646 h 619"/>
                <a:gd name="T4" fmla="*/ 2147483646 w 546"/>
                <a:gd name="T5" fmla="*/ 2147483646 h 619"/>
                <a:gd name="T6" fmla="*/ 2147483646 w 546"/>
                <a:gd name="T7" fmla="*/ 2147483646 h 619"/>
                <a:gd name="T8" fmla="*/ 2147483646 w 546"/>
                <a:gd name="T9" fmla="*/ 2147483646 h 619"/>
                <a:gd name="T10" fmla="*/ 2147483646 w 546"/>
                <a:gd name="T11" fmla="*/ 2147483646 h 619"/>
                <a:gd name="T12" fmla="*/ 2147483646 w 546"/>
                <a:gd name="T13" fmla="*/ 2147483646 h 619"/>
                <a:gd name="T14" fmla="*/ 2147483646 w 546"/>
                <a:gd name="T15" fmla="*/ 2147483646 h 619"/>
                <a:gd name="T16" fmla="*/ 2147483646 w 546"/>
                <a:gd name="T17" fmla="*/ 2147483646 h 619"/>
                <a:gd name="T18" fmla="*/ 2147483646 w 546"/>
                <a:gd name="T19" fmla="*/ 2147483646 h 619"/>
                <a:gd name="T20" fmla="*/ 2147483646 w 546"/>
                <a:gd name="T21" fmla="*/ 2147483646 h 619"/>
                <a:gd name="T22" fmla="*/ 2147483646 w 546"/>
                <a:gd name="T23" fmla="*/ 2147483646 h 619"/>
                <a:gd name="T24" fmla="*/ 2147483646 w 546"/>
                <a:gd name="T25" fmla="*/ 2147483646 h 619"/>
                <a:gd name="T26" fmla="*/ 2147483646 w 546"/>
                <a:gd name="T27" fmla="*/ 2147483646 h 619"/>
                <a:gd name="T28" fmla="*/ 2147483646 w 546"/>
                <a:gd name="T29" fmla="*/ 2147483646 h 619"/>
                <a:gd name="T30" fmla="*/ 2147483646 w 546"/>
                <a:gd name="T31" fmla="*/ 2147483646 h 619"/>
                <a:gd name="T32" fmla="*/ 2147483646 w 546"/>
                <a:gd name="T33" fmla="*/ 0 h 619"/>
                <a:gd name="T34" fmla="*/ 2147483646 w 546"/>
                <a:gd name="T35" fmla="*/ 0 h 619"/>
                <a:gd name="T36" fmla="*/ 2147483646 w 546"/>
                <a:gd name="T37" fmla="*/ 0 h 619"/>
                <a:gd name="T38" fmla="*/ 2147483646 w 546"/>
                <a:gd name="T39" fmla="*/ 2147483646 h 619"/>
                <a:gd name="T40" fmla="*/ 2147483646 w 546"/>
                <a:gd name="T41" fmla="*/ 2147483646 h 619"/>
                <a:gd name="T42" fmla="*/ 0 w 546"/>
                <a:gd name="T43" fmla="*/ 2147483646 h 619"/>
                <a:gd name="T44" fmla="*/ 0 w 546"/>
                <a:gd name="T45" fmla="*/ 2147483646 h 619"/>
                <a:gd name="T46" fmla="*/ 2147483646 w 546"/>
                <a:gd name="T47" fmla="*/ 2147483646 h 619"/>
                <a:gd name="T48" fmla="*/ 2147483646 w 546"/>
                <a:gd name="T49" fmla="*/ 2147483646 h 619"/>
                <a:gd name="T50" fmla="*/ 2147483646 w 546"/>
                <a:gd name="T51" fmla="*/ 2147483646 h 619"/>
                <a:gd name="T52" fmla="*/ 2147483646 w 546"/>
                <a:gd name="T53" fmla="*/ 2147483646 h 619"/>
                <a:gd name="T54" fmla="*/ 2147483646 w 546"/>
                <a:gd name="T55" fmla="*/ 2147483646 h 619"/>
                <a:gd name="T56" fmla="*/ 2147483646 w 546"/>
                <a:gd name="T57" fmla="*/ 2147483646 h 619"/>
                <a:gd name="T58" fmla="*/ 2147483646 w 546"/>
                <a:gd name="T59" fmla="*/ 2147483646 h 619"/>
                <a:gd name="T60" fmla="*/ 2147483646 w 546"/>
                <a:gd name="T61" fmla="*/ 0 h 619"/>
                <a:gd name="T62" fmla="*/ 2147483646 w 546"/>
                <a:gd name="T63" fmla="*/ 2147483646 h 619"/>
                <a:gd name="T64" fmla="*/ 2147483646 w 546"/>
                <a:gd name="T65" fmla="*/ 2147483646 h 619"/>
                <a:gd name="T66" fmla="*/ 2147483646 w 546"/>
                <a:gd name="T67" fmla="*/ 2147483646 h 619"/>
                <a:gd name="T68" fmla="*/ 2147483646 w 546"/>
                <a:gd name="T69" fmla="*/ 2147483646 h 619"/>
                <a:gd name="T70" fmla="*/ 2147483646 w 546"/>
                <a:gd name="T71" fmla="*/ 2147483646 h 619"/>
                <a:gd name="T72" fmla="*/ 2147483646 w 546"/>
                <a:gd name="T73" fmla="*/ 2147483646 h 619"/>
                <a:gd name="T74" fmla="*/ 2147483646 w 546"/>
                <a:gd name="T75" fmla="*/ 2147483646 h 619"/>
                <a:gd name="T76" fmla="*/ 2147483646 w 546"/>
                <a:gd name="T77" fmla="*/ 2147483646 h 619"/>
                <a:gd name="T78" fmla="*/ 2147483646 w 546"/>
                <a:gd name="T79" fmla="*/ 2147483646 h 619"/>
                <a:gd name="T80" fmla="*/ 2147483646 w 546"/>
                <a:gd name="T81" fmla="*/ 2147483646 h 619"/>
                <a:gd name="T82" fmla="*/ 2147483646 w 546"/>
                <a:gd name="T83" fmla="*/ 2147483646 h 619"/>
                <a:gd name="T84" fmla="*/ 2147483646 w 546"/>
                <a:gd name="T85" fmla="*/ 2147483646 h 619"/>
                <a:gd name="T86" fmla="*/ 2147483646 w 546"/>
                <a:gd name="T87" fmla="*/ 2147483646 h 619"/>
                <a:gd name="T88" fmla="*/ 2147483646 w 546"/>
                <a:gd name="T89" fmla="*/ 2147483646 h 619"/>
                <a:gd name="T90" fmla="*/ 2147483646 w 546"/>
                <a:gd name="T91" fmla="*/ 2147483646 h 619"/>
                <a:gd name="T92" fmla="*/ 2147483646 w 546"/>
                <a:gd name="T93" fmla="*/ 2147483646 h 619"/>
                <a:gd name="T94" fmla="*/ 2147483646 w 546"/>
                <a:gd name="T95" fmla="*/ 2147483646 h 619"/>
                <a:gd name="T96" fmla="*/ 2147483646 w 546"/>
                <a:gd name="T97" fmla="*/ 2147483646 h 619"/>
                <a:gd name="T98" fmla="*/ 2147483646 w 546"/>
                <a:gd name="T99" fmla="*/ 2147483646 h 619"/>
                <a:gd name="T100" fmla="*/ 2147483646 w 546"/>
                <a:gd name="T101" fmla="*/ 2147483646 h 619"/>
                <a:gd name="T102" fmla="*/ 2147483646 w 546"/>
                <a:gd name="T103" fmla="*/ 2147483646 h 619"/>
                <a:gd name="T104" fmla="*/ 2147483646 w 546"/>
                <a:gd name="T105" fmla="*/ 2147483646 h 619"/>
                <a:gd name="T106" fmla="*/ 2147483646 w 546"/>
                <a:gd name="T107" fmla="*/ 2147483646 h 619"/>
                <a:gd name="T108" fmla="*/ 2147483646 w 546"/>
                <a:gd name="T109" fmla="*/ 2147483646 h 619"/>
                <a:gd name="T110" fmla="*/ 2147483646 w 546"/>
                <a:gd name="T111" fmla="*/ 2147483646 h 619"/>
                <a:gd name="T112" fmla="*/ 2147483646 w 546"/>
                <a:gd name="T113" fmla="*/ 2147483646 h 619"/>
                <a:gd name="T114" fmla="*/ 2147483646 w 546"/>
                <a:gd name="T115" fmla="*/ 2147483646 h 619"/>
                <a:gd name="T116" fmla="*/ 2147483646 w 546"/>
                <a:gd name="T117" fmla="*/ 2147483646 h 619"/>
                <a:gd name="T118" fmla="*/ 2147483646 w 546"/>
                <a:gd name="T119" fmla="*/ 2147483646 h 6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6" h="619">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bg1"/>
            </a:solidFill>
            <a:ln w="28575">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grpSp>
        <p:nvGrpSpPr>
          <p:cNvPr id="61" name="组合 60">
            <a:extLst>
              <a:ext uri="{FF2B5EF4-FFF2-40B4-BE49-F238E27FC236}">
                <a16:creationId xmlns:a16="http://schemas.microsoft.com/office/drawing/2014/main" id="{2E09656E-4280-45AE-836B-A5050A489A17}"/>
              </a:ext>
            </a:extLst>
          </p:cNvPr>
          <p:cNvGrpSpPr/>
          <p:nvPr/>
        </p:nvGrpSpPr>
        <p:grpSpPr>
          <a:xfrm>
            <a:off x="8735012" y="4336071"/>
            <a:ext cx="491877" cy="491877"/>
            <a:chOff x="8271876" y="4300182"/>
            <a:chExt cx="491877" cy="491877"/>
          </a:xfrm>
        </p:grpSpPr>
        <p:sp>
          <p:nvSpPr>
            <p:cNvPr id="62" name="椭圆 61">
              <a:extLst>
                <a:ext uri="{FF2B5EF4-FFF2-40B4-BE49-F238E27FC236}">
                  <a16:creationId xmlns:a16="http://schemas.microsoft.com/office/drawing/2014/main" id="{3CC9ED2B-10A4-439F-98C0-7D7FDCC18E04}"/>
                </a:ext>
              </a:extLst>
            </p:cNvPr>
            <p:cNvSpPr/>
            <p:nvPr/>
          </p:nvSpPr>
          <p:spPr>
            <a:xfrm>
              <a:off x="8271876" y="4300182"/>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63" name="稻壳儿小白白(http://dwz.cn/Wu2UP)">
              <a:extLst>
                <a:ext uri="{FF2B5EF4-FFF2-40B4-BE49-F238E27FC236}">
                  <a16:creationId xmlns:a16="http://schemas.microsoft.com/office/drawing/2014/main" id="{5F69FD05-E4B0-4D79-91D4-ACD4FD5F21F8}"/>
                </a:ext>
              </a:extLst>
            </p:cNvPr>
            <p:cNvSpPr>
              <a:spLocks noChangeAspect="1"/>
            </p:cNvSpPr>
            <p:nvPr/>
          </p:nvSpPr>
          <p:spPr bwMode="auto">
            <a:xfrm>
              <a:off x="8389270" y="4420780"/>
              <a:ext cx="257088" cy="250680"/>
            </a:xfrm>
            <a:custGeom>
              <a:avLst/>
              <a:gdLst>
                <a:gd name="T0" fmla="*/ 2147483646 w 634"/>
                <a:gd name="T1" fmla="*/ 0 h 619"/>
                <a:gd name="T2" fmla="*/ 2147483646 w 634"/>
                <a:gd name="T3" fmla="*/ 0 h 619"/>
                <a:gd name="T4" fmla="*/ 0 w 634"/>
                <a:gd name="T5" fmla="*/ 2147483646 h 619"/>
                <a:gd name="T6" fmla="*/ 0 w 634"/>
                <a:gd name="T7" fmla="*/ 2147483646 h 619"/>
                <a:gd name="T8" fmla="*/ 2147483646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0 h 619"/>
                <a:gd name="T18" fmla="*/ 2147483646 w 634"/>
                <a:gd name="T19" fmla="*/ 2147483646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2147483646 h 619"/>
                <a:gd name="T34" fmla="*/ 2147483646 w 634"/>
                <a:gd name="T35" fmla="*/ 2147483646 h 619"/>
                <a:gd name="T36" fmla="*/ 2147483646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2147483646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chemeClr val="bg1"/>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grpSp>
        <p:nvGrpSpPr>
          <p:cNvPr id="64" name="组合 63">
            <a:extLst>
              <a:ext uri="{FF2B5EF4-FFF2-40B4-BE49-F238E27FC236}">
                <a16:creationId xmlns:a16="http://schemas.microsoft.com/office/drawing/2014/main" id="{E4892781-15CC-4D29-8810-AB7D05319D0A}"/>
              </a:ext>
            </a:extLst>
          </p:cNvPr>
          <p:cNvGrpSpPr/>
          <p:nvPr/>
        </p:nvGrpSpPr>
        <p:grpSpPr>
          <a:xfrm>
            <a:off x="8735012" y="5483524"/>
            <a:ext cx="491877" cy="491877"/>
            <a:chOff x="8443423" y="5520794"/>
            <a:chExt cx="491877" cy="491877"/>
          </a:xfrm>
        </p:grpSpPr>
        <p:sp>
          <p:nvSpPr>
            <p:cNvPr id="65" name="椭圆 64">
              <a:extLst>
                <a:ext uri="{FF2B5EF4-FFF2-40B4-BE49-F238E27FC236}">
                  <a16:creationId xmlns:a16="http://schemas.microsoft.com/office/drawing/2014/main" id="{133450A7-DBAF-45A2-AF87-6CC7CECD8161}"/>
                </a:ext>
              </a:extLst>
            </p:cNvPr>
            <p:cNvSpPr/>
            <p:nvPr/>
          </p:nvSpPr>
          <p:spPr>
            <a:xfrm>
              <a:off x="8443423" y="5520794"/>
              <a:ext cx="491877" cy="491877"/>
            </a:xfrm>
            <a:prstGeom prst="ellipse">
              <a:avLst/>
            </a:prstGeom>
            <a:gradFill>
              <a:gsLst>
                <a:gs pos="0">
                  <a:srgbClr val="28E5FD">
                    <a:lumMod val="80000"/>
                  </a:srgbClr>
                </a:gs>
                <a:gs pos="50000">
                  <a:srgbClr val="1D50F4">
                    <a:lumMod val="80000"/>
                  </a:srgbClr>
                </a:gs>
                <a:gs pos="100000">
                  <a:srgbClr val="D444EE">
                    <a:lumMod val="8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66" name="稻壳儿小白白(http://dwz.cn/Wu2UP)">
              <a:extLst>
                <a:ext uri="{FF2B5EF4-FFF2-40B4-BE49-F238E27FC236}">
                  <a16:creationId xmlns:a16="http://schemas.microsoft.com/office/drawing/2014/main" id="{8A7741A4-483B-45A8-99C5-75D766BCAF49}"/>
                </a:ext>
              </a:extLst>
            </p:cNvPr>
            <p:cNvSpPr>
              <a:spLocks noChangeAspect="1"/>
            </p:cNvSpPr>
            <p:nvPr/>
          </p:nvSpPr>
          <p:spPr bwMode="auto">
            <a:xfrm>
              <a:off x="8560817" y="5641392"/>
              <a:ext cx="257088" cy="250680"/>
            </a:xfrm>
            <a:custGeom>
              <a:avLst/>
              <a:gdLst>
                <a:gd name="T0" fmla="*/ 2147483646 w 634"/>
                <a:gd name="T1" fmla="*/ 2147483646 h 619"/>
                <a:gd name="T2" fmla="*/ 2147483646 w 634"/>
                <a:gd name="T3" fmla="*/ 2147483646 h 619"/>
                <a:gd name="T4" fmla="*/ 2147483646 w 634"/>
                <a:gd name="T5" fmla="*/ 2147483646 h 619"/>
                <a:gd name="T6" fmla="*/ 2147483646 w 634"/>
                <a:gd name="T7" fmla="*/ 2147483646 h 619"/>
                <a:gd name="T8" fmla="*/ 2147483646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2147483646 h 619"/>
                <a:gd name="T18" fmla="*/ 2147483646 w 634"/>
                <a:gd name="T19" fmla="*/ 2147483646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0 h 619"/>
                <a:gd name="T34" fmla="*/ 2147483646 w 634"/>
                <a:gd name="T35" fmla="*/ 0 h 619"/>
                <a:gd name="T36" fmla="*/ 0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0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412" y="324"/>
                  </a:moveTo>
                  <a:lnTo>
                    <a:pt x="412" y="324"/>
                  </a:lnTo>
                  <a:cubicBezTo>
                    <a:pt x="220" y="324"/>
                    <a:pt x="220" y="324"/>
                    <a:pt x="220" y="324"/>
                  </a:cubicBezTo>
                  <a:cubicBezTo>
                    <a:pt x="206" y="324"/>
                    <a:pt x="191" y="339"/>
                    <a:pt x="191" y="354"/>
                  </a:cubicBezTo>
                  <a:cubicBezTo>
                    <a:pt x="191" y="354"/>
                    <a:pt x="206" y="368"/>
                    <a:pt x="220" y="368"/>
                  </a:cubicBezTo>
                  <a:cubicBezTo>
                    <a:pt x="412" y="368"/>
                    <a:pt x="412" y="368"/>
                    <a:pt x="412" y="368"/>
                  </a:cubicBezTo>
                  <a:cubicBezTo>
                    <a:pt x="426" y="368"/>
                    <a:pt x="426" y="354"/>
                    <a:pt x="426" y="354"/>
                  </a:cubicBezTo>
                  <a:cubicBezTo>
                    <a:pt x="426" y="339"/>
                    <a:pt x="426" y="324"/>
                    <a:pt x="412" y="324"/>
                  </a:cubicBezTo>
                  <a:close/>
                  <a:moveTo>
                    <a:pt x="456" y="206"/>
                  </a:moveTo>
                  <a:lnTo>
                    <a:pt x="456" y="206"/>
                  </a:lnTo>
                  <a:cubicBezTo>
                    <a:pt x="176" y="206"/>
                    <a:pt x="176" y="206"/>
                    <a:pt x="176" y="206"/>
                  </a:cubicBezTo>
                  <a:cubicBezTo>
                    <a:pt x="162" y="206"/>
                    <a:pt x="162" y="221"/>
                    <a:pt x="162" y="236"/>
                  </a:cubicBezTo>
                  <a:cubicBezTo>
                    <a:pt x="162" y="236"/>
                    <a:pt x="162" y="251"/>
                    <a:pt x="176" y="251"/>
                  </a:cubicBezTo>
                  <a:cubicBezTo>
                    <a:pt x="456" y="251"/>
                    <a:pt x="456" y="251"/>
                    <a:pt x="456" y="251"/>
                  </a:cubicBezTo>
                  <a:lnTo>
                    <a:pt x="471" y="236"/>
                  </a:lnTo>
                  <a:cubicBezTo>
                    <a:pt x="471" y="221"/>
                    <a:pt x="456" y="206"/>
                    <a:pt x="456" y="206"/>
                  </a:cubicBezTo>
                  <a:close/>
                  <a:moveTo>
                    <a:pt x="309" y="0"/>
                  </a:moveTo>
                  <a:lnTo>
                    <a:pt x="309" y="0"/>
                  </a:lnTo>
                  <a:cubicBezTo>
                    <a:pt x="147" y="0"/>
                    <a:pt x="0" y="118"/>
                    <a:pt x="0" y="265"/>
                  </a:cubicBezTo>
                  <a:cubicBezTo>
                    <a:pt x="0" y="354"/>
                    <a:pt x="44" y="427"/>
                    <a:pt x="117" y="486"/>
                  </a:cubicBezTo>
                  <a:cubicBezTo>
                    <a:pt x="117" y="618"/>
                    <a:pt x="117" y="618"/>
                    <a:pt x="117" y="618"/>
                  </a:cubicBezTo>
                  <a:cubicBezTo>
                    <a:pt x="250" y="545"/>
                    <a:pt x="250" y="545"/>
                    <a:pt x="250" y="545"/>
                  </a:cubicBezTo>
                  <a:cubicBezTo>
                    <a:pt x="279" y="545"/>
                    <a:pt x="294" y="545"/>
                    <a:pt x="309" y="545"/>
                  </a:cubicBezTo>
                  <a:cubicBezTo>
                    <a:pt x="485" y="545"/>
                    <a:pt x="633" y="427"/>
                    <a:pt x="633" y="265"/>
                  </a:cubicBezTo>
                  <a:cubicBezTo>
                    <a:pt x="633" y="118"/>
                    <a:pt x="485" y="0"/>
                    <a:pt x="309" y="0"/>
                  </a:cubicBezTo>
                  <a:close/>
                  <a:moveTo>
                    <a:pt x="309" y="501"/>
                  </a:moveTo>
                  <a:lnTo>
                    <a:pt x="309" y="501"/>
                  </a:lnTo>
                  <a:cubicBezTo>
                    <a:pt x="294" y="501"/>
                    <a:pt x="265" y="501"/>
                    <a:pt x="250" y="501"/>
                  </a:cubicBezTo>
                  <a:cubicBezTo>
                    <a:pt x="162" y="560"/>
                    <a:pt x="162" y="560"/>
                    <a:pt x="162" y="560"/>
                  </a:cubicBezTo>
                  <a:cubicBezTo>
                    <a:pt x="162" y="457"/>
                    <a:pt x="162" y="457"/>
                    <a:pt x="162" y="457"/>
                  </a:cubicBezTo>
                  <a:cubicBezTo>
                    <a:pt x="88" y="427"/>
                    <a:pt x="44" y="354"/>
                    <a:pt x="44" y="265"/>
                  </a:cubicBezTo>
                  <a:cubicBezTo>
                    <a:pt x="44" y="133"/>
                    <a:pt x="162" y="30"/>
                    <a:pt x="309" y="30"/>
                  </a:cubicBezTo>
                  <a:cubicBezTo>
                    <a:pt x="471" y="30"/>
                    <a:pt x="588" y="133"/>
                    <a:pt x="588" y="265"/>
                  </a:cubicBezTo>
                  <a:cubicBezTo>
                    <a:pt x="588" y="398"/>
                    <a:pt x="471" y="501"/>
                    <a:pt x="309" y="501"/>
                  </a:cubicBezTo>
                  <a:close/>
                </a:path>
              </a:pathLst>
            </a:custGeom>
            <a:solidFill>
              <a:schemeClr val="bg1"/>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grpSp>
      <p:sp>
        <p:nvSpPr>
          <p:cNvPr id="67" name="文本框 66">
            <a:extLst>
              <a:ext uri="{FF2B5EF4-FFF2-40B4-BE49-F238E27FC236}">
                <a16:creationId xmlns:a16="http://schemas.microsoft.com/office/drawing/2014/main" id="{83935863-C3C7-4DCC-B0A2-CD21B8CC08DC}"/>
              </a:ext>
            </a:extLst>
          </p:cNvPr>
          <p:cNvSpPr txBox="1"/>
          <p:nvPr/>
        </p:nvSpPr>
        <p:spPr>
          <a:xfrm>
            <a:off x="6218957" y="3188613"/>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68" name="文本框 67">
            <a:extLst>
              <a:ext uri="{FF2B5EF4-FFF2-40B4-BE49-F238E27FC236}">
                <a16:creationId xmlns:a16="http://schemas.microsoft.com/office/drawing/2014/main" id="{F937D6EC-71D6-480E-B145-AA9B39AADACB}"/>
              </a:ext>
            </a:extLst>
          </p:cNvPr>
          <p:cNvSpPr txBox="1"/>
          <p:nvPr/>
        </p:nvSpPr>
        <p:spPr>
          <a:xfrm>
            <a:off x="6218957" y="4305010"/>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69" name="文本框 68">
            <a:extLst>
              <a:ext uri="{FF2B5EF4-FFF2-40B4-BE49-F238E27FC236}">
                <a16:creationId xmlns:a16="http://schemas.microsoft.com/office/drawing/2014/main" id="{5E09EDB8-AEBE-4C1E-8398-6587A5F188E3}"/>
              </a:ext>
            </a:extLst>
          </p:cNvPr>
          <p:cNvSpPr txBox="1"/>
          <p:nvPr/>
        </p:nvSpPr>
        <p:spPr>
          <a:xfrm>
            <a:off x="6218957" y="5454992"/>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70" name="文本框 69">
            <a:extLst>
              <a:ext uri="{FF2B5EF4-FFF2-40B4-BE49-F238E27FC236}">
                <a16:creationId xmlns:a16="http://schemas.microsoft.com/office/drawing/2014/main" id="{727F1AD8-B4D3-47C4-A753-F6ADF42DB703}"/>
              </a:ext>
            </a:extLst>
          </p:cNvPr>
          <p:cNvSpPr txBox="1"/>
          <p:nvPr/>
        </p:nvSpPr>
        <p:spPr>
          <a:xfrm>
            <a:off x="9348634" y="3157552"/>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71" name="文本框 70">
            <a:extLst>
              <a:ext uri="{FF2B5EF4-FFF2-40B4-BE49-F238E27FC236}">
                <a16:creationId xmlns:a16="http://schemas.microsoft.com/office/drawing/2014/main" id="{B81BA663-B369-4D36-93E9-996E53148071}"/>
              </a:ext>
            </a:extLst>
          </p:cNvPr>
          <p:cNvSpPr txBox="1"/>
          <p:nvPr/>
        </p:nvSpPr>
        <p:spPr>
          <a:xfrm>
            <a:off x="9348634" y="4305010"/>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72" name="文本框 71">
            <a:extLst>
              <a:ext uri="{FF2B5EF4-FFF2-40B4-BE49-F238E27FC236}">
                <a16:creationId xmlns:a16="http://schemas.microsoft.com/office/drawing/2014/main" id="{E36F61E5-AC93-446B-882D-976E9600541F}"/>
              </a:ext>
            </a:extLst>
          </p:cNvPr>
          <p:cNvSpPr txBox="1"/>
          <p:nvPr/>
        </p:nvSpPr>
        <p:spPr>
          <a:xfrm>
            <a:off x="9348634" y="5452468"/>
            <a:ext cx="1847784" cy="5739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chemeClr val="bg1"/>
                </a:solidFill>
                <a:effectLst/>
                <a:uLnTx/>
                <a:uFillTx/>
                <a:ea typeface="等线" panose="02010600030101010101" pitchFamily="2" charset="-122"/>
                <a:cs typeface="+mn-cs"/>
              </a:rPr>
              <a:t>This is some text.Place your preferred texts here.</a:t>
            </a:r>
            <a:endParaRPr kumimoji="0" lang="zh-CN" altLang="en-US" sz="1100" b="0" i="0" u="none" strike="noStrike" kern="1200" cap="none" spc="0" normalizeH="0" baseline="0" noProof="0">
              <a:ln>
                <a:noFill/>
              </a:ln>
              <a:solidFill>
                <a:schemeClr val="bg1"/>
              </a:solidFill>
              <a:effectLst/>
              <a:uLnTx/>
              <a:uFillTx/>
              <a:ea typeface="等线" panose="02010600030101010101" pitchFamily="2" charset="-122"/>
              <a:cs typeface="+mn-cs"/>
            </a:endParaRPr>
          </a:p>
        </p:txBody>
      </p:sp>
      <p:sp>
        <p:nvSpPr>
          <p:cNvPr id="73" name="椭圆 72">
            <a:extLst>
              <a:ext uri="{FF2B5EF4-FFF2-40B4-BE49-F238E27FC236}">
                <a16:creationId xmlns:a16="http://schemas.microsoft.com/office/drawing/2014/main" id="{75523BB2-4F6B-41C8-B995-75B8A675EC14}"/>
              </a:ext>
            </a:extLst>
          </p:cNvPr>
          <p:cNvSpPr/>
          <p:nvPr/>
        </p:nvSpPr>
        <p:spPr>
          <a:xfrm>
            <a:off x="9782368" y="1428749"/>
            <a:ext cx="67603" cy="57151"/>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43491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right)">
                                          <p:cBhvr>
                                            <p:cTn id="8" dur="500"/>
                                            <p:tgtEl>
                                              <p:spTgt spid="4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2.91667E-6 2.96296E-6 L 0.40756 -0.06459 " pathEditMode="relative" rAng="0" ptsTypes="AA">
                                          <p:cBhvr>
                                            <p:cTn id="16" dur="1750" fill="hold"/>
                                            <p:tgtEl>
                                              <p:spTgt spid="9"/>
                                            </p:tgtEl>
                                            <p:attrNameLst>
                                              <p:attrName>ppt_x</p:attrName>
                                              <p:attrName>ppt_y</p:attrName>
                                            </p:attrNameLst>
                                          </p:cBhvr>
                                          <p:rCtr x="20378" y="-3241"/>
                                        </p:animMotion>
                                      </p:childTnLst>
                                    </p:cTn>
                                  </p:par>
                                  <p:par>
                                    <p:cTn id="17" presetID="42" presetClass="path" presetSubtype="0" accel="50000" decel="50000" fill="hold" grpId="0" nodeType="withEffect">
                                      <p:stCondLst>
                                        <p:cond delay="0"/>
                                      </p:stCondLst>
                                      <p:childTnLst>
                                        <p:animMotion origin="layout" path="M 4.58333E-6 2.96296E-6 L 0.7888 0.23379 " pathEditMode="relative" rAng="0" ptsTypes="AA">
                                          <p:cBhvr>
                                            <p:cTn id="18" dur="1500" fill="hold"/>
                                            <p:tgtEl>
                                              <p:spTgt spid="25"/>
                                            </p:tgtEl>
                                            <p:attrNameLst>
                                              <p:attrName>ppt_x</p:attrName>
                                              <p:attrName>ppt_y</p:attrName>
                                            </p:attrNameLst>
                                          </p:cBhvr>
                                          <p:rCtr x="39440" y="11690"/>
                                        </p:animMotion>
                                      </p:childTnLst>
                                    </p:cTn>
                                  </p:par>
                                  <p:par>
                                    <p:cTn id="19" presetID="2" presetClass="exit" presetSubtype="3" fill="hold" grpId="0" nodeType="withEffect">
                                      <p:stCondLst>
                                        <p:cond delay="0"/>
                                      </p:stCondLst>
                                      <p:childTnLst>
                                        <p:anim calcmode="lin" valueType="num">
                                          <p:cBhvr additive="base">
                                            <p:cTn id="20" dur="2000"/>
                                            <p:tgtEl>
                                              <p:spTgt spid="51"/>
                                            </p:tgtEl>
                                            <p:attrNameLst>
                                              <p:attrName>ppt_x</p:attrName>
                                            </p:attrNameLst>
                                          </p:cBhvr>
                                          <p:tavLst>
                                            <p:tav tm="0">
                                              <p:val>
                                                <p:strVal val="ppt_x"/>
                                              </p:val>
                                            </p:tav>
                                            <p:tav tm="100000">
                                              <p:val>
                                                <p:strVal val="1+ppt_w/2"/>
                                              </p:val>
                                            </p:tav>
                                          </p:tavLst>
                                        </p:anim>
                                        <p:anim calcmode="lin" valueType="num">
                                          <p:cBhvr additive="base">
                                            <p:cTn id="21" dur="2000"/>
                                            <p:tgtEl>
                                              <p:spTgt spid="51"/>
                                            </p:tgtEl>
                                            <p:attrNameLst>
                                              <p:attrName>ppt_y</p:attrName>
                                            </p:attrNameLst>
                                          </p:cBhvr>
                                          <p:tavLst>
                                            <p:tav tm="0">
                                              <p:val>
                                                <p:strVal val="ppt_y"/>
                                              </p:val>
                                            </p:tav>
                                            <p:tav tm="100000">
                                              <p:val>
                                                <p:strVal val="0-ppt_h/2"/>
                                              </p:val>
                                            </p:tav>
                                          </p:tavLst>
                                        </p:anim>
                                        <p:set>
                                          <p:cBhvr>
                                            <p:cTn id="22" dur="1" fill="hold">
                                              <p:stCondLst>
                                                <p:cond delay="1999"/>
                                              </p:stCondLst>
                                            </p:cTn>
                                            <p:tgtEl>
                                              <p:spTgt spid="51"/>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2.91667E-6 2.96296E-6 L 0.40756 -0.06459 " pathEditMode="relative" rAng="0" ptsTypes="AA">
                                          <p:cBhvr>
                                            <p:cTn id="24" dur="1750" fill="hold"/>
                                            <p:tgtEl>
                                              <p:spTgt spid="73"/>
                                            </p:tgtEl>
                                            <p:attrNameLst>
                                              <p:attrName>ppt_x</p:attrName>
                                              <p:attrName>ppt_y</p:attrName>
                                            </p:attrNameLst>
                                          </p:cBhvr>
                                          <p:rCtr x="20378" y="-3241"/>
                                        </p:animMotion>
                                      </p:childTnLst>
                                    </p:cTn>
                                  </p:par>
                                </p:childTnLst>
                              </p:cTn>
                            </p:par>
                            <p:par>
                              <p:cTn id="25" fill="hold">
                                <p:stCondLst>
                                  <p:cond delay="3000"/>
                                </p:stCondLst>
                                <p:childTnLst>
                                  <p:par>
                                    <p:cTn id="26" presetID="2" presetClass="entr" presetSubtype="4" fill="hold" nodeType="afterEffect" p14:presetBounceEnd="67000">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14:bounceEnd="67000">
                                          <p:cBhvr additive="base">
                                            <p:cTn id="28" dur="2000" fill="hold"/>
                                            <p:tgtEl>
                                              <p:spTgt spid="35"/>
                                            </p:tgtEl>
                                            <p:attrNameLst>
                                              <p:attrName>ppt_x</p:attrName>
                                            </p:attrNameLst>
                                          </p:cBhvr>
                                          <p:tavLst>
                                            <p:tav tm="0">
                                              <p:val>
                                                <p:strVal val="#ppt_x"/>
                                              </p:val>
                                            </p:tav>
                                            <p:tav tm="100000">
                                              <p:val>
                                                <p:strVal val="#ppt_x"/>
                                              </p:val>
                                            </p:tav>
                                          </p:tavLst>
                                        </p:anim>
                                        <p:anim calcmode="lin" valueType="num" p14:bounceEnd="67000">
                                          <p:cBhvr additive="base">
                                            <p:cTn id="29" dur="2000" fill="hold"/>
                                            <p:tgtEl>
                                              <p:spTgt spid="35"/>
                                            </p:tgtEl>
                                            <p:attrNameLst>
                                              <p:attrName>ppt_y</p:attrName>
                                            </p:attrNameLst>
                                          </p:cBhvr>
                                          <p:tavLst>
                                            <p:tav tm="0">
                                              <p:val>
                                                <p:strVal val="1+#ppt_h/2"/>
                                              </p:val>
                                            </p:tav>
                                            <p:tav tm="100000">
                                              <p:val>
                                                <p:strVal val="#ppt_y"/>
                                              </p:val>
                                            </p:tav>
                                          </p:tavLst>
                                        </p:anim>
                                      </p:childTnLst>
                                    </p:cTn>
                                  </p:par>
                                  <p:par>
                                    <p:cTn id="30" presetID="8" presetClass="emph" presetSubtype="0" fill="hold" nodeType="withEffect">
                                      <p:stCondLst>
                                        <p:cond delay="0"/>
                                      </p:stCondLst>
                                      <p:childTnLst>
                                        <p:animRot by="21600000">
                                          <p:cBhvr>
                                            <p:cTn id="31" dur="2000" fill="hold"/>
                                            <p:tgtEl>
                                              <p:spTgt spid="35"/>
                                            </p:tgtEl>
                                            <p:attrNameLst>
                                              <p:attrName>r</p:attrName>
                                            </p:attrNameLst>
                                          </p:cBhvr>
                                        </p:animRot>
                                      </p:childTnLst>
                                    </p:cTn>
                                  </p:par>
                                  <p:par>
                                    <p:cTn id="32" presetID="2" presetClass="entr" presetSubtype="4" fill="hold" grpId="0" nodeType="withEffect">
                                      <p:stCondLst>
                                        <p:cond delay="0"/>
                                      </p:stCondLst>
                                      <p:iterate type="lt">
                                        <p:tmPct val="10000"/>
                                      </p:iterate>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ppt_x</p:attrName>
                                            </p:attrNameLst>
                                          </p:cBhvr>
                                          <p:tavLst>
                                            <p:tav tm="0">
                                              <p:val>
                                                <p:strVal val="#ppt_x"/>
                                              </p:val>
                                            </p:tav>
                                            <p:tav tm="100000">
                                              <p:val>
                                                <p:strVal val="#ppt_x"/>
                                              </p:val>
                                            </p:tav>
                                          </p:tavLst>
                                        </p:anim>
                                        <p:anim calcmode="lin" valueType="num">
                                          <p:cBhvr>
                                            <p:cTn id="35" dur="500" fill="hold"/>
                                            <p:tgtEl>
                                              <p:spTgt spid="36"/>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4100"/>
                                      </p:stCondLst>
                                      <p:iterate type="lt">
                                        <p:tmPct val="10000"/>
                                      </p:iterate>
                                      <p:childTnLst>
                                        <p:animEffect transition="out" filter="fade">
                                          <p:cBhvr>
                                            <p:cTn id="37" dur="500" tmFilter="0, 0; .2, .5; .8, .5; 1, 0"/>
                                            <p:tgtEl>
                                              <p:spTgt spid="36"/>
                                            </p:tgtEl>
                                          </p:cBhvr>
                                        </p:animEffect>
                                        <p:animScale>
                                          <p:cBhvr>
                                            <p:cTn id="38" dur="250" autoRev="1" fill="hold"/>
                                            <p:tgtEl>
                                              <p:spTgt spid="36"/>
                                            </p:tgtEl>
                                          </p:cBhvr>
                                          <p:by x="105000" y="105000"/>
                                        </p:animScale>
                                      </p:childTnLst>
                                    </p:cTn>
                                  </p:par>
                                </p:childTnLst>
                              </p:cTn>
                            </p:par>
                            <p:par>
                              <p:cTn id="39" fill="hold">
                                <p:stCondLst>
                                  <p:cond delay="14250"/>
                                </p:stCondLst>
                                <p:childTnLst>
                                  <p:par>
                                    <p:cTn id="40" presetID="2" presetClass="entr" presetSubtype="8" fill="hold" nodeType="afterEffect" p14:presetBounceEnd="66667">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14:bounceEnd="66667">
                                          <p:cBhvr additive="base">
                                            <p:cTn id="42" dur="300" fill="hold"/>
                                            <p:tgtEl>
                                              <p:spTgt spid="37"/>
                                            </p:tgtEl>
                                            <p:attrNameLst>
                                              <p:attrName>ppt_x</p:attrName>
                                            </p:attrNameLst>
                                          </p:cBhvr>
                                          <p:tavLst>
                                            <p:tav tm="0">
                                              <p:val>
                                                <p:strVal val="0-#ppt_w/2"/>
                                              </p:val>
                                            </p:tav>
                                            <p:tav tm="100000">
                                              <p:val>
                                                <p:strVal val="#ppt_x"/>
                                              </p:val>
                                            </p:tav>
                                          </p:tavLst>
                                        </p:anim>
                                        <p:anim calcmode="lin" valueType="num" p14:bounceEnd="66667">
                                          <p:cBhvr additive="base">
                                            <p:cTn id="43" dur="300" fill="hold"/>
                                            <p:tgtEl>
                                              <p:spTgt spid="37"/>
                                            </p:tgtEl>
                                            <p:attrNameLst>
                                              <p:attrName>ppt_y</p:attrName>
                                            </p:attrNameLst>
                                          </p:cBhvr>
                                          <p:tavLst>
                                            <p:tav tm="0">
                                              <p:val>
                                                <p:strVal val="#ppt_y"/>
                                              </p:val>
                                            </p:tav>
                                            <p:tav tm="100000">
                                              <p:val>
                                                <p:strVal val="#ppt_y"/>
                                              </p:val>
                                            </p:tav>
                                          </p:tavLst>
                                        </p:anim>
                                      </p:childTnLst>
                                    </p:cTn>
                                  </p:par>
                                </p:childTnLst>
                              </p:cTn>
                            </p:par>
                            <p:par>
                              <p:cTn id="44" fill="hold">
                                <p:stCondLst>
                                  <p:cond delay="14550"/>
                                </p:stCondLst>
                                <p:childTnLst>
                                  <p:par>
                                    <p:cTn id="45" presetID="2" presetClass="entr" presetSubtype="8" fill="hold" nodeType="afterEffect" p14:presetBounceEnd="66667">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14:bounceEnd="66667">
                                          <p:cBhvr additive="base">
                                            <p:cTn id="47" dur="300" fill="hold"/>
                                            <p:tgtEl>
                                              <p:spTgt spid="48"/>
                                            </p:tgtEl>
                                            <p:attrNameLst>
                                              <p:attrName>ppt_x</p:attrName>
                                            </p:attrNameLst>
                                          </p:cBhvr>
                                          <p:tavLst>
                                            <p:tav tm="0">
                                              <p:val>
                                                <p:strVal val="0-#ppt_w/2"/>
                                              </p:val>
                                            </p:tav>
                                            <p:tav tm="100000">
                                              <p:val>
                                                <p:strVal val="#ppt_x"/>
                                              </p:val>
                                            </p:tav>
                                          </p:tavLst>
                                        </p:anim>
                                        <p:anim calcmode="lin" valueType="num" p14:bounceEnd="66667">
                                          <p:cBhvr additive="base">
                                            <p:cTn id="48" dur="300" fill="hold"/>
                                            <p:tgtEl>
                                              <p:spTgt spid="48"/>
                                            </p:tgtEl>
                                            <p:attrNameLst>
                                              <p:attrName>ppt_y</p:attrName>
                                            </p:attrNameLst>
                                          </p:cBhvr>
                                          <p:tavLst>
                                            <p:tav tm="0">
                                              <p:val>
                                                <p:strVal val="#ppt_y"/>
                                              </p:val>
                                            </p:tav>
                                            <p:tav tm="100000">
                                              <p:val>
                                                <p:strVal val="#ppt_y"/>
                                              </p:val>
                                            </p:tav>
                                          </p:tavLst>
                                        </p:anim>
                                      </p:childTnLst>
                                    </p:cTn>
                                  </p:par>
                                </p:childTnLst>
                              </p:cTn>
                            </p:par>
                            <p:par>
                              <p:cTn id="49" fill="hold">
                                <p:stCondLst>
                                  <p:cond delay="14850"/>
                                </p:stCondLst>
                                <p:childTnLst>
                                  <p:par>
                                    <p:cTn id="50" presetID="2" presetClass="entr" presetSubtype="8" fill="hold" nodeType="afterEffect" p14:presetBounceEnd="66667">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14:bounceEnd="66667">
                                          <p:cBhvr additive="base">
                                            <p:cTn id="52" dur="300" fill="hold"/>
                                            <p:tgtEl>
                                              <p:spTgt spid="55"/>
                                            </p:tgtEl>
                                            <p:attrNameLst>
                                              <p:attrName>ppt_x</p:attrName>
                                            </p:attrNameLst>
                                          </p:cBhvr>
                                          <p:tavLst>
                                            <p:tav tm="0">
                                              <p:val>
                                                <p:strVal val="0-#ppt_w/2"/>
                                              </p:val>
                                            </p:tav>
                                            <p:tav tm="100000">
                                              <p:val>
                                                <p:strVal val="#ppt_x"/>
                                              </p:val>
                                            </p:tav>
                                          </p:tavLst>
                                        </p:anim>
                                        <p:anim calcmode="lin" valueType="num" p14:bounceEnd="66667">
                                          <p:cBhvr additive="base">
                                            <p:cTn id="53" dur="300" fill="hold"/>
                                            <p:tgtEl>
                                              <p:spTgt spid="55"/>
                                            </p:tgtEl>
                                            <p:attrNameLst>
                                              <p:attrName>ppt_y</p:attrName>
                                            </p:attrNameLst>
                                          </p:cBhvr>
                                          <p:tavLst>
                                            <p:tav tm="0">
                                              <p:val>
                                                <p:strVal val="#ppt_y"/>
                                              </p:val>
                                            </p:tav>
                                            <p:tav tm="100000">
                                              <p:val>
                                                <p:strVal val="#ppt_y"/>
                                              </p:val>
                                            </p:tav>
                                          </p:tavLst>
                                        </p:anim>
                                      </p:childTnLst>
                                    </p:cTn>
                                  </p:par>
                                </p:childTnLst>
                              </p:cTn>
                            </p:par>
                            <p:par>
                              <p:cTn id="54" fill="hold">
                                <p:stCondLst>
                                  <p:cond delay="15150"/>
                                </p:stCondLst>
                                <p:childTnLst>
                                  <p:par>
                                    <p:cTn id="55" presetID="2" presetClass="entr" presetSubtype="8" fill="hold" nodeType="afterEffect" p14:presetBounceEnd="66667">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14:bounceEnd="66667">
                                          <p:cBhvr additive="base">
                                            <p:cTn id="57" dur="300" fill="hold"/>
                                            <p:tgtEl>
                                              <p:spTgt spid="58"/>
                                            </p:tgtEl>
                                            <p:attrNameLst>
                                              <p:attrName>ppt_x</p:attrName>
                                            </p:attrNameLst>
                                          </p:cBhvr>
                                          <p:tavLst>
                                            <p:tav tm="0">
                                              <p:val>
                                                <p:strVal val="0-#ppt_w/2"/>
                                              </p:val>
                                            </p:tav>
                                            <p:tav tm="100000">
                                              <p:val>
                                                <p:strVal val="#ppt_x"/>
                                              </p:val>
                                            </p:tav>
                                          </p:tavLst>
                                        </p:anim>
                                        <p:anim calcmode="lin" valueType="num" p14:bounceEnd="66667">
                                          <p:cBhvr additive="base">
                                            <p:cTn id="58" dur="300" fill="hold"/>
                                            <p:tgtEl>
                                              <p:spTgt spid="58"/>
                                            </p:tgtEl>
                                            <p:attrNameLst>
                                              <p:attrName>ppt_y</p:attrName>
                                            </p:attrNameLst>
                                          </p:cBhvr>
                                          <p:tavLst>
                                            <p:tav tm="0">
                                              <p:val>
                                                <p:strVal val="#ppt_y"/>
                                              </p:val>
                                            </p:tav>
                                            <p:tav tm="100000">
                                              <p:val>
                                                <p:strVal val="#ppt_y"/>
                                              </p:val>
                                            </p:tav>
                                          </p:tavLst>
                                        </p:anim>
                                      </p:childTnLst>
                                    </p:cTn>
                                  </p:par>
                                </p:childTnLst>
                              </p:cTn>
                            </p:par>
                            <p:par>
                              <p:cTn id="59" fill="hold">
                                <p:stCondLst>
                                  <p:cond delay="15450"/>
                                </p:stCondLst>
                                <p:childTnLst>
                                  <p:par>
                                    <p:cTn id="60" presetID="2" presetClass="entr" presetSubtype="8" fill="hold" nodeType="afterEffect" p14:presetBounceEnd="66667">
                                      <p:stCondLst>
                                        <p:cond delay="0"/>
                                      </p:stCondLst>
                                      <p:childTnLst>
                                        <p:set>
                                          <p:cBhvr>
                                            <p:cTn id="61" dur="1" fill="hold">
                                              <p:stCondLst>
                                                <p:cond delay="0"/>
                                              </p:stCondLst>
                                            </p:cTn>
                                            <p:tgtEl>
                                              <p:spTgt spid="61"/>
                                            </p:tgtEl>
                                            <p:attrNameLst>
                                              <p:attrName>style.visibility</p:attrName>
                                            </p:attrNameLst>
                                          </p:cBhvr>
                                          <p:to>
                                            <p:strVal val="visible"/>
                                          </p:to>
                                        </p:set>
                                        <p:anim calcmode="lin" valueType="num" p14:bounceEnd="66667">
                                          <p:cBhvr additive="base">
                                            <p:cTn id="62" dur="300" fill="hold"/>
                                            <p:tgtEl>
                                              <p:spTgt spid="61"/>
                                            </p:tgtEl>
                                            <p:attrNameLst>
                                              <p:attrName>ppt_x</p:attrName>
                                            </p:attrNameLst>
                                          </p:cBhvr>
                                          <p:tavLst>
                                            <p:tav tm="0">
                                              <p:val>
                                                <p:strVal val="0-#ppt_w/2"/>
                                              </p:val>
                                            </p:tav>
                                            <p:tav tm="100000">
                                              <p:val>
                                                <p:strVal val="#ppt_x"/>
                                              </p:val>
                                            </p:tav>
                                          </p:tavLst>
                                        </p:anim>
                                        <p:anim calcmode="lin" valueType="num" p14:bounceEnd="66667">
                                          <p:cBhvr additive="base">
                                            <p:cTn id="63" dur="300" fill="hold"/>
                                            <p:tgtEl>
                                              <p:spTgt spid="61"/>
                                            </p:tgtEl>
                                            <p:attrNameLst>
                                              <p:attrName>ppt_y</p:attrName>
                                            </p:attrNameLst>
                                          </p:cBhvr>
                                          <p:tavLst>
                                            <p:tav tm="0">
                                              <p:val>
                                                <p:strVal val="#ppt_y"/>
                                              </p:val>
                                            </p:tav>
                                            <p:tav tm="100000">
                                              <p:val>
                                                <p:strVal val="#ppt_y"/>
                                              </p:val>
                                            </p:tav>
                                          </p:tavLst>
                                        </p:anim>
                                      </p:childTnLst>
                                    </p:cTn>
                                  </p:par>
                                </p:childTnLst>
                              </p:cTn>
                            </p:par>
                            <p:par>
                              <p:cTn id="64" fill="hold">
                                <p:stCondLst>
                                  <p:cond delay="15750"/>
                                </p:stCondLst>
                                <p:childTnLst>
                                  <p:par>
                                    <p:cTn id="65" presetID="2" presetClass="entr" presetSubtype="8" fill="hold" nodeType="afterEffect" p14:presetBounceEnd="66667">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14:bounceEnd="66667">
                                          <p:cBhvr additive="base">
                                            <p:cTn id="67" dur="300" fill="hold"/>
                                            <p:tgtEl>
                                              <p:spTgt spid="64"/>
                                            </p:tgtEl>
                                            <p:attrNameLst>
                                              <p:attrName>ppt_x</p:attrName>
                                            </p:attrNameLst>
                                          </p:cBhvr>
                                          <p:tavLst>
                                            <p:tav tm="0">
                                              <p:val>
                                                <p:strVal val="0-#ppt_w/2"/>
                                              </p:val>
                                            </p:tav>
                                            <p:tav tm="100000">
                                              <p:val>
                                                <p:strVal val="#ppt_x"/>
                                              </p:val>
                                            </p:tav>
                                          </p:tavLst>
                                        </p:anim>
                                        <p:anim calcmode="lin" valueType="num" p14:bounceEnd="66667">
                                          <p:cBhvr additive="base">
                                            <p:cTn id="68" dur="300" fill="hold"/>
                                            <p:tgtEl>
                                              <p:spTgt spid="64"/>
                                            </p:tgtEl>
                                            <p:attrNameLst>
                                              <p:attrName>ppt_y</p:attrName>
                                            </p:attrNameLst>
                                          </p:cBhvr>
                                          <p:tavLst>
                                            <p:tav tm="0">
                                              <p:val>
                                                <p:strVal val="#ppt_y"/>
                                              </p:val>
                                            </p:tav>
                                            <p:tav tm="100000">
                                              <p:val>
                                                <p:strVal val="#ppt_y"/>
                                              </p:val>
                                            </p:tav>
                                          </p:tavLst>
                                        </p:anim>
                                      </p:childTnLst>
                                    </p:cTn>
                                  </p:par>
                                </p:childTnLst>
                              </p:cTn>
                            </p:par>
                            <p:par>
                              <p:cTn id="69" fill="hold">
                                <p:stCondLst>
                                  <p:cond delay="16050"/>
                                </p:stCondLst>
                                <p:childTnLst>
                                  <p:par>
                                    <p:cTn id="70" presetID="12" presetClass="entr" presetSubtype="8"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p:tgtEl>
                                              <p:spTgt spid="67"/>
                                            </p:tgtEl>
                                            <p:attrNameLst>
                                              <p:attrName>ppt_x</p:attrName>
                                            </p:attrNameLst>
                                          </p:cBhvr>
                                          <p:tavLst>
                                            <p:tav tm="0">
                                              <p:val>
                                                <p:strVal val="#ppt_x-#ppt_w*1.125000"/>
                                              </p:val>
                                            </p:tav>
                                            <p:tav tm="100000">
                                              <p:val>
                                                <p:strVal val="#ppt_x"/>
                                              </p:val>
                                            </p:tav>
                                          </p:tavLst>
                                        </p:anim>
                                        <p:animEffect transition="in" filter="wipe(right)">
                                          <p:cBhvr>
                                            <p:cTn id="73" dur="500"/>
                                            <p:tgtEl>
                                              <p:spTgt spid="67"/>
                                            </p:tgtEl>
                                          </p:cBhvr>
                                        </p:animEffect>
                                      </p:childTnLst>
                                    </p:cTn>
                                  </p:par>
                                </p:childTnLst>
                              </p:cTn>
                            </p:par>
                            <p:par>
                              <p:cTn id="74" fill="hold">
                                <p:stCondLst>
                                  <p:cond delay="16550"/>
                                </p:stCondLst>
                                <p:childTnLst>
                                  <p:par>
                                    <p:cTn id="75" presetID="1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p:tgtEl>
                                              <p:spTgt spid="68"/>
                                            </p:tgtEl>
                                            <p:attrNameLst>
                                              <p:attrName>ppt_x</p:attrName>
                                            </p:attrNameLst>
                                          </p:cBhvr>
                                          <p:tavLst>
                                            <p:tav tm="0">
                                              <p:val>
                                                <p:strVal val="#ppt_x-#ppt_w*1.125000"/>
                                              </p:val>
                                            </p:tav>
                                            <p:tav tm="100000">
                                              <p:val>
                                                <p:strVal val="#ppt_x"/>
                                              </p:val>
                                            </p:tav>
                                          </p:tavLst>
                                        </p:anim>
                                        <p:animEffect transition="in" filter="wipe(right)">
                                          <p:cBhvr>
                                            <p:cTn id="78" dur="500"/>
                                            <p:tgtEl>
                                              <p:spTgt spid="68"/>
                                            </p:tgtEl>
                                          </p:cBhvr>
                                        </p:animEffect>
                                      </p:childTnLst>
                                    </p:cTn>
                                  </p:par>
                                </p:childTnLst>
                              </p:cTn>
                            </p:par>
                            <p:par>
                              <p:cTn id="79" fill="hold">
                                <p:stCondLst>
                                  <p:cond delay="17050"/>
                                </p:stCondLst>
                                <p:childTnLst>
                                  <p:par>
                                    <p:cTn id="80" presetID="12" presetClass="entr" presetSubtype="8"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additive="base">
                                            <p:cTn id="82" dur="500"/>
                                            <p:tgtEl>
                                              <p:spTgt spid="69"/>
                                            </p:tgtEl>
                                            <p:attrNameLst>
                                              <p:attrName>ppt_x</p:attrName>
                                            </p:attrNameLst>
                                          </p:cBhvr>
                                          <p:tavLst>
                                            <p:tav tm="0">
                                              <p:val>
                                                <p:strVal val="#ppt_x-#ppt_w*1.125000"/>
                                              </p:val>
                                            </p:tav>
                                            <p:tav tm="100000">
                                              <p:val>
                                                <p:strVal val="#ppt_x"/>
                                              </p:val>
                                            </p:tav>
                                          </p:tavLst>
                                        </p:anim>
                                        <p:animEffect transition="in" filter="wipe(right)">
                                          <p:cBhvr>
                                            <p:cTn id="83" dur="500"/>
                                            <p:tgtEl>
                                              <p:spTgt spid="69"/>
                                            </p:tgtEl>
                                          </p:cBhvr>
                                        </p:animEffect>
                                      </p:childTnLst>
                                    </p:cTn>
                                  </p:par>
                                </p:childTnLst>
                              </p:cTn>
                            </p:par>
                            <p:par>
                              <p:cTn id="84" fill="hold">
                                <p:stCondLst>
                                  <p:cond delay="17550"/>
                                </p:stCondLst>
                                <p:childTnLst>
                                  <p:par>
                                    <p:cTn id="85" presetID="12" presetClass="entr" presetSubtype="8"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additive="base">
                                            <p:cTn id="87" dur="500"/>
                                            <p:tgtEl>
                                              <p:spTgt spid="70"/>
                                            </p:tgtEl>
                                            <p:attrNameLst>
                                              <p:attrName>ppt_x</p:attrName>
                                            </p:attrNameLst>
                                          </p:cBhvr>
                                          <p:tavLst>
                                            <p:tav tm="0">
                                              <p:val>
                                                <p:strVal val="#ppt_x-#ppt_w*1.125000"/>
                                              </p:val>
                                            </p:tav>
                                            <p:tav tm="100000">
                                              <p:val>
                                                <p:strVal val="#ppt_x"/>
                                              </p:val>
                                            </p:tav>
                                          </p:tavLst>
                                        </p:anim>
                                        <p:animEffect transition="in" filter="wipe(right)">
                                          <p:cBhvr>
                                            <p:cTn id="88" dur="500"/>
                                            <p:tgtEl>
                                              <p:spTgt spid="70"/>
                                            </p:tgtEl>
                                          </p:cBhvr>
                                        </p:animEffect>
                                      </p:childTnLst>
                                    </p:cTn>
                                  </p:par>
                                </p:childTnLst>
                              </p:cTn>
                            </p:par>
                            <p:par>
                              <p:cTn id="89" fill="hold">
                                <p:stCondLst>
                                  <p:cond delay="18050"/>
                                </p:stCondLst>
                                <p:childTnLst>
                                  <p:par>
                                    <p:cTn id="90" presetID="12" presetClass="entr" presetSubtype="8"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childTnLst>
                              </p:cTn>
                            </p:par>
                            <p:par>
                              <p:cTn id="94" fill="hold">
                                <p:stCondLst>
                                  <p:cond delay="18550"/>
                                </p:stCondLst>
                                <p:childTnLst>
                                  <p:par>
                                    <p:cTn id="95" presetID="12" presetClass="entr" presetSubtype="8" fill="hold" grpId="0" nodeType="afterEffect">
                                      <p:stCondLst>
                                        <p:cond delay="0"/>
                                      </p:stCondLst>
                                      <p:childTnLst>
                                        <p:set>
                                          <p:cBhvr>
                                            <p:cTn id="96" dur="1" fill="hold">
                                              <p:stCondLst>
                                                <p:cond delay="0"/>
                                              </p:stCondLst>
                                            </p:cTn>
                                            <p:tgtEl>
                                              <p:spTgt spid="72"/>
                                            </p:tgtEl>
                                            <p:attrNameLst>
                                              <p:attrName>style.visibility</p:attrName>
                                            </p:attrNameLst>
                                          </p:cBhvr>
                                          <p:to>
                                            <p:strVal val="visible"/>
                                          </p:to>
                                        </p:set>
                                        <p:anim calcmode="lin" valueType="num">
                                          <p:cBhvr additive="base">
                                            <p:cTn id="97" dur="500"/>
                                            <p:tgtEl>
                                              <p:spTgt spid="72"/>
                                            </p:tgtEl>
                                            <p:attrNameLst>
                                              <p:attrName>ppt_x</p:attrName>
                                            </p:attrNameLst>
                                          </p:cBhvr>
                                          <p:tavLst>
                                            <p:tav tm="0">
                                              <p:val>
                                                <p:strVal val="#ppt_x-#ppt_w*1.125000"/>
                                              </p:val>
                                            </p:tav>
                                            <p:tav tm="100000">
                                              <p:val>
                                                <p:strVal val="#ppt_x"/>
                                              </p:val>
                                            </p:tav>
                                          </p:tavLst>
                                        </p:anim>
                                        <p:animEffect transition="in" filter="wipe(right)">
                                          <p:cBhvr>
                                            <p:cTn id="9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39" grpId="0"/>
          <p:bldP spid="40" grpId="0"/>
          <p:bldP spid="51" grpId="0" animBg="1"/>
          <p:bldP spid="36" grpId="0"/>
          <p:bldP spid="36" grpId="1"/>
          <p:bldP spid="67" grpId="0"/>
          <p:bldP spid="68" grpId="0"/>
          <p:bldP spid="69" grpId="0"/>
          <p:bldP spid="70" grpId="0"/>
          <p:bldP spid="71" grpId="0"/>
          <p:bldP spid="72" grpId="0"/>
          <p:bldP spid="7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right)">
                                          <p:cBhvr>
                                            <p:cTn id="8" dur="500"/>
                                            <p:tgtEl>
                                              <p:spTgt spid="4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2.91667E-6 2.96296E-6 L 0.40756 -0.06459 " pathEditMode="relative" rAng="0" ptsTypes="AA">
                                          <p:cBhvr>
                                            <p:cTn id="16" dur="1750" fill="hold"/>
                                            <p:tgtEl>
                                              <p:spTgt spid="9"/>
                                            </p:tgtEl>
                                            <p:attrNameLst>
                                              <p:attrName>ppt_x</p:attrName>
                                              <p:attrName>ppt_y</p:attrName>
                                            </p:attrNameLst>
                                          </p:cBhvr>
                                          <p:rCtr x="20378" y="-3241"/>
                                        </p:animMotion>
                                      </p:childTnLst>
                                    </p:cTn>
                                  </p:par>
                                  <p:par>
                                    <p:cTn id="17" presetID="42" presetClass="path" presetSubtype="0" accel="50000" decel="50000" fill="hold" grpId="0" nodeType="withEffect">
                                      <p:stCondLst>
                                        <p:cond delay="0"/>
                                      </p:stCondLst>
                                      <p:childTnLst>
                                        <p:animMotion origin="layout" path="M 4.58333E-6 2.96296E-6 L 0.7888 0.23379 " pathEditMode="relative" rAng="0" ptsTypes="AA">
                                          <p:cBhvr>
                                            <p:cTn id="18" dur="1500" fill="hold"/>
                                            <p:tgtEl>
                                              <p:spTgt spid="25"/>
                                            </p:tgtEl>
                                            <p:attrNameLst>
                                              <p:attrName>ppt_x</p:attrName>
                                              <p:attrName>ppt_y</p:attrName>
                                            </p:attrNameLst>
                                          </p:cBhvr>
                                          <p:rCtr x="39440" y="11690"/>
                                        </p:animMotion>
                                      </p:childTnLst>
                                    </p:cTn>
                                  </p:par>
                                  <p:par>
                                    <p:cTn id="19" presetID="2" presetClass="exit" presetSubtype="3" fill="hold" grpId="0" nodeType="withEffect">
                                      <p:stCondLst>
                                        <p:cond delay="0"/>
                                      </p:stCondLst>
                                      <p:childTnLst>
                                        <p:anim calcmode="lin" valueType="num">
                                          <p:cBhvr additive="base">
                                            <p:cTn id="20" dur="2000"/>
                                            <p:tgtEl>
                                              <p:spTgt spid="51"/>
                                            </p:tgtEl>
                                            <p:attrNameLst>
                                              <p:attrName>ppt_x</p:attrName>
                                            </p:attrNameLst>
                                          </p:cBhvr>
                                          <p:tavLst>
                                            <p:tav tm="0">
                                              <p:val>
                                                <p:strVal val="ppt_x"/>
                                              </p:val>
                                            </p:tav>
                                            <p:tav tm="100000">
                                              <p:val>
                                                <p:strVal val="1+ppt_w/2"/>
                                              </p:val>
                                            </p:tav>
                                          </p:tavLst>
                                        </p:anim>
                                        <p:anim calcmode="lin" valueType="num">
                                          <p:cBhvr additive="base">
                                            <p:cTn id="21" dur="2000"/>
                                            <p:tgtEl>
                                              <p:spTgt spid="51"/>
                                            </p:tgtEl>
                                            <p:attrNameLst>
                                              <p:attrName>ppt_y</p:attrName>
                                            </p:attrNameLst>
                                          </p:cBhvr>
                                          <p:tavLst>
                                            <p:tav tm="0">
                                              <p:val>
                                                <p:strVal val="ppt_y"/>
                                              </p:val>
                                            </p:tav>
                                            <p:tav tm="100000">
                                              <p:val>
                                                <p:strVal val="0-ppt_h/2"/>
                                              </p:val>
                                            </p:tav>
                                          </p:tavLst>
                                        </p:anim>
                                        <p:set>
                                          <p:cBhvr>
                                            <p:cTn id="22" dur="1" fill="hold">
                                              <p:stCondLst>
                                                <p:cond delay="1999"/>
                                              </p:stCondLst>
                                            </p:cTn>
                                            <p:tgtEl>
                                              <p:spTgt spid="51"/>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2.91667E-6 2.96296E-6 L 0.40756 -0.06459 " pathEditMode="relative" rAng="0" ptsTypes="AA">
                                          <p:cBhvr>
                                            <p:cTn id="24" dur="1750" fill="hold"/>
                                            <p:tgtEl>
                                              <p:spTgt spid="73"/>
                                            </p:tgtEl>
                                            <p:attrNameLst>
                                              <p:attrName>ppt_x</p:attrName>
                                              <p:attrName>ppt_y</p:attrName>
                                            </p:attrNameLst>
                                          </p:cBhvr>
                                          <p:rCtr x="20378" y="-3241"/>
                                        </p:animMotion>
                                      </p:childTnLst>
                                    </p:cTn>
                                  </p:par>
                                </p:childTnLst>
                              </p:cTn>
                            </p:par>
                            <p:par>
                              <p:cTn id="25" fill="hold">
                                <p:stCondLst>
                                  <p:cond delay="3000"/>
                                </p:stCondLst>
                                <p:childTnLst>
                                  <p:par>
                                    <p:cTn id="26" presetID="2" presetClass="entr" presetSubtype="4"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2000" fill="hold"/>
                                            <p:tgtEl>
                                              <p:spTgt spid="35"/>
                                            </p:tgtEl>
                                            <p:attrNameLst>
                                              <p:attrName>ppt_x</p:attrName>
                                            </p:attrNameLst>
                                          </p:cBhvr>
                                          <p:tavLst>
                                            <p:tav tm="0">
                                              <p:val>
                                                <p:strVal val="#ppt_x"/>
                                              </p:val>
                                            </p:tav>
                                            <p:tav tm="100000">
                                              <p:val>
                                                <p:strVal val="#ppt_x"/>
                                              </p:val>
                                            </p:tav>
                                          </p:tavLst>
                                        </p:anim>
                                        <p:anim calcmode="lin" valueType="num">
                                          <p:cBhvr additive="base">
                                            <p:cTn id="29" dur="2000" fill="hold"/>
                                            <p:tgtEl>
                                              <p:spTgt spid="35"/>
                                            </p:tgtEl>
                                            <p:attrNameLst>
                                              <p:attrName>ppt_y</p:attrName>
                                            </p:attrNameLst>
                                          </p:cBhvr>
                                          <p:tavLst>
                                            <p:tav tm="0">
                                              <p:val>
                                                <p:strVal val="1+#ppt_h/2"/>
                                              </p:val>
                                            </p:tav>
                                            <p:tav tm="100000">
                                              <p:val>
                                                <p:strVal val="#ppt_y"/>
                                              </p:val>
                                            </p:tav>
                                          </p:tavLst>
                                        </p:anim>
                                      </p:childTnLst>
                                    </p:cTn>
                                  </p:par>
                                  <p:par>
                                    <p:cTn id="30" presetID="8" presetClass="emph" presetSubtype="0" fill="hold" nodeType="withEffect">
                                      <p:stCondLst>
                                        <p:cond delay="0"/>
                                      </p:stCondLst>
                                      <p:childTnLst>
                                        <p:animRot by="21600000">
                                          <p:cBhvr>
                                            <p:cTn id="31" dur="2000" fill="hold"/>
                                            <p:tgtEl>
                                              <p:spTgt spid="35"/>
                                            </p:tgtEl>
                                            <p:attrNameLst>
                                              <p:attrName>r</p:attrName>
                                            </p:attrNameLst>
                                          </p:cBhvr>
                                        </p:animRot>
                                      </p:childTnLst>
                                    </p:cTn>
                                  </p:par>
                                  <p:par>
                                    <p:cTn id="32" presetID="2" presetClass="entr" presetSubtype="4" fill="hold" grpId="0" nodeType="withEffect">
                                      <p:stCondLst>
                                        <p:cond delay="0"/>
                                      </p:stCondLst>
                                      <p:iterate type="lt">
                                        <p:tmPct val="10000"/>
                                      </p:iterate>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ppt_x</p:attrName>
                                            </p:attrNameLst>
                                          </p:cBhvr>
                                          <p:tavLst>
                                            <p:tav tm="0">
                                              <p:val>
                                                <p:strVal val="#ppt_x"/>
                                              </p:val>
                                            </p:tav>
                                            <p:tav tm="100000">
                                              <p:val>
                                                <p:strVal val="#ppt_x"/>
                                              </p:val>
                                            </p:tav>
                                          </p:tavLst>
                                        </p:anim>
                                        <p:anim calcmode="lin" valueType="num">
                                          <p:cBhvr>
                                            <p:cTn id="35" dur="500" fill="hold"/>
                                            <p:tgtEl>
                                              <p:spTgt spid="36"/>
                                            </p:tgtEl>
                                            <p:attrNameLst>
                                              <p:attrName>ppt_y</p:attrName>
                                            </p:attrNameLst>
                                          </p:cBhvr>
                                          <p:tavLst>
                                            <p:tav tm="0">
                                              <p:val>
                                                <p:strVal val="1+#ppt_h/2"/>
                                              </p:val>
                                            </p:tav>
                                            <p:tav tm="100000">
                                              <p:val>
                                                <p:strVal val="#ppt_y"/>
                                              </p:val>
                                            </p:tav>
                                          </p:tavLst>
                                        </p:anim>
                                      </p:childTnLst>
                                    </p:cTn>
                                  </p:par>
                                  <p:par>
                                    <p:cTn id="36" presetID="26" presetClass="emph" presetSubtype="0" fill="hold" grpId="1" nodeType="withEffect">
                                      <p:stCondLst>
                                        <p:cond delay="4100"/>
                                      </p:stCondLst>
                                      <p:iterate type="lt">
                                        <p:tmPct val="10000"/>
                                      </p:iterate>
                                      <p:childTnLst>
                                        <p:animEffect transition="out" filter="fade">
                                          <p:cBhvr>
                                            <p:cTn id="37" dur="500" tmFilter="0, 0; .2, .5; .8, .5; 1, 0"/>
                                            <p:tgtEl>
                                              <p:spTgt spid="36"/>
                                            </p:tgtEl>
                                          </p:cBhvr>
                                        </p:animEffect>
                                        <p:animScale>
                                          <p:cBhvr>
                                            <p:cTn id="38" dur="250" autoRev="1" fill="hold"/>
                                            <p:tgtEl>
                                              <p:spTgt spid="36"/>
                                            </p:tgtEl>
                                          </p:cBhvr>
                                          <p:by x="105000" y="105000"/>
                                        </p:animScale>
                                      </p:childTnLst>
                                    </p:cTn>
                                  </p:par>
                                </p:childTnLst>
                              </p:cTn>
                            </p:par>
                            <p:par>
                              <p:cTn id="39" fill="hold">
                                <p:stCondLst>
                                  <p:cond delay="14250"/>
                                </p:stCondLst>
                                <p:childTnLst>
                                  <p:par>
                                    <p:cTn id="40" presetID="2" presetClass="entr" presetSubtype="8"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300" fill="hold"/>
                                            <p:tgtEl>
                                              <p:spTgt spid="37"/>
                                            </p:tgtEl>
                                            <p:attrNameLst>
                                              <p:attrName>ppt_x</p:attrName>
                                            </p:attrNameLst>
                                          </p:cBhvr>
                                          <p:tavLst>
                                            <p:tav tm="0">
                                              <p:val>
                                                <p:strVal val="0-#ppt_w/2"/>
                                              </p:val>
                                            </p:tav>
                                            <p:tav tm="100000">
                                              <p:val>
                                                <p:strVal val="#ppt_x"/>
                                              </p:val>
                                            </p:tav>
                                          </p:tavLst>
                                        </p:anim>
                                        <p:anim calcmode="lin" valueType="num">
                                          <p:cBhvr additive="base">
                                            <p:cTn id="43" dur="300" fill="hold"/>
                                            <p:tgtEl>
                                              <p:spTgt spid="37"/>
                                            </p:tgtEl>
                                            <p:attrNameLst>
                                              <p:attrName>ppt_y</p:attrName>
                                            </p:attrNameLst>
                                          </p:cBhvr>
                                          <p:tavLst>
                                            <p:tav tm="0">
                                              <p:val>
                                                <p:strVal val="#ppt_y"/>
                                              </p:val>
                                            </p:tav>
                                            <p:tav tm="100000">
                                              <p:val>
                                                <p:strVal val="#ppt_y"/>
                                              </p:val>
                                            </p:tav>
                                          </p:tavLst>
                                        </p:anim>
                                      </p:childTnLst>
                                    </p:cTn>
                                  </p:par>
                                </p:childTnLst>
                              </p:cTn>
                            </p:par>
                            <p:par>
                              <p:cTn id="44" fill="hold">
                                <p:stCondLst>
                                  <p:cond delay="14550"/>
                                </p:stCondLst>
                                <p:childTnLst>
                                  <p:par>
                                    <p:cTn id="45" presetID="2" presetClass="entr" presetSubtype="8"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300" fill="hold"/>
                                            <p:tgtEl>
                                              <p:spTgt spid="48"/>
                                            </p:tgtEl>
                                            <p:attrNameLst>
                                              <p:attrName>ppt_x</p:attrName>
                                            </p:attrNameLst>
                                          </p:cBhvr>
                                          <p:tavLst>
                                            <p:tav tm="0">
                                              <p:val>
                                                <p:strVal val="0-#ppt_w/2"/>
                                              </p:val>
                                            </p:tav>
                                            <p:tav tm="100000">
                                              <p:val>
                                                <p:strVal val="#ppt_x"/>
                                              </p:val>
                                            </p:tav>
                                          </p:tavLst>
                                        </p:anim>
                                        <p:anim calcmode="lin" valueType="num">
                                          <p:cBhvr additive="base">
                                            <p:cTn id="48" dur="300" fill="hold"/>
                                            <p:tgtEl>
                                              <p:spTgt spid="48"/>
                                            </p:tgtEl>
                                            <p:attrNameLst>
                                              <p:attrName>ppt_y</p:attrName>
                                            </p:attrNameLst>
                                          </p:cBhvr>
                                          <p:tavLst>
                                            <p:tav tm="0">
                                              <p:val>
                                                <p:strVal val="#ppt_y"/>
                                              </p:val>
                                            </p:tav>
                                            <p:tav tm="100000">
                                              <p:val>
                                                <p:strVal val="#ppt_y"/>
                                              </p:val>
                                            </p:tav>
                                          </p:tavLst>
                                        </p:anim>
                                      </p:childTnLst>
                                    </p:cTn>
                                  </p:par>
                                </p:childTnLst>
                              </p:cTn>
                            </p:par>
                            <p:par>
                              <p:cTn id="49" fill="hold">
                                <p:stCondLst>
                                  <p:cond delay="14850"/>
                                </p:stCondLst>
                                <p:childTnLst>
                                  <p:par>
                                    <p:cTn id="50" presetID="2" presetClass="entr" presetSubtype="8"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additive="base">
                                            <p:cTn id="52" dur="300" fill="hold"/>
                                            <p:tgtEl>
                                              <p:spTgt spid="55"/>
                                            </p:tgtEl>
                                            <p:attrNameLst>
                                              <p:attrName>ppt_x</p:attrName>
                                            </p:attrNameLst>
                                          </p:cBhvr>
                                          <p:tavLst>
                                            <p:tav tm="0">
                                              <p:val>
                                                <p:strVal val="0-#ppt_w/2"/>
                                              </p:val>
                                            </p:tav>
                                            <p:tav tm="100000">
                                              <p:val>
                                                <p:strVal val="#ppt_x"/>
                                              </p:val>
                                            </p:tav>
                                          </p:tavLst>
                                        </p:anim>
                                        <p:anim calcmode="lin" valueType="num">
                                          <p:cBhvr additive="base">
                                            <p:cTn id="53" dur="300" fill="hold"/>
                                            <p:tgtEl>
                                              <p:spTgt spid="55"/>
                                            </p:tgtEl>
                                            <p:attrNameLst>
                                              <p:attrName>ppt_y</p:attrName>
                                            </p:attrNameLst>
                                          </p:cBhvr>
                                          <p:tavLst>
                                            <p:tav tm="0">
                                              <p:val>
                                                <p:strVal val="#ppt_y"/>
                                              </p:val>
                                            </p:tav>
                                            <p:tav tm="100000">
                                              <p:val>
                                                <p:strVal val="#ppt_y"/>
                                              </p:val>
                                            </p:tav>
                                          </p:tavLst>
                                        </p:anim>
                                      </p:childTnLst>
                                    </p:cTn>
                                  </p:par>
                                </p:childTnLst>
                              </p:cTn>
                            </p:par>
                            <p:par>
                              <p:cTn id="54" fill="hold">
                                <p:stCondLst>
                                  <p:cond delay="15150"/>
                                </p:stCondLst>
                                <p:childTnLst>
                                  <p:par>
                                    <p:cTn id="55" presetID="2" presetClass="entr" presetSubtype="8"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300" fill="hold"/>
                                            <p:tgtEl>
                                              <p:spTgt spid="58"/>
                                            </p:tgtEl>
                                            <p:attrNameLst>
                                              <p:attrName>ppt_x</p:attrName>
                                            </p:attrNameLst>
                                          </p:cBhvr>
                                          <p:tavLst>
                                            <p:tav tm="0">
                                              <p:val>
                                                <p:strVal val="0-#ppt_w/2"/>
                                              </p:val>
                                            </p:tav>
                                            <p:tav tm="100000">
                                              <p:val>
                                                <p:strVal val="#ppt_x"/>
                                              </p:val>
                                            </p:tav>
                                          </p:tavLst>
                                        </p:anim>
                                        <p:anim calcmode="lin" valueType="num">
                                          <p:cBhvr additive="base">
                                            <p:cTn id="58" dur="300" fill="hold"/>
                                            <p:tgtEl>
                                              <p:spTgt spid="58"/>
                                            </p:tgtEl>
                                            <p:attrNameLst>
                                              <p:attrName>ppt_y</p:attrName>
                                            </p:attrNameLst>
                                          </p:cBhvr>
                                          <p:tavLst>
                                            <p:tav tm="0">
                                              <p:val>
                                                <p:strVal val="#ppt_y"/>
                                              </p:val>
                                            </p:tav>
                                            <p:tav tm="100000">
                                              <p:val>
                                                <p:strVal val="#ppt_y"/>
                                              </p:val>
                                            </p:tav>
                                          </p:tavLst>
                                        </p:anim>
                                      </p:childTnLst>
                                    </p:cTn>
                                  </p:par>
                                </p:childTnLst>
                              </p:cTn>
                            </p:par>
                            <p:par>
                              <p:cTn id="59" fill="hold">
                                <p:stCondLst>
                                  <p:cond delay="15450"/>
                                </p:stCondLst>
                                <p:childTnLst>
                                  <p:par>
                                    <p:cTn id="60" presetID="2" presetClass="entr" presetSubtype="8" fill="hold" nodeType="afterEffect">
                                      <p:stCondLst>
                                        <p:cond delay="0"/>
                                      </p:stCondLst>
                                      <p:childTnLst>
                                        <p:set>
                                          <p:cBhvr>
                                            <p:cTn id="61" dur="1" fill="hold">
                                              <p:stCondLst>
                                                <p:cond delay="0"/>
                                              </p:stCondLst>
                                            </p:cTn>
                                            <p:tgtEl>
                                              <p:spTgt spid="61"/>
                                            </p:tgtEl>
                                            <p:attrNameLst>
                                              <p:attrName>style.visibility</p:attrName>
                                            </p:attrNameLst>
                                          </p:cBhvr>
                                          <p:to>
                                            <p:strVal val="visible"/>
                                          </p:to>
                                        </p:set>
                                        <p:anim calcmode="lin" valueType="num">
                                          <p:cBhvr additive="base">
                                            <p:cTn id="62" dur="300" fill="hold"/>
                                            <p:tgtEl>
                                              <p:spTgt spid="61"/>
                                            </p:tgtEl>
                                            <p:attrNameLst>
                                              <p:attrName>ppt_x</p:attrName>
                                            </p:attrNameLst>
                                          </p:cBhvr>
                                          <p:tavLst>
                                            <p:tav tm="0">
                                              <p:val>
                                                <p:strVal val="0-#ppt_w/2"/>
                                              </p:val>
                                            </p:tav>
                                            <p:tav tm="100000">
                                              <p:val>
                                                <p:strVal val="#ppt_x"/>
                                              </p:val>
                                            </p:tav>
                                          </p:tavLst>
                                        </p:anim>
                                        <p:anim calcmode="lin" valueType="num">
                                          <p:cBhvr additive="base">
                                            <p:cTn id="63" dur="300" fill="hold"/>
                                            <p:tgtEl>
                                              <p:spTgt spid="61"/>
                                            </p:tgtEl>
                                            <p:attrNameLst>
                                              <p:attrName>ppt_y</p:attrName>
                                            </p:attrNameLst>
                                          </p:cBhvr>
                                          <p:tavLst>
                                            <p:tav tm="0">
                                              <p:val>
                                                <p:strVal val="#ppt_y"/>
                                              </p:val>
                                            </p:tav>
                                            <p:tav tm="100000">
                                              <p:val>
                                                <p:strVal val="#ppt_y"/>
                                              </p:val>
                                            </p:tav>
                                          </p:tavLst>
                                        </p:anim>
                                      </p:childTnLst>
                                    </p:cTn>
                                  </p:par>
                                </p:childTnLst>
                              </p:cTn>
                            </p:par>
                            <p:par>
                              <p:cTn id="64" fill="hold">
                                <p:stCondLst>
                                  <p:cond delay="15750"/>
                                </p:stCondLst>
                                <p:childTnLst>
                                  <p:par>
                                    <p:cTn id="65" presetID="2" presetClass="entr" presetSubtype="8"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300" fill="hold"/>
                                            <p:tgtEl>
                                              <p:spTgt spid="64"/>
                                            </p:tgtEl>
                                            <p:attrNameLst>
                                              <p:attrName>ppt_x</p:attrName>
                                            </p:attrNameLst>
                                          </p:cBhvr>
                                          <p:tavLst>
                                            <p:tav tm="0">
                                              <p:val>
                                                <p:strVal val="0-#ppt_w/2"/>
                                              </p:val>
                                            </p:tav>
                                            <p:tav tm="100000">
                                              <p:val>
                                                <p:strVal val="#ppt_x"/>
                                              </p:val>
                                            </p:tav>
                                          </p:tavLst>
                                        </p:anim>
                                        <p:anim calcmode="lin" valueType="num">
                                          <p:cBhvr additive="base">
                                            <p:cTn id="68" dur="300" fill="hold"/>
                                            <p:tgtEl>
                                              <p:spTgt spid="64"/>
                                            </p:tgtEl>
                                            <p:attrNameLst>
                                              <p:attrName>ppt_y</p:attrName>
                                            </p:attrNameLst>
                                          </p:cBhvr>
                                          <p:tavLst>
                                            <p:tav tm="0">
                                              <p:val>
                                                <p:strVal val="#ppt_y"/>
                                              </p:val>
                                            </p:tav>
                                            <p:tav tm="100000">
                                              <p:val>
                                                <p:strVal val="#ppt_y"/>
                                              </p:val>
                                            </p:tav>
                                          </p:tavLst>
                                        </p:anim>
                                      </p:childTnLst>
                                    </p:cTn>
                                  </p:par>
                                </p:childTnLst>
                              </p:cTn>
                            </p:par>
                            <p:par>
                              <p:cTn id="69" fill="hold">
                                <p:stCondLst>
                                  <p:cond delay="16050"/>
                                </p:stCondLst>
                                <p:childTnLst>
                                  <p:par>
                                    <p:cTn id="70" presetID="12" presetClass="entr" presetSubtype="8"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p:tgtEl>
                                              <p:spTgt spid="67"/>
                                            </p:tgtEl>
                                            <p:attrNameLst>
                                              <p:attrName>ppt_x</p:attrName>
                                            </p:attrNameLst>
                                          </p:cBhvr>
                                          <p:tavLst>
                                            <p:tav tm="0">
                                              <p:val>
                                                <p:strVal val="#ppt_x-#ppt_w*1.125000"/>
                                              </p:val>
                                            </p:tav>
                                            <p:tav tm="100000">
                                              <p:val>
                                                <p:strVal val="#ppt_x"/>
                                              </p:val>
                                            </p:tav>
                                          </p:tavLst>
                                        </p:anim>
                                        <p:animEffect transition="in" filter="wipe(right)">
                                          <p:cBhvr>
                                            <p:cTn id="73" dur="500"/>
                                            <p:tgtEl>
                                              <p:spTgt spid="67"/>
                                            </p:tgtEl>
                                          </p:cBhvr>
                                        </p:animEffect>
                                      </p:childTnLst>
                                    </p:cTn>
                                  </p:par>
                                </p:childTnLst>
                              </p:cTn>
                            </p:par>
                            <p:par>
                              <p:cTn id="74" fill="hold">
                                <p:stCondLst>
                                  <p:cond delay="16550"/>
                                </p:stCondLst>
                                <p:childTnLst>
                                  <p:par>
                                    <p:cTn id="75" presetID="12" presetClass="entr" presetSubtype="8" fill="hold" grpId="0" nodeType="afterEffect">
                                      <p:stCondLst>
                                        <p:cond delay="0"/>
                                      </p:stCondLst>
                                      <p:childTnLst>
                                        <p:set>
                                          <p:cBhvr>
                                            <p:cTn id="76" dur="1" fill="hold">
                                              <p:stCondLst>
                                                <p:cond delay="0"/>
                                              </p:stCondLst>
                                            </p:cTn>
                                            <p:tgtEl>
                                              <p:spTgt spid="68"/>
                                            </p:tgtEl>
                                            <p:attrNameLst>
                                              <p:attrName>style.visibility</p:attrName>
                                            </p:attrNameLst>
                                          </p:cBhvr>
                                          <p:to>
                                            <p:strVal val="visible"/>
                                          </p:to>
                                        </p:set>
                                        <p:anim calcmode="lin" valueType="num">
                                          <p:cBhvr additive="base">
                                            <p:cTn id="77" dur="500"/>
                                            <p:tgtEl>
                                              <p:spTgt spid="68"/>
                                            </p:tgtEl>
                                            <p:attrNameLst>
                                              <p:attrName>ppt_x</p:attrName>
                                            </p:attrNameLst>
                                          </p:cBhvr>
                                          <p:tavLst>
                                            <p:tav tm="0">
                                              <p:val>
                                                <p:strVal val="#ppt_x-#ppt_w*1.125000"/>
                                              </p:val>
                                            </p:tav>
                                            <p:tav tm="100000">
                                              <p:val>
                                                <p:strVal val="#ppt_x"/>
                                              </p:val>
                                            </p:tav>
                                          </p:tavLst>
                                        </p:anim>
                                        <p:animEffect transition="in" filter="wipe(right)">
                                          <p:cBhvr>
                                            <p:cTn id="78" dur="500"/>
                                            <p:tgtEl>
                                              <p:spTgt spid="68"/>
                                            </p:tgtEl>
                                          </p:cBhvr>
                                        </p:animEffect>
                                      </p:childTnLst>
                                    </p:cTn>
                                  </p:par>
                                </p:childTnLst>
                              </p:cTn>
                            </p:par>
                            <p:par>
                              <p:cTn id="79" fill="hold">
                                <p:stCondLst>
                                  <p:cond delay="17050"/>
                                </p:stCondLst>
                                <p:childTnLst>
                                  <p:par>
                                    <p:cTn id="80" presetID="12" presetClass="entr" presetSubtype="8"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additive="base">
                                            <p:cTn id="82" dur="500"/>
                                            <p:tgtEl>
                                              <p:spTgt spid="69"/>
                                            </p:tgtEl>
                                            <p:attrNameLst>
                                              <p:attrName>ppt_x</p:attrName>
                                            </p:attrNameLst>
                                          </p:cBhvr>
                                          <p:tavLst>
                                            <p:tav tm="0">
                                              <p:val>
                                                <p:strVal val="#ppt_x-#ppt_w*1.125000"/>
                                              </p:val>
                                            </p:tav>
                                            <p:tav tm="100000">
                                              <p:val>
                                                <p:strVal val="#ppt_x"/>
                                              </p:val>
                                            </p:tav>
                                          </p:tavLst>
                                        </p:anim>
                                        <p:animEffect transition="in" filter="wipe(right)">
                                          <p:cBhvr>
                                            <p:cTn id="83" dur="500"/>
                                            <p:tgtEl>
                                              <p:spTgt spid="69"/>
                                            </p:tgtEl>
                                          </p:cBhvr>
                                        </p:animEffect>
                                      </p:childTnLst>
                                    </p:cTn>
                                  </p:par>
                                </p:childTnLst>
                              </p:cTn>
                            </p:par>
                            <p:par>
                              <p:cTn id="84" fill="hold">
                                <p:stCondLst>
                                  <p:cond delay="17550"/>
                                </p:stCondLst>
                                <p:childTnLst>
                                  <p:par>
                                    <p:cTn id="85" presetID="12" presetClass="entr" presetSubtype="8"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 calcmode="lin" valueType="num">
                                          <p:cBhvr additive="base">
                                            <p:cTn id="87" dur="500"/>
                                            <p:tgtEl>
                                              <p:spTgt spid="70"/>
                                            </p:tgtEl>
                                            <p:attrNameLst>
                                              <p:attrName>ppt_x</p:attrName>
                                            </p:attrNameLst>
                                          </p:cBhvr>
                                          <p:tavLst>
                                            <p:tav tm="0">
                                              <p:val>
                                                <p:strVal val="#ppt_x-#ppt_w*1.125000"/>
                                              </p:val>
                                            </p:tav>
                                            <p:tav tm="100000">
                                              <p:val>
                                                <p:strVal val="#ppt_x"/>
                                              </p:val>
                                            </p:tav>
                                          </p:tavLst>
                                        </p:anim>
                                        <p:animEffect transition="in" filter="wipe(right)">
                                          <p:cBhvr>
                                            <p:cTn id="88" dur="500"/>
                                            <p:tgtEl>
                                              <p:spTgt spid="70"/>
                                            </p:tgtEl>
                                          </p:cBhvr>
                                        </p:animEffect>
                                      </p:childTnLst>
                                    </p:cTn>
                                  </p:par>
                                </p:childTnLst>
                              </p:cTn>
                            </p:par>
                            <p:par>
                              <p:cTn id="89" fill="hold">
                                <p:stCondLst>
                                  <p:cond delay="18050"/>
                                </p:stCondLst>
                                <p:childTnLst>
                                  <p:par>
                                    <p:cTn id="90" presetID="12" presetClass="entr" presetSubtype="8"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childTnLst>
                              </p:cTn>
                            </p:par>
                            <p:par>
                              <p:cTn id="94" fill="hold">
                                <p:stCondLst>
                                  <p:cond delay="18550"/>
                                </p:stCondLst>
                                <p:childTnLst>
                                  <p:par>
                                    <p:cTn id="95" presetID="12" presetClass="entr" presetSubtype="8" fill="hold" grpId="0" nodeType="afterEffect">
                                      <p:stCondLst>
                                        <p:cond delay="0"/>
                                      </p:stCondLst>
                                      <p:childTnLst>
                                        <p:set>
                                          <p:cBhvr>
                                            <p:cTn id="96" dur="1" fill="hold">
                                              <p:stCondLst>
                                                <p:cond delay="0"/>
                                              </p:stCondLst>
                                            </p:cTn>
                                            <p:tgtEl>
                                              <p:spTgt spid="72"/>
                                            </p:tgtEl>
                                            <p:attrNameLst>
                                              <p:attrName>style.visibility</p:attrName>
                                            </p:attrNameLst>
                                          </p:cBhvr>
                                          <p:to>
                                            <p:strVal val="visible"/>
                                          </p:to>
                                        </p:set>
                                        <p:anim calcmode="lin" valueType="num">
                                          <p:cBhvr additive="base">
                                            <p:cTn id="97" dur="500"/>
                                            <p:tgtEl>
                                              <p:spTgt spid="72"/>
                                            </p:tgtEl>
                                            <p:attrNameLst>
                                              <p:attrName>ppt_x</p:attrName>
                                            </p:attrNameLst>
                                          </p:cBhvr>
                                          <p:tavLst>
                                            <p:tav tm="0">
                                              <p:val>
                                                <p:strVal val="#ppt_x-#ppt_w*1.125000"/>
                                              </p:val>
                                            </p:tav>
                                            <p:tav tm="100000">
                                              <p:val>
                                                <p:strVal val="#ppt_x"/>
                                              </p:val>
                                            </p:tav>
                                          </p:tavLst>
                                        </p:anim>
                                        <p:animEffect transition="in" filter="wipe(right)">
                                          <p:cBhvr>
                                            <p:cTn id="9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39" grpId="0"/>
          <p:bldP spid="40" grpId="0"/>
          <p:bldP spid="51" grpId="0" animBg="1"/>
          <p:bldP spid="36" grpId="0"/>
          <p:bldP spid="36" grpId="1"/>
          <p:bldP spid="67" grpId="0"/>
          <p:bldP spid="68" grpId="0"/>
          <p:bldP spid="69" grpId="0"/>
          <p:bldP spid="70" grpId="0"/>
          <p:bldP spid="71" grpId="0"/>
          <p:bldP spid="72" grpId="0"/>
          <p:bldP spid="73"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0" y="0"/>
            <a:ext cx="2754103" cy="2055883"/>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0" y="368300"/>
            <a:ext cx="4762500" cy="411006"/>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1126082" y="317065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8" name="直接连接符 17"/>
          <p:cNvCxnSpPr/>
          <p:nvPr/>
        </p:nvCxnSpPr>
        <p:spPr>
          <a:xfrm flipV="1">
            <a:off x="9610333" y="3170651"/>
            <a:ext cx="1567541" cy="2245302"/>
          </a:xfrm>
          <a:prstGeom prst="line">
            <a:avLst/>
          </a:prstGeom>
          <a:ln>
            <a:solidFill>
              <a:srgbClr val="FEE8FE">
                <a:alpha val="20000"/>
              </a:srgb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601717" y="5366718"/>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1" name="文本框 30"/>
          <p:cNvSpPr txBox="1"/>
          <p:nvPr/>
        </p:nvSpPr>
        <p:spPr>
          <a:xfrm>
            <a:off x="7036057" y="1891518"/>
            <a:ext cx="3611427" cy="3170099"/>
          </a:xfrm>
          <a:prstGeom prst="rect">
            <a:avLst/>
          </a:prstGeom>
          <a:noFill/>
        </p:spPr>
        <p:txBody>
          <a:bodyPr wrap="square" rtlCol="0">
            <a:spAutoFit/>
          </a:bodyPr>
          <a:lstStyle/>
          <a:p>
            <a:pPr algn="ctr"/>
            <a:r>
              <a:rPr lang="en-US" altLang="zh-CN" sz="20000" dirty="0">
                <a:solidFill>
                  <a:schemeClr val="bg1"/>
                </a:solidFill>
                <a:latin typeface="Segoe UI" panose="020B0502040204020203" pitchFamily="34" charset="0"/>
                <a:ea typeface="方正兰亭细黑_GBK" panose="02000000000000000000" pitchFamily="2" charset="-122"/>
                <a:cs typeface="Segoe UI" panose="020B0502040204020203" pitchFamily="34" charset="0"/>
              </a:rPr>
              <a:t>90</a:t>
            </a:r>
            <a:endParaRPr lang="zh-CN" altLang="en-US" sz="20000" dirty="0">
              <a:solidFill>
                <a:schemeClr val="bg1"/>
              </a:solidFill>
              <a:latin typeface="Segoe UI" panose="020B0502040204020203" pitchFamily="34" charset="0"/>
              <a:ea typeface="方正兰亭细黑_GBK" panose="02000000000000000000" pitchFamily="2" charset="-122"/>
              <a:cs typeface="Segoe UI" panose="020B0502040204020203" pitchFamily="34" charset="0"/>
            </a:endParaRPr>
          </a:p>
        </p:txBody>
      </p:sp>
      <p:sp>
        <p:nvSpPr>
          <p:cNvPr id="34" name="文本框 33"/>
          <p:cNvSpPr txBox="1"/>
          <p:nvPr/>
        </p:nvSpPr>
        <p:spPr>
          <a:xfrm>
            <a:off x="9891749" y="3748691"/>
            <a:ext cx="1207464" cy="830997"/>
          </a:xfrm>
          <a:prstGeom prst="rect">
            <a:avLst/>
          </a:prstGeom>
          <a:noFill/>
        </p:spPr>
        <p:txBody>
          <a:bodyPr wrap="square" rtlCol="0">
            <a:spAutoFit/>
          </a:bodyPr>
          <a:lstStyle/>
          <a:p>
            <a:pPr algn="ctr"/>
            <a:r>
              <a:rPr lang="en-US" altLang="zh-CN" sz="4800" dirty="0">
                <a:solidFill>
                  <a:schemeClr val="bg1"/>
                </a:solidFill>
                <a:latin typeface="微软雅黑" panose="020B0503020204020204" pitchFamily="34" charset="-122"/>
                <a:ea typeface="微软雅黑" panose="020B0503020204020204" pitchFamily="34" charset="-122"/>
              </a:rPr>
              <a:t>%</a:t>
            </a:r>
            <a:endParaRPr lang="zh-CN" altLang="en-US" sz="480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36" name="TextBox 7">
            <a:extLst>
              <a:ext uri="{FF2B5EF4-FFF2-40B4-BE49-F238E27FC236}">
                <a16:creationId xmlns:a16="http://schemas.microsoft.com/office/drawing/2014/main" id="{4607606B-AF66-4A14-B300-13E4C317BB89}"/>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行业背景</a:t>
            </a:r>
          </a:p>
        </p:txBody>
      </p:sp>
      <p:sp>
        <p:nvSpPr>
          <p:cNvPr id="37" name="TextBox 7">
            <a:extLst>
              <a:ext uri="{FF2B5EF4-FFF2-40B4-BE49-F238E27FC236}">
                <a16:creationId xmlns:a16="http://schemas.microsoft.com/office/drawing/2014/main" id="{23282316-309F-4B52-9F2B-2EFDA7D12BB9}"/>
              </a:ext>
            </a:extLst>
          </p:cNvPr>
          <p:cNvSpPr txBox="1"/>
          <p:nvPr/>
        </p:nvSpPr>
        <p:spPr>
          <a:xfrm>
            <a:off x="582549" y="462625"/>
            <a:ext cx="851065"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02</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50" name="Freeform 5">
            <a:extLst>
              <a:ext uri="{FF2B5EF4-FFF2-40B4-BE49-F238E27FC236}">
                <a16:creationId xmlns:a16="http://schemas.microsoft.com/office/drawing/2014/main" id="{7B03AB79-FC8C-43E0-A116-FEEA36D95795}"/>
              </a:ext>
            </a:extLst>
          </p:cNvPr>
          <p:cNvSpPr>
            <a:spLocks noEditPoints="1"/>
          </p:cNvSpPr>
          <p:nvPr/>
        </p:nvSpPr>
        <p:spPr bwMode="auto">
          <a:xfrm>
            <a:off x="1176746" y="2259013"/>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9">
            <a:extLst>
              <a:ext uri="{FF2B5EF4-FFF2-40B4-BE49-F238E27FC236}">
                <a16:creationId xmlns:a16="http://schemas.microsoft.com/office/drawing/2014/main" id="{3030B3FD-57A5-46F8-AD63-639ADF99185E}"/>
              </a:ext>
            </a:extLst>
          </p:cNvPr>
          <p:cNvSpPr>
            <a:spLocks noEditPoints="1"/>
          </p:cNvSpPr>
          <p:nvPr/>
        </p:nvSpPr>
        <p:spPr bwMode="auto">
          <a:xfrm>
            <a:off x="1206682" y="4528078"/>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3" name="矩形 52">
            <a:extLst>
              <a:ext uri="{FF2B5EF4-FFF2-40B4-BE49-F238E27FC236}">
                <a16:creationId xmlns:a16="http://schemas.microsoft.com/office/drawing/2014/main" id="{1C122815-08AA-456C-BABB-4A5327D90FE8}"/>
              </a:ext>
            </a:extLst>
          </p:cNvPr>
          <p:cNvSpPr/>
          <p:nvPr/>
        </p:nvSpPr>
        <p:spPr>
          <a:xfrm>
            <a:off x="1726797" y="2308112"/>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55" name="矩形 54">
            <a:extLst>
              <a:ext uri="{FF2B5EF4-FFF2-40B4-BE49-F238E27FC236}">
                <a16:creationId xmlns:a16="http://schemas.microsoft.com/office/drawing/2014/main" id="{738AB605-691B-4175-BFAA-20929FB91D77}"/>
              </a:ext>
            </a:extLst>
          </p:cNvPr>
          <p:cNvSpPr/>
          <p:nvPr/>
        </p:nvSpPr>
        <p:spPr>
          <a:xfrm>
            <a:off x="1735629" y="4577177"/>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56" name="文本框 55">
            <a:extLst>
              <a:ext uri="{FF2B5EF4-FFF2-40B4-BE49-F238E27FC236}">
                <a16:creationId xmlns:a16="http://schemas.microsoft.com/office/drawing/2014/main" id="{87483ED6-74D5-4409-9B1B-8840A29D9C9E}"/>
              </a:ext>
            </a:extLst>
          </p:cNvPr>
          <p:cNvSpPr txBox="1"/>
          <p:nvPr/>
        </p:nvSpPr>
        <p:spPr>
          <a:xfrm>
            <a:off x="1151455" y="2861594"/>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57" name="文本框 56">
            <a:extLst>
              <a:ext uri="{FF2B5EF4-FFF2-40B4-BE49-F238E27FC236}">
                <a16:creationId xmlns:a16="http://schemas.microsoft.com/office/drawing/2014/main" id="{B2703A54-F242-44EA-94D3-A4176F64DF97}"/>
              </a:ext>
            </a:extLst>
          </p:cNvPr>
          <p:cNvSpPr txBox="1"/>
          <p:nvPr/>
        </p:nvSpPr>
        <p:spPr>
          <a:xfrm>
            <a:off x="1143388" y="5032296"/>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59" name="Freeform 13">
            <a:extLst>
              <a:ext uri="{FF2B5EF4-FFF2-40B4-BE49-F238E27FC236}">
                <a16:creationId xmlns:a16="http://schemas.microsoft.com/office/drawing/2014/main" id="{E2756120-FC88-4692-A11E-B9411FC20093}"/>
              </a:ext>
            </a:extLst>
          </p:cNvPr>
          <p:cNvSpPr>
            <a:spLocks noEditPoints="1"/>
          </p:cNvSpPr>
          <p:nvPr/>
        </p:nvSpPr>
        <p:spPr bwMode="auto">
          <a:xfrm>
            <a:off x="4347495" y="2258800"/>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gradFill>
            <a:gsLst>
              <a:gs pos="100000">
                <a:srgbClr val="5541F9"/>
              </a:gs>
              <a:gs pos="0">
                <a:srgbClr val="439EFF">
                  <a:alpha val="70000"/>
                </a:srgbClr>
              </a:gs>
            </a:gsLst>
            <a:lin ang="0" scaled="1"/>
          </a:gradFill>
          <a:ln>
            <a:noFill/>
          </a:ln>
          <a:effectLst>
            <a:outerShdw blurRad="254000" dist="38100" dir="8100000" algn="tr" rotWithShape="0">
              <a:srgbClr val="439EFF">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60" name="Group 16">
            <a:extLst>
              <a:ext uri="{FF2B5EF4-FFF2-40B4-BE49-F238E27FC236}">
                <a16:creationId xmlns:a16="http://schemas.microsoft.com/office/drawing/2014/main" id="{F37FC8B5-C571-4758-930E-F28F2B547013}"/>
              </a:ext>
            </a:extLst>
          </p:cNvPr>
          <p:cNvGrpSpPr>
            <a:grpSpLocks noChangeAspect="1"/>
          </p:cNvGrpSpPr>
          <p:nvPr/>
        </p:nvGrpSpPr>
        <p:grpSpPr bwMode="auto">
          <a:xfrm>
            <a:off x="4276012" y="4511990"/>
            <a:ext cx="436563" cy="438150"/>
            <a:chOff x="4686" y="2921"/>
            <a:chExt cx="275" cy="276"/>
          </a:xfrm>
          <a:gradFill>
            <a:gsLst>
              <a:gs pos="100000">
                <a:srgbClr val="5541F9"/>
              </a:gs>
              <a:gs pos="0">
                <a:srgbClr val="439EFF">
                  <a:alpha val="70000"/>
                </a:srgbClr>
              </a:gs>
            </a:gsLst>
            <a:lin ang="0" scaled="1"/>
          </a:gradFill>
          <a:effectLst>
            <a:outerShdw blurRad="254000" dist="38100" dir="8100000" algn="tr" rotWithShape="0">
              <a:srgbClr val="439EFF">
                <a:alpha val="40000"/>
              </a:srgbClr>
            </a:outerShdw>
          </a:effectLst>
        </p:grpSpPr>
        <p:sp>
          <p:nvSpPr>
            <p:cNvPr id="61" name="Freeform 17">
              <a:extLst>
                <a:ext uri="{FF2B5EF4-FFF2-40B4-BE49-F238E27FC236}">
                  <a16:creationId xmlns:a16="http://schemas.microsoft.com/office/drawing/2014/main" id="{EFBEED16-75B4-4CF7-8632-5FDD0A54229E}"/>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id="{64FA4D3E-548E-42EA-AFE8-E1D32060261F}"/>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9">
              <a:extLst>
                <a:ext uri="{FF2B5EF4-FFF2-40B4-BE49-F238E27FC236}">
                  <a16:creationId xmlns:a16="http://schemas.microsoft.com/office/drawing/2014/main" id="{999BC883-C137-4376-AEA2-E451CED07D26}"/>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0">
              <a:extLst>
                <a:ext uri="{FF2B5EF4-FFF2-40B4-BE49-F238E27FC236}">
                  <a16:creationId xmlns:a16="http://schemas.microsoft.com/office/drawing/2014/main" id="{6FBD9DF9-6CE1-4F2E-B0D6-A7806EF4F213}"/>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65" name="矩形 64">
            <a:extLst>
              <a:ext uri="{FF2B5EF4-FFF2-40B4-BE49-F238E27FC236}">
                <a16:creationId xmlns:a16="http://schemas.microsoft.com/office/drawing/2014/main" id="{F829F965-C5BF-480F-9B2B-BC28165F50DD}"/>
              </a:ext>
            </a:extLst>
          </p:cNvPr>
          <p:cNvSpPr/>
          <p:nvPr/>
        </p:nvSpPr>
        <p:spPr>
          <a:xfrm>
            <a:off x="4826933" y="2308112"/>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66" name="矩形 65">
            <a:extLst>
              <a:ext uri="{FF2B5EF4-FFF2-40B4-BE49-F238E27FC236}">
                <a16:creationId xmlns:a16="http://schemas.microsoft.com/office/drawing/2014/main" id="{09163320-54A4-469A-AD99-E3DA36A833B1}"/>
              </a:ext>
            </a:extLst>
          </p:cNvPr>
          <p:cNvSpPr/>
          <p:nvPr/>
        </p:nvSpPr>
        <p:spPr>
          <a:xfrm>
            <a:off x="4749949" y="4577177"/>
            <a:ext cx="1082348" cy="307777"/>
          </a:xfrm>
          <a:prstGeom prst="rect">
            <a:avLst/>
          </a:prstGeom>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请输入标题</a:t>
            </a:r>
          </a:p>
        </p:txBody>
      </p:sp>
      <p:sp>
        <p:nvSpPr>
          <p:cNvPr id="67" name="文本框 66">
            <a:extLst>
              <a:ext uri="{FF2B5EF4-FFF2-40B4-BE49-F238E27FC236}">
                <a16:creationId xmlns:a16="http://schemas.microsoft.com/office/drawing/2014/main" id="{07D40235-10BC-4B9C-8F9C-8B9849EA43E4}"/>
              </a:ext>
            </a:extLst>
          </p:cNvPr>
          <p:cNvSpPr txBox="1"/>
          <p:nvPr/>
        </p:nvSpPr>
        <p:spPr>
          <a:xfrm>
            <a:off x="4278305" y="2861594"/>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
        <p:nvSpPr>
          <p:cNvPr id="68" name="文本框 67">
            <a:extLst>
              <a:ext uri="{FF2B5EF4-FFF2-40B4-BE49-F238E27FC236}">
                <a16:creationId xmlns:a16="http://schemas.microsoft.com/office/drawing/2014/main" id="{74A05A2E-7D7E-4972-8443-72EF217ADADF}"/>
              </a:ext>
            </a:extLst>
          </p:cNvPr>
          <p:cNvSpPr txBox="1"/>
          <p:nvPr/>
        </p:nvSpPr>
        <p:spPr>
          <a:xfrm>
            <a:off x="4184423" y="5032296"/>
            <a:ext cx="2912203" cy="600164"/>
          </a:xfrm>
          <a:prstGeom prst="rect">
            <a:avLst/>
          </a:prstGeom>
          <a:noFill/>
        </p:spPr>
        <p:txBody>
          <a:bodyPr wrap="square" rtlCol="0">
            <a:spAutoFit/>
          </a:bodyPr>
          <a:lstStyle/>
          <a:p>
            <a:r>
              <a:rPr lang="en-US" altLang="zh-CN" sz="1100" dirty="0">
                <a:solidFill>
                  <a:schemeClr val="bg1">
                    <a:lumMod val="75000"/>
                  </a:schemeClr>
                </a:solidFill>
              </a:rPr>
              <a:t>Click here add your text Click here add </a:t>
            </a:r>
          </a:p>
          <a:p>
            <a:r>
              <a:rPr lang="en-US" altLang="zh-CN" sz="1100" dirty="0">
                <a:solidFill>
                  <a:schemeClr val="bg1">
                    <a:lumMod val="75000"/>
                  </a:schemeClr>
                </a:solidFill>
              </a:rPr>
              <a:t>your text Click here add your text </a:t>
            </a:r>
          </a:p>
          <a:p>
            <a:r>
              <a:rPr lang="en-US" altLang="zh-CN" sz="1100" dirty="0">
                <a:solidFill>
                  <a:schemeClr val="bg1">
                    <a:lumMod val="75000"/>
                  </a:schemeClr>
                </a:solidFill>
              </a:rPr>
              <a:t>Click here add your text </a:t>
            </a:r>
          </a:p>
        </p:txBody>
      </p:sp>
    </p:spTree>
    <p:extLst>
      <p:ext uri="{BB962C8B-B14F-4D97-AF65-F5344CB8AC3E}">
        <p14:creationId xmlns:p14="http://schemas.microsoft.com/office/powerpoint/2010/main" val="1866175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ppt_x</p:attrName>
                                        </p:attrNameLst>
                                      </p:cBhvr>
                                      <p:tavLst>
                                        <p:tav tm="0">
                                          <p:val>
                                            <p:strVal val="#ppt_x-#ppt_w*1.125000"/>
                                          </p:val>
                                        </p:tav>
                                        <p:tav tm="100000">
                                          <p:val>
                                            <p:strVal val="#ppt_x"/>
                                          </p:val>
                                        </p:tav>
                                      </p:tavLst>
                                    </p:anim>
                                    <p:animEffect transition="in" filter="wipe(right)">
                                      <p:cBhvr>
                                        <p:cTn id="8" dur="500"/>
                                        <p:tgtEl>
                                          <p:spTgt spid="37"/>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ppt_x</p:attrName>
                                        </p:attrNameLst>
                                      </p:cBhvr>
                                      <p:tavLst>
                                        <p:tav tm="0">
                                          <p:val>
                                            <p:strVal val="#ppt_x-#ppt_w*1.125000"/>
                                          </p:val>
                                        </p:tav>
                                        <p:tav tm="100000">
                                          <p:val>
                                            <p:strVal val="#ppt_x"/>
                                          </p:val>
                                        </p:tav>
                                      </p:tavLst>
                                    </p:anim>
                                    <p:animEffect transition="in" filter="wipe(right)">
                                      <p:cBhvr>
                                        <p:cTn id="13" dur="500"/>
                                        <p:tgtEl>
                                          <p:spTgt spid="3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 calcmode="lin" valueType="num">
                                      <p:cBhvr>
                                        <p:cTn id="24" dur="500" fill="hold"/>
                                        <p:tgtEl>
                                          <p:spTgt spid="50"/>
                                        </p:tgtEl>
                                        <p:attrNameLst>
                                          <p:attrName>style.rotation</p:attrName>
                                        </p:attrNameLst>
                                      </p:cBhvr>
                                      <p:tavLst>
                                        <p:tav tm="0">
                                          <p:val>
                                            <p:fltVal val="360"/>
                                          </p:val>
                                        </p:tav>
                                        <p:tav tm="100000">
                                          <p:val>
                                            <p:fltVal val="0"/>
                                          </p:val>
                                        </p:tav>
                                      </p:tavLst>
                                    </p:anim>
                                    <p:animEffect transition="in" filter="fade">
                                      <p:cBhvr>
                                        <p:cTn id="25" dur="500"/>
                                        <p:tgtEl>
                                          <p:spTgt spid="50"/>
                                        </p:tgtEl>
                                      </p:cBhvr>
                                    </p:animEffect>
                                  </p:childTnLst>
                                </p:cTn>
                              </p:par>
                            </p:childTnLst>
                          </p:cTn>
                        </p:par>
                        <p:par>
                          <p:cTn id="26" fill="hold">
                            <p:stCondLst>
                              <p:cond delay="2000"/>
                            </p:stCondLst>
                            <p:childTnLst>
                              <p:par>
                                <p:cTn id="27" presetID="55"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1000" fill="hold"/>
                                        <p:tgtEl>
                                          <p:spTgt spid="53"/>
                                        </p:tgtEl>
                                        <p:attrNameLst>
                                          <p:attrName>ppt_w</p:attrName>
                                        </p:attrNameLst>
                                      </p:cBhvr>
                                      <p:tavLst>
                                        <p:tav tm="0">
                                          <p:val>
                                            <p:strVal val="#ppt_w*0.70"/>
                                          </p:val>
                                        </p:tav>
                                        <p:tav tm="100000">
                                          <p:val>
                                            <p:strVal val="#ppt_w"/>
                                          </p:val>
                                        </p:tav>
                                      </p:tavLst>
                                    </p:anim>
                                    <p:anim calcmode="lin" valueType="num">
                                      <p:cBhvr>
                                        <p:cTn id="30" dur="1000" fill="hold"/>
                                        <p:tgtEl>
                                          <p:spTgt spid="53"/>
                                        </p:tgtEl>
                                        <p:attrNameLst>
                                          <p:attrName>ppt_h</p:attrName>
                                        </p:attrNameLst>
                                      </p:cBhvr>
                                      <p:tavLst>
                                        <p:tav tm="0">
                                          <p:val>
                                            <p:strVal val="#ppt_h"/>
                                          </p:val>
                                        </p:tav>
                                        <p:tav tm="100000">
                                          <p:val>
                                            <p:strVal val="#ppt_h"/>
                                          </p:val>
                                        </p:tav>
                                      </p:tavLst>
                                    </p:anim>
                                    <p:animEffect transition="in" filter="fade">
                                      <p:cBhvr>
                                        <p:cTn id="31" dur="1000"/>
                                        <p:tgtEl>
                                          <p:spTgt spid="53"/>
                                        </p:tgtEl>
                                      </p:cBhvr>
                                    </p:animEffect>
                                  </p:childTnLst>
                                </p:cTn>
                              </p:par>
                            </p:childTnLst>
                          </p:cTn>
                        </p:par>
                        <p:par>
                          <p:cTn id="32" fill="hold">
                            <p:stCondLst>
                              <p:cond delay="3000"/>
                            </p:stCondLst>
                            <p:childTnLst>
                              <p:par>
                                <p:cTn id="33" presetID="14" presetClass="entr" presetSubtype="1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randombar(horizontal)">
                                      <p:cBhvr>
                                        <p:cTn id="35" dur="500"/>
                                        <p:tgtEl>
                                          <p:spTgt spid="56"/>
                                        </p:tgtEl>
                                      </p:cBhvr>
                                    </p:animEffect>
                                  </p:childTnLst>
                                </p:cTn>
                              </p:par>
                            </p:childTnLst>
                          </p:cTn>
                        </p:par>
                        <p:par>
                          <p:cTn id="36" fill="hold">
                            <p:stCondLst>
                              <p:cond delay="3500"/>
                            </p:stCondLst>
                            <p:childTnLst>
                              <p:par>
                                <p:cTn id="37" presetID="49" presetClass="entr" presetSubtype="0" decel="100000"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 calcmode="lin" valueType="num">
                                      <p:cBhvr>
                                        <p:cTn id="41" dur="500" fill="hold"/>
                                        <p:tgtEl>
                                          <p:spTgt spid="51"/>
                                        </p:tgtEl>
                                        <p:attrNameLst>
                                          <p:attrName>style.rotation</p:attrName>
                                        </p:attrNameLst>
                                      </p:cBhvr>
                                      <p:tavLst>
                                        <p:tav tm="0">
                                          <p:val>
                                            <p:fltVal val="360"/>
                                          </p:val>
                                        </p:tav>
                                        <p:tav tm="100000">
                                          <p:val>
                                            <p:fltVal val="0"/>
                                          </p:val>
                                        </p:tav>
                                      </p:tavLst>
                                    </p:anim>
                                    <p:animEffect transition="in" filter="fade">
                                      <p:cBhvr>
                                        <p:cTn id="42" dur="500"/>
                                        <p:tgtEl>
                                          <p:spTgt spid="51"/>
                                        </p:tgtEl>
                                      </p:cBhvr>
                                    </p:animEffect>
                                  </p:childTnLst>
                                </p:cTn>
                              </p:par>
                            </p:childTnLst>
                          </p:cTn>
                        </p:par>
                        <p:par>
                          <p:cTn id="43" fill="hold">
                            <p:stCondLst>
                              <p:cond delay="4000"/>
                            </p:stCondLst>
                            <p:childTnLst>
                              <p:par>
                                <p:cTn id="44" presetID="55" presetClass="entr" presetSubtype="0" fill="hold" grpId="0" nodeType="after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p:cTn id="46" dur="1000" fill="hold"/>
                                        <p:tgtEl>
                                          <p:spTgt spid="55"/>
                                        </p:tgtEl>
                                        <p:attrNameLst>
                                          <p:attrName>ppt_w</p:attrName>
                                        </p:attrNameLst>
                                      </p:cBhvr>
                                      <p:tavLst>
                                        <p:tav tm="0">
                                          <p:val>
                                            <p:strVal val="#ppt_w*0.70"/>
                                          </p:val>
                                        </p:tav>
                                        <p:tav tm="100000">
                                          <p:val>
                                            <p:strVal val="#ppt_w"/>
                                          </p:val>
                                        </p:tav>
                                      </p:tavLst>
                                    </p:anim>
                                    <p:anim calcmode="lin" valueType="num">
                                      <p:cBhvr>
                                        <p:cTn id="47" dur="1000" fill="hold"/>
                                        <p:tgtEl>
                                          <p:spTgt spid="55"/>
                                        </p:tgtEl>
                                        <p:attrNameLst>
                                          <p:attrName>ppt_h</p:attrName>
                                        </p:attrNameLst>
                                      </p:cBhvr>
                                      <p:tavLst>
                                        <p:tav tm="0">
                                          <p:val>
                                            <p:strVal val="#ppt_h"/>
                                          </p:val>
                                        </p:tav>
                                        <p:tav tm="100000">
                                          <p:val>
                                            <p:strVal val="#ppt_h"/>
                                          </p:val>
                                        </p:tav>
                                      </p:tavLst>
                                    </p:anim>
                                    <p:animEffect transition="in" filter="fade">
                                      <p:cBhvr>
                                        <p:cTn id="48" dur="1000"/>
                                        <p:tgtEl>
                                          <p:spTgt spid="55"/>
                                        </p:tgtEl>
                                      </p:cBhvr>
                                    </p:animEffect>
                                  </p:childTnLst>
                                </p:cTn>
                              </p:par>
                            </p:childTnLst>
                          </p:cTn>
                        </p:par>
                        <p:par>
                          <p:cTn id="49" fill="hold">
                            <p:stCondLst>
                              <p:cond delay="5000"/>
                            </p:stCondLst>
                            <p:childTnLst>
                              <p:par>
                                <p:cTn id="50" presetID="14" presetClass="entr" presetSubtype="10"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randombar(horizontal)">
                                      <p:cBhvr>
                                        <p:cTn id="52" dur="500"/>
                                        <p:tgtEl>
                                          <p:spTgt spid="57"/>
                                        </p:tgtEl>
                                      </p:cBhvr>
                                    </p:animEffect>
                                  </p:childTnLst>
                                </p:cTn>
                              </p:par>
                            </p:childTnLst>
                          </p:cTn>
                        </p:par>
                        <p:par>
                          <p:cTn id="53" fill="hold">
                            <p:stCondLst>
                              <p:cond delay="5500"/>
                            </p:stCondLst>
                            <p:childTnLst>
                              <p:par>
                                <p:cTn id="54" presetID="49" presetClass="entr" presetSubtype="0" decel="100000" fill="hold" grpId="0" nodeType="after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p:cTn id="56" dur="500" fill="hold"/>
                                        <p:tgtEl>
                                          <p:spTgt spid="59"/>
                                        </p:tgtEl>
                                        <p:attrNameLst>
                                          <p:attrName>ppt_w</p:attrName>
                                        </p:attrNameLst>
                                      </p:cBhvr>
                                      <p:tavLst>
                                        <p:tav tm="0">
                                          <p:val>
                                            <p:fltVal val="0"/>
                                          </p:val>
                                        </p:tav>
                                        <p:tav tm="100000">
                                          <p:val>
                                            <p:strVal val="#ppt_w"/>
                                          </p:val>
                                        </p:tav>
                                      </p:tavLst>
                                    </p:anim>
                                    <p:anim calcmode="lin" valueType="num">
                                      <p:cBhvr>
                                        <p:cTn id="57" dur="500" fill="hold"/>
                                        <p:tgtEl>
                                          <p:spTgt spid="59"/>
                                        </p:tgtEl>
                                        <p:attrNameLst>
                                          <p:attrName>ppt_h</p:attrName>
                                        </p:attrNameLst>
                                      </p:cBhvr>
                                      <p:tavLst>
                                        <p:tav tm="0">
                                          <p:val>
                                            <p:fltVal val="0"/>
                                          </p:val>
                                        </p:tav>
                                        <p:tav tm="100000">
                                          <p:val>
                                            <p:strVal val="#ppt_h"/>
                                          </p:val>
                                        </p:tav>
                                      </p:tavLst>
                                    </p:anim>
                                    <p:anim calcmode="lin" valueType="num">
                                      <p:cBhvr>
                                        <p:cTn id="58" dur="500" fill="hold"/>
                                        <p:tgtEl>
                                          <p:spTgt spid="59"/>
                                        </p:tgtEl>
                                        <p:attrNameLst>
                                          <p:attrName>style.rotation</p:attrName>
                                        </p:attrNameLst>
                                      </p:cBhvr>
                                      <p:tavLst>
                                        <p:tav tm="0">
                                          <p:val>
                                            <p:fltVal val="360"/>
                                          </p:val>
                                        </p:tav>
                                        <p:tav tm="100000">
                                          <p:val>
                                            <p:fltVal val="0"/>
                                          </p:val>
                                        </p:tav>
                                      </p:tavLst>
                                    </p:anim>
                                    <p:animEffect transition="in" filter="fade">
                                      <p:cBhvr>
                                        <p:cTn id="59" dur="500"/>
                                        <p:tgtEl>
                                          <p:spTgt spid="59"/>
                                        </p:tgtEl>
                                      </p:cBhvr>
                                    </p:animEffect>
                                  </p:childTnLst>
                                </p:cTn>
                              </p:par>
                            </p:childTnLst>
                          </p:cTn>
                        </p:par>
                        <p:par>
                          <p:cTn id="60" fill="hold">
                            <p:stCondLst>
                              <p:cond delay="6000"/>
                            </p:stCondLst>
                            <p:childTnLst>
                              <p:par>
                                <p:cTn id="61" presetID="55" presetClass="entr" presetSubtype="0"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p:cTn id="63" dur="1000" fill="hold"/>
                                        <p:tgtEl>
                                          <p:spTgt spid="65"/>
                                        </p:tgtEl>
                                        <p:attrNameLst>
                                          <p:attrName>ppt_w</p:attrName>
                                        </p:attrNameLst>
                                      </p:cBhvr>
                                      <p:tavLst>
                                        <p:tav tm="0">
                                          <p:val>
                                            <p:strVal val="#ppt_w*0.70"/>
                                          </p:val>
                                        </p:tav>
                                        <p:tav tm="100000">
                                          <p:val>
                                            <p:strVal val="#ppt_w"/>
                                          </p:val>
                                        </p:tav>
                                      </p:tavLst>
                                    </p:anim>
                                    <p:anim calcmode="lin" valueType="num">
                                      <p:cBhvr>
                                        <p:cTn id="64" dur="1000" fill="hold"/>
                                        <p:tgtEl>
                                          <p:spTgt spid="65"/>
                                        </p:tgtEl>
                                        <p:attrNameLst>
                                          <p:attrName>ppt_h</p:attrName>
                                        </p:attrNameLst>
                                      </p:cBhvr>
                                      <p:tavLst>
                                        <p:tav tm="0">
                                          <p:val>
                                            <p:strVal val="#ppt_h"/>
                                          </p:val>
                                        </p:tav>
                                        <p:tav tm="100000">
                                          <p:val>
                                            <p:strVal val="#ppt_h"/>
                                          </p:val>
                                        </p:tav>
                                      </p:tavLst>
                                    </p:anim>
                                    <p:animEffect transition="in" filter="fade">
                                      <p:cBhvr>
                                        <p:cTn id="65" dur="1000"/>
                                        <p:tgtEl>
                                          <p:spTgt spid="65"/>
                                        </p:tgtEl>
                                      </p:cBhvr>
                                    </p:animEffect>
                                  </p:childTnLst>
                                </p:cTn>
                              </p:par>
                            </p:childTnLst>
                          </p:cTn>
                        </p:par>
                        <p:par>
                          <p:cTn id="66" fill="hold">
                            <p:stCondLst>
                              <p:cond delay="7000"/>
                            </p:stCondLst>
                            <p:childTnLst>
                              <p:par>
                                <p:cTn id="67" presetID="14" presetClass="entr" presetSubtype="1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randombar(horizontal)">
                                      <p:cBhvr>
                                        <p:cTn id="69" dur="500"/>
                                        <p:tgtEl>
                                          <p:spTgt spid="67"/>
                                        </p:tgtEl>
                                      </p:cBhvr>
                                    </p:animEffect>
                                  </p:childTnLst>
                                </p:cTn>
                              </p:par>
                            </p:childTnLst>
                          </p:cTn>
                        </p:par>
                        <p:par>
                          <p:cTn id="70" fill="hold">
                            <p:stCondLst>
                              <p:cond delay="7500"/>
                            </p:stCondLst>
                            <p:childTnLst>
                              <p:par>
                                <p:cTn id="71" presetID="49" presetClass="entr" presetSubtype="0" decel="100000" fill="hold"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 calcmode="lin" valueType="num">
                                      <p:cBhvr>
                                        <p:cTn id="75" dur="500" fill="hold"/>
                                        <p:tgtEl>
                                          <p:spTgt spid="60"/>
                                        </p:tgtEl>
                                        <p:attrNameLst>
                                          <p:attrName>style.rotation</p:attrName>
                                        </p:attrNameLst>
                                      </p:cBhvr>
                                      <p:tavLst>
                                        <p:tav tm="0">
                                          <p:val>
                                            <p:fltVal val="360"/>
                                          </p:val>
                                        </p:tav>
                                        <p:tav tm="100000">
                                          <p:val>
                                            <p:fltVal val="0"/>
                                          </p:val>
                                        </p:tav>
                                      </p:tavLst>
                                    </p:anim>
                                    <p:animEffect transition="in" filter="fade">
                                      <p:cBhvr>
                                        <p:cTn id="76" dur="500"/>
                                        <p:tgtEl>
                                          <p:spTgt spid="60"/>
                                        </p:tgtEl>
                                      </p:cBhvr>
                                    </p:animEffect>
                                  </p:childTnLst>
                                </p:cTn>
                              </p:par>
                            </p:childTnLst>
                          </p:cTn>
                        </p:par>
                        <p:par>
                          <p:cTn id="77" fill="hold">
                            <p:stCondLst>
                              <p:cond delay="8000"/>
                            </p:stCondLst>
                            <p:childTnLst>
                              <p:par>
                                <p:cTn id="78" presetID="55" presetClass="entr" presetSubtype="0" fill="hold" grpId="0"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1000" fill="hold"/>
                                        <p:tgtEl>
                                          <p:spTgt spid="66"/>
                                        </p:tgtEl>
                                        <p:attrNameLst>
                                          <p:attrName>ppt_w</p:attrName>
                                        </p:attrNameLst>
                                      </p:cBhvr>
                                      <p:tavLst>
                                        <p:tav tm="0">
                                          <p:val>
                                            <p:strVal val="#ppt_w*0.70"/>
                                          </p:val>
                                        </p:tav>
                                        <p:tav tm="100000">
                                          <p:val>
                                            <p:strVal val="#ppt_w"/>
                                          </p:val>
                                        </p:tav>
                                      </p:tavLst>
                                    </p:anim>
                                    <p:anim calcmode="lin" valueType="num">
                                      <p:cBhvr>
                                        <p:cTn id="81" dur="1000" fill="hold"/>
                                        <p:tgtEl>
                                          <p:spTgt spid="66"/>
                                        </p:tgtEl>
                                        <p:attrNameLst>
                                          <p:attrName>ppt_h</p:attrName>
                                        </p:attrNameLst>
                                      </p:cBhvr>
                                      <p:tavLst>
                                        <p:tav tm="0">
                                          <p:val>
                                            <p:strVal val="#ppt_h"/>
                                          </p:val>
                                        </p:tav>
                                        <p:tav tm="100000">
                                          <p:val>
                                            <p:strVal val="#ppt_h"/>
                                          </p:val>
                                        </p:tav>
                                      </p:tavLst>
                                    </p:anim>
                                    <p:animEffect transition="in" filter="fade">
                                      <p:cBhvr>
                                        <p:cTn id="82" dur="1000"/>
                                        <p:tgtEl>
                                          <p:spTgt spid="66"/>
                                        </p:tgtEl>
                                      </p:cBhvr>
                                    </p:animEffect>
                                  </p:childTnLst>
                                </p:cTn>
                              </p:par>
                            </p:childTnLst>
                          </p:cTn>
                        </p:par>
                        <p:par>
                          <p:cTn id="83" fill="hold">
                            <p:stCondLst>
                              <p:cond delay="9000"/>
                            </p:stCondLst>
                            <p:childTnLst>
                              <p:par>
                                <p:cTn id="84" presetID="14" presetClass="entr" presetSubtype="10" fill="hold" grpId="0" nodeType="after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randombar(horizontal)">
                                      <p:cBhvr>
                                        <p:cTn id="86" dur="500"/>
                                        <p:tgtEl>
                                          <p:spTgt spid="68"/>
                                        </p:tgtEl>
                                      </p:cBhvr>
                                    </p:animEffect>
                                  </p:childTnLst>
                                </p:cTn>
                              </p:par>
                            </p:childTnLst>
                          </p:cTn>
                        </p:par>
                        <p:par>
                          <p:cTn id="87" fill="hold">
                            <p:stCondLst>
                              <p:cond delay="9500"/>
                            </p:stCondLst>
                            <p:childTnLst>
                              <p:par>
                                <p:cTn id="88" presetID="49" presetClass="entr" presetSubtype="0" decel="100000"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p:cTn id="90" dur="500" fill="hold"/>
                                        <p:tgtEl>
                                          <p:spTgt spid="31"/>
                                        </p:tgtEl>
                                        <p:attrNameLst>
                                          <p:attrName>ppt_w</p:attrName>
                                        </p:attrNameLst>
                                      </p:cBhvr>
                                      <p:tavLst>
                                        <p:tav tm="0">
                                          <p:val>
                                            <p:fltVal val="0"/>
                                          </p:val>
                                        </p:tav>
                                        <p:tav tm="100000">
                                          <p:val>
                                            <p:strVal val="#ppt_w"/>
                                          </p:val>
                                        </p:tav>
                                      </p:tavLst>
                                    </p:anim>
                                    <p:anim calcmode="lin" valueType="num">
                                      <p:cBhvr>
                                        <p:cTn id="91" dur="500" fill="hold"/>
                                        <p:tgtEl>
                                          <p:spTgt spid="31"/>
                                        </p:tgtEl>
                                        <p:attrNameLst>
                                          <p:attrName>ppt_h</p:attrName>
                                        </p:attrNameLst>
                                      </p:cBhvr>
                                      <p:tavLst>
                                        <p:tav tm="0">
                                          <p:val>
                                            <p:fltVal val="0"/>
                                          </p:val>
                                        </p:tav>
                                        <p:tav tm="100000">
                                          <p:val>
                                            <p:strVal val="#ppt_h"/>
                                          </p:val>
                                        </p:tav>
                                      </p:tavLst>
                                    </p:anim>
                                    <p:anim calcmode="lin" valueType="num">
                                      <p:cBhvr>
                                        <p:cTn id="92" dur="500" fill="hold"/>
                                        <p:tgtEl>
                                          <p:spTgt spid="31"/>
                                        </p:tgtEl>
                                        <p:attrNameLst>
                                          <p:attrName>style.rotation</p:attrName>
                                        </p:attrNameLst>
                                      </p:cBhvr>
                                      <p:tavLst>
                                        <p:tav tm="0">
                                          <p:val>
                                            <p:fltVal val="360"/>
                                          </p:val>
                                        </p:tav>
                                        <p:tav tm="100000">
                                          <p:val>
                                            <p:fltVal val="0"/>
                                          </p:val>
                                        </p:tav>
                                      </p:tavLst>
                                    </p:anim>
                                    <p:animEffect transition="in" filter="fade">
                                      <p:cBhvr>
                                        <p:cTn id="93" dur="500"/>
                                        <p:tgtEl>
                                          <p:spTgt spid="31"/>
                                        </p:tgtEl>
                                      </p:cBhvr>
                                    </p:animEffect>
                                  </p:childTnLst>
                                </p:cTn>
                              </p:par>
                            </p:childTnLst>
                          </p:cTn>
                        </p:par>
                        <p:par>
                          <p:cTn id="94" fill="hold">
                            <p:stCondLst>
                              <p:cond delay="10000"/>
                            </p:stCondLst>
                            <p:childTnLst>
                              <p:par>
                                <p:cTn id="95" presetID="49" presetClass="entr" presetSubtype="0" decel="10000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fill="hold"/>
                                        <p:tgtEl>
                                          <p:spTgt spid="34"/>
                                        </p:tgtEl>
                                        <p:attrNameLst>
                                          <p:attrName>ppt_w</p:attrName>
                                        </p:attrNameLst>
                                      </p:cBhvr>
                                      <p:tavLst>
                                        <p:tav tm="0">
                                          <p:val>
                                            <p:fltVal val="0"/>
                                          </p:val>
                                        </p:tav>
                                        <p:tav tm="100000">
                                          <p:val>
                                            <p:strVal val="#ppt_w"/>
                                          </p:val>
                                        </p:tav>
                                      </p:tavLst>
                                    </p:anim>
                                    <p:anim calcmode="lin" valueType="num">
                                      <p:cBhvr>
                                        <p:cTn id="98" dur="500" fill="hold"/>
                                        <p:tgtEl>
                                          <p:spTgt spid="34"/>
                                        </p:tgtEl>
                                        <p:attrNameLst>
                                          <p:attrName>ppt_h</p:attrName>
                                        </p:attrNameLst>
                                      </p:cBhvr>
                                      <p:tavLst>
                                        <p:tav tm="0">
                                          <p:val>
                                            <p:fltVal val="0"/>
                                          </p:val>
                                        </p:tav>
                                        <p:tav tm="100000">
                                          <p:val>
                                            <p:strVal val="#ppt_h"/>
                                          </p:val>
                                        </p:tav>
                                      </p:tavLst>
                                    </p:anim>
                                    <p:anim calcmode="lin" valueType="num">
                                      <p:cBhvr>
                                        <p:cTn id="99" dur="500" fill="hold"/>
                                        <p:tgtEl>
                                          <p:spTgt spid="34"/>
                                        </p:tgtEl>
                                        <p:attrNameLst>
                                          <p:attrName>style.rotation</p:attrName>
                                        </p:attrNameLst>
                                      </p:cBhvr>
                                      <p:tavLst>
                                        <p:tav tm="0">
                                          <p:val>
                                            <p:fltVal val="360"/>
                                          </p:val>
                                        </p:tav>
                                        <p:tav tm="100000">
                                          <p:val>
                                            <p:fltVal val="0"/>
                                          </p:val>
                                        </p:tav>
                                      </p:tavLst>
                                    </p:anim>
                                    <p:animEffect transition="in" filter="fade">
                                      <p:cBhvr>
                                        <p:cTn id="100" dur="500"/>
                                        <p:tgtEl>
                                          <p:spTgt spid="34"/>
                                        </p:tgtEl>
                                      </p:cBhvr>
                                    </p:animEffect>
                                  </p:childTnLst>
                                </p:cTn>
                              </p:par>
                            </p:childTnLst>
                          </p:cTn>
                        </p:par>
                        <p:par>
                          <p:cTn id="101" fill="hold">
                            <p:stCondLst>
                              <p:cond delay="10500"/>
                            </p:stCondLst>
                            <p:childTnLst>
                              <p:par>
                                <p:cTn id="102" presetID="16" presetClass="entr" presetSubtype="42" fill="hold" nodeType="after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barn(outHorizontal)">
                                      <p:cBhvr>
                                        <p:cTn id="104" dur="500"/>
                                        <p:tgtEl>
                                          <p:spTgt spid="18"/>
                                        </p:tgtEl>
                                      </p:cBhvr>
                                    </p:animEffect>
                                  </p:childTnLst>
                                </p:cTn>
                              </p:par>
                            </p:childTnLst>
                          </p:cTn>
                        </p:par>
                        <p:par>
                          <p:cTn id="105" fill="hold">
                            <p:stCondLst>
                              <p:cond delay="11000"/>
                            </p:stCondLst>
                            <p:childTnLst>
                              <p:par>
                                <p:cTn id="106" presetID="10" presetClass="entr" presetSubtype="0" fill="hold" grpId="0"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fade">
                                      <p:cBhvr>
                                        <p:cTn id="108" dur="500"/>
                                        <p:tgtEl>
                                          <p:spTgt spid="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1"/>
                                        </p:tgtEl>
                                        <p:attrNameLst>
                                          <p:attrName>style.visibility</p:attrName>
                                        </p:attrNameLst>
                                      </p:cBhvr>
                                      <p:to>
                                        <p:strVal val="visible"/>
                                      </p:to>
                                    </p:set>
                                    <p:animEffect transition="in" filter="fade">
                                      <p:cBhvr>
                                        <p:cTn id="1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31" grpId="0"/>
      <p:bldP spid="34" grpId="0"/>
      <p:bldP spid="36" grpId="0"/>
      <p:bldP spid="37" grpId="0"/>
      <p:bldP spid="50" grpId="0" animBg="1"/>
      <p:bldP spid="51" grpId="0" animBg="1"/>
      <p:bldP spid="53" grpId="0"/>
      <p:bldP spid="55" grpId="0"/>
      <p:bldP spid="56" grpId="0"/>
      <p:bldP spid="57" grpId="0"/>
      <p:bldP spid="59" grpId="0" animBg="1"/>
      <p:bldP spid="65" grpId="0"/>
      <p:bldP spid="66"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0" name="组合 79">
            <a:extLst>
              <a:ext uri="{FF2B5EF4-FFF2-40B4-BE49-F238E27FC236}">
                <a16:creationId xmlns:a16="http://schemas.microsoft.com/office/drawing/2014/main" id="{8B88B7F5-A2EA-438B-99C8-D58CCD0D8C8A}"/>
              </a:ext>
            </a:extLst>
          </p:cNvPr>
          <p:cNvGrpSpPr/>
          <p:nvPr/>
        </p:nvGrpSpPr>
        <p:grpSpPr>
          <a:xfrm>
            <a:off x="887209" y="2449509"/>
            <a:ext cx="2142918" cy="1231452"/>
            <a:chOff x="1008233" y="1972778"/>
            <a:chExt cx="2142918" cy="1231452"/>
          </a:xfrm>
        </p:grpSpPr>
        <p:sp>
          <p:nvSpPr>
            <p:cNvPr id="81" name="矩形 80">
              <a:extLst>
                <a:ext uri="{FF2B5EF4-FFF2-40B4-BE49-F238E27FC236}">
                  <a16:creationId xmlns:a16="http://schemas.microsoft.com/office/drawing/2014/main" id="{36CE325E-B45F-4799-A3B6-CE57073752A4}"/>
                </a:ext>
              </a:extLst>
            </p:cNvPr>
            <p:cNvSpPr/>
            <p:nvPr/>
          </p:nvSpPr>
          <p:spPr>
            <a:xfrm>
              <a:off x="1741714" y="2020402"/>
              <a:ext cx="1286906"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74A9EE3D-4D75-43DC-87EB-72D0928B898A}"/>
                </a:ext>
              </a:extLst>
            </p:cNvPr>
            <p:cNvSpPr txBox="1"/>
            <p:nvPr/>
          </p:nvSpPr>
          <p:spPr>
            <a:xfrm>
              <a:off x="1625614" y="1972778"/>
              <a:ext cx="1426839" cy="510778"/>
            </a:xfrm>
            <a:prstGeom prst="roundRect">
              <a:avLst/>
            </a:prstGeom>
            <a:gradFill>
              <a:gsLst>
                <a:gs pos="0">
                  <a:srgbClr val="05C2E2"/>
                </a:gs>
                <a:gs pos="100000">
                  <a:srgbClr val="5541F9"/>
                </a:gs>
              </a:gsLst>
              <a:lin ang="2700000" scaled="1"/>
            </a:gradFill>
            <a:ln>
              <a:noFill/>
            </a:ln>
            <a:effectLst>
              <a:outerShdw blurRad="254000" dist="38100" dir="8100000" algn="tr" rotWithShape="0">
                <a:srgbClr val="439EFF">
                  <a:alpha val="40000"/>
                </a:srgbClr>
              </a:outerShdw>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rPr>
                <a:t>Chapter </a:t>
              </a:r>
              <a:r>
                <a:rPr kumimoji="0" lang="en-US" altLang="zh-CN" sz="24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rPr>
                <a:t>1</a:t>
              </a:r>
              <a:endParaRPr kumimoji="0" lang="zh-CN" altLang="en-US" sz="24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52A18A12-92A1-425E-B28F-7AD199BB8873}"/>
                </a:ext>
              </a:extLst>
            </p:cNvPr>
            <p:cNvSpPr txBox="1"/>
            <p:nvPr/>
          </p:nvSpPr>
          <p:spPr>
            <a:xfrm>
              <a:off x="1008233" y="2419400"/>
              <a:ext cx="2142918" cy="784830"/>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alpha val="75000"/>
                    </a:prstClr>
                  </a:solidFill>
                  <a:effectLst/>
                  <a:uLnTx/>
                  <a:uFillTx/>
                  <a:latin typeface="微软雅黑" panose="020B0503020204020204" pitchFamily="34" charset="-122"/>
                  <a:ea typeface="微软雅黑" panose="020B0503020204020204" pitchFamily="34" charset="-122"/>
                </a:rPr>
                <a:t>This is some </a:t>
              </a:r>
              <a:r>
                <a:rPr kumimoji="0" lang="en-US" altLang="zh-CN" sz="1000" b="0" i="0" u="none" strike="noStrike" kern="1200" cap="none" spc="0" normalizeH="0" baseline="0" noProof="0" dirty="0" err="1">
                  <a:ln>
                    <a:noFill/>
                  </a:ln>
                  <a:solidFill>
                    <a:prstClr val="white">
                      <a:alpha val="75000"/>
                    </a:prstClr>
                  </a:solidFill>
                  <a:effectLst/>
                  <a:uLnTx/>
                  <a:uFillTx/>
                  <a:latin typeface="微软雅黑" panose="020B0503020204020204" pitchFamily="34" charset="-122"/>
                  <a:ea typeface="微软雅黑" panose="020B0503020204020204" pitchFamily="34" charset="-122"/>
                </a:rPr>
                <a:t>text.Place</a:t>
              </a:r>
              <a:r>
                <a:rPr kumimoji="0" lang="en-US" altLang="zh-CN" sz="1000" b="0" i="0" u="none" strike="noStrike" kern="1200" cap="none" spc="0" normalizeH="0" baseline="0" noProof="0" dirty="0">
                  <a:ln>
                    <a:noFill/>
                  </a:ln>
                  <a:solidFill>
                    <a:prstClr val="white">
                      <a:alpha val="75000"/>
                    </a:prstClr>
                  </a:solidFill>
                  <a:effectLst/>
                  <a:uLnTx/>
                  <a:uFillTx/>
                  <a:latin typeface="微软雅黑" panose="020B0503020204020204" pitchFamily="34" charset="-122"/>
                  <a:ea typeface="微软雅黑" panose="020B0503020204020204" pitchFamily="34" charset="-122"/>
                </a:rPr>
                <a:t> your preferred texts </a:t>
              </a:r>
              <a:r>
                <a:rPr kumimoji="0" lang="en-US" altLang="zh-CN" sz="1000" b="0" i="0" u="none" strike="noStrike" kern="1200" cap="none" spc="0" normalizeH="0" baseline="0" noProof="0" dirty="0" err="1">
                  <a:ln>
                    <a:noFill/>
                  </a:ln>
                  <a:solidFill>
                    <a:prstClr val="white">
                      <a:alpha val="75000"/>
                    </a:prstClr>
                  </a:solidFill>
                  <a:effectLst/>
                  <a:uLnTx/>
                  <a:uFillTx/>
                  <a:latin typeface="微软雅黑" panose="020B0503020204020204" pitchFamily="34" charset="-122"/>
                  <a:ea typeface="微软雅黑" panose="020B0503020204020204" pitchFamily="34" charset="-122"/>
                </a:rPr>
                <a:t>here.You</a:t>
              </a:r>
              <a:r>
                <a:rPr kumimoji="0" lang="en-US" altLang="zh-CN" sz="1000" b="0" i="0" u="none" strike="noStrike" kern="1200" cap="none" spc="0" normalizeH="0" baseline="0" noProof="0" dirty="0">
                  <a:ln>
                    <a:noFill/>
                  </a:ln>
                  <a:solidFill>
                    <a:prstClr val="white">
                      <a:alpha val="75000"/>
                    </a:prstClr>
                  </a:solidFill>
                  <a:effectLst/>
                  <a:uLnTx/>
                  <a:uFillTx/>
                  <a:latin typeface="微软雅黑" panose="020B0503020204020204" pitchFamily="34" charset="-122"/>
                  <a:ea typeface="微软雅黑" panose="020B0503020204020204" pitchFamily="34" charset="-122"/>
                </a:rPr>
                <a:t> can change it as you want.</a:t>
              </a:r>
              <a:endParaRPr kumimoji="0" lang="zh-CN" altLang="en-US" sz="1000" b="0" i="0" u="none" strike="noStrike" kern="1200" cap="none" spc="0" normalizeH="0" baseline="0" noProof="0" dirty="0">
                <a:ln>
                  <a:noFill/>
                </a:ln>
                <a:solidFill>
                  <a:prstClr val="white">
                    <a:alpha val="75000"/>
                  </a:prstClr>
                </a:solidFill>
                <a:effectLst/>
                <a:uLnTx/>
                <a:uFillTx/>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8ACA2E71-7A42-4285-A3EC-B44F2CFF2427}"/>
              </a:ext>
            </a:extLst>
          </p:cNvPr>
          <p:cNvGrpSpPr/>
          <p:nvPr/>
        </p:nvGrpSpPr>
        <p:grpSpPr>
          <a:xfrm>
            <a:off x="8951538" y="2484630"/>
            <a:ext cx="2142918" cy="1225083"/>
            <a:chOff x="9072562" y="2007899"/>
            <a:chExt cx="2142918" cy="1225083"/>
          </a:xfrm>
        </p:grpSpPr>
        <p:sp>
          <p:nvSpPr>
            <p:cNvPr id="85" name="矩形 84">
              <a:extLst>
                <a:ext uri="{FF2B5EF4-FFF2-40B4-BE49-F238E27FC236}">
                  <a16:creationId xmlns:a16="http://schemas.microsoft.com/office/drawing/2014/main" id="{26DED865-21E6-4BDA-A8EF-209D07A2DBFE}"/>
                </a:ext>
              </a:extLst>
            </p:cNvPr>
            <p:cNvSpPr/>
            <p:nvPr/>
          </p:nvSpPr>
          <p:spPr>
            <a:xfrm>
              <a:off x="9163381" y="2021374"/>
              <a:ext cx="1296000"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7C6E59AC-D25F-442C-B765-6898CD07BCB0}"/>
                </a:ext>
              </a:extLst>
            </p:cNvPr>
            <p:cNvSpPr txBox="1"/>
            <p:nvPr/>
          </p:nvSpPr>
          <p:spPr>
            <a:xfrm>
              <a:off x="9134206" y="2007899"/>
              <a:ext cx="1426839" cy="442674"/>
            </a:xfrm>
            <a:prstGeom prst="roundRect">
              <a:avLst/>
            </a:prstGeom>
            <a:gradFill>
              <a:gsLst>
                <a:gs pos="0">
                  <a:srgbClr val="05C2E2"/>
                </a:gs>
                <a:gs pos="100000">
                  <a:srgbClr val="5541F9"/>
                </a:gs>
              </a:gsLst>
              <a:lin ang="2700000" scaled="1"/>
            </a:gradFill>
            <a:ln>
              <a:noFill/>
            </a:ln>
            <a:effectLst>
              <a:outerShdw blurRad="254000" dist="38100" dir="8100000" algn="tr" rotWithShape="0">
                <a:srgbClr val="439EFF">
                  <a:alpha val="4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Chapter </a:t>
              </a:r>
              <a:r>
                <a:rPr kumimoji="0" lang="en-US" altLang="zh-CN" sz="20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3</a:t>
              </a:r>
              <a:endParaRPr kumimoji="0" lang="zh-CN" altLang="en-US" sz="20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1F27D938-B77C-4CD3-B249-B216167D00DC}"/>
                </a:ext>
              </a:extLst>
            </p:cNvPr>
            <p:cNvSpPr txBox="1"/>
            <p:nvPr/>
          </p:nvSpPr>
          <p:spPr>
            <a:xfrm>
              <a:off x="9072562" y="2448152"/>
              <a:ext cx="2142918" cy="7848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a:t>
              </a:r>
              <a:endParaRPr kumimoji="0" lang="zh-CN" altLang="en-US"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B0A32075-6A10-4738-9D6B-2A881DC06928}"/>
              </a:ext>
            </a:extLst>
          </p:cNvPr>
          <p:cNvGrpSpPr/>
          <p:nvPr/>
        </p:nvGrpSpPr>
        <p:grpSpPr>
          <a:xfrm>
            <a:off x="8951538" y="4977742"/>
            <a:ext cx="2142918" cy="1215718"/>
            <a:chOff x="9072562" y="4501011"/>
            <a:chExt cx="2142918" cy="1215718"/>
          </a:xfrm>
        </p:grpSpPr>
        <p:sp>
          <p:nvSpPr>
            <p:cNvPr id="89" name="矩形 88">
              <a:extLst>
                <a:ext uri="{FF2B5EF4-FFF2-40B4-BE49-F238E27FC236}">
                  <a16:creationId xmlns:a16="http://schemas.microsoft.com/office/drawing/2014/main" id="{8004285E-DC12-4C75-82AE-8AFD3D9688EF}"/>
                </a:ext>
              </a:extLst>
            </p:cNvPr>
            <p:cNvSpPr/>
            <p:nvPr/>
          </p:nvSpPr>
          <p:spPr>
            <a:xfrm>
              <a:off x="9163381" y="4502469"/>
              <a:ext cx="1332000"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E9ED9553-752C-4AE7-B582-963B5B264A25}"/>
                </a:ext>
              </a:extLst>
            </p:cNvPr>
            <p:cNvSpPr txBox="1"/>
            <p:nvPr/>
          </p:nvSpPr>
          <p:spPr>
            <a:xfrm>
              <a:off x="9142231" y="4501011"/>
              <a:ext cx="1426839" cy="442674"/>
            </a:xfrm>
            <a:prstGeom prst="roundRect">
              <a:avLst/>
            </a:prstGeom>
            <a:gradFill>
              <a:gsLst>
                <a:gs pos="0">
                  <a:srgbClr val="05C2E2"/>
                </a:gs>
                <a:gs pos="100000">
                  <a:srgbClr val="5541F9"/>
                </a:gs>
              </a:gsLst>
              <a:lin ang="2700000" scaled="1"/>
            </a:gradFill>
            <a:ln>
              <a:noFill/>
            </a:ln>
            <a:effectLst>
              <a:outerShdw blurRad="254000" dist="38100" dir="8100000" algn="tr" rotWithShape="0">
                <a:srgbClr val="439EFF">
                  <a:alpha val="40000"/>
                </a:srgb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rPr>
                <a:t>Chapter </a:t>
              </a:r>
              <a:r>
                <a:rPr kumimoji="0" lang="en-US" altLang="zh-CN" sz="20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rPr>
                <a:t>4</a:t>
              </a:r>
              <a:endParaRPr kumimoji="0" lang="zh-CN" altLang="en-US" sz="2400" b="0" i="0" u="none" strike="noStrike" kern="1200" cap="none" spc="0" normalizeH="0" baseline="0" noProof="0">
                <a:ln>
                  <a:noFill/>
                </a:ln>
                <a:solidFill>
                  <a:prstClr val="white">
                    <a:alpha val="80000"/>
                  </a:prstClr>
                </a:solidFill>
                <a:effectLst/>
                <a:uLnTx/>
                <a:uFillTx/>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C5C29D53-55C6-4FAC-9277-69578F68F5A1}"/>
                </a:ext>
              </a:extLst>
            </p:cNvPr>
            <p:cNvSpPr txBox="1"/>
            <p:nvPr/>
          </p:nvSpPr>
          <p:spPr>
            <a:xfrm>
              <a:off x="9072562" y="4931899"/>
              <a:ext cx="2142918" cy="78483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a:t>
              </a:r>
              <a:endParaRPr kumimoji="0" lang="zh-CN" altLang="en-US"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endParaRPr>
            </a:p>
          </p:txBody>
        </p:sp>
      </p:grpSp>
      <p:grpSp>
        <p:nvGrpSpPr>
          <p:cNvPr id="92" name="组合 91">
            <a:extLst>
              <a:ext uri="{FF2B5EF4-FFF2-40B4-BE49-F238E27FC236}">
                <a16:creationId xmlns:a16="http://schemas.microsoft.com/office/drawing/2014/main" id="{EC6B5BD2-1860-4D7E-9AC3-C9876C48A8BA}"/>
              </a:ext>
            </a:extLst>
          </p:cNvPr>
          <p:cNvGrpSpPr/>
          <p:nvPr/>
        </p:nvGrpSpPr>
        <p:grpSpPr>
          <a:xfrm>
            <a:off x="887209" y="4946965"/>
            <a:ext cx="2142918" cy="1246495"/>
            <a:chOff x="1008233" y="4470234"/>
            <a:chExt cx="2142918" cy="1246495"/>
          </a:xfrm>
        </p:grpSpPr>
        <p:sp>
          <p:nvSpPr>
            <p:cNvPr id="93" name="矩形 92">
              <a:extLst>
                <a:ext uri="{FF2B5EF4-FFF2-40B4-BE49-F238E27FC236}">
                  <a16:creationId xmlns:a16="http://schemas.microsoft.com/office/drawing/2014/main" id="{C88FB89D-063E-49FA-A5EE-0AA4C5F6FFA3}"/>
                </a:ext>
              </a:extLst>
            </p:cNvPr>
            <p:cNvSpPr/>
            <p:nvPr/>
          </p:nvSpPr>
          <p:spPr>
            <a:xfrm>
              <a:off x="1741713" y="4498808"/>
              <a:ext cx="1316081" cy="396000"/>
            </a:xfrm>
            <a:prstGeom prst="rect">
              <a:avLst/>
            </a:prstGeom>
            <a:gradFill flip="none" rotWithShape="1">
              <a:gsLst>
                <a:gs pos="0">
                  <a:srgbClr val="582DFB"/>
                </a:gs>
                <a:gs pos="100000">
                  <a:srgbClr val="CD34FB"/>
                </a:gs>
              </a:gsLst>
              <a:lin ang="14400000" scaled="0"/>
              <a:tileRect/>
            </a:gradFill>
            <a:ln w="50800">
              <a:noFill/>
            </a:ln>
            <a:effectLst>
              <a:outerShdw blurRad="584200" sx="99000" sy="99000" algn="ctr" rotWithShape="0">
                <a:srgbClr val="582DFB">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4" name="文本框 93">
              <a:extLst>
                <a:ext uri="{FF2B5EF4-FFF2-40B4-BE49-F238E27FC236}">
                  <a16:creationId xmlns:a16="http://schemas.microsoft.com/office/drawing/2014/main" id="{0ABD9D57-5308-4528-BEE2-734B25CB8471}"/>
                </a:ext>
              </a:extLst>
            </p:cNvPr>
            <p:cNvSpPr txBox="1"/>
            <p:nvPr/>
          </p:nvSpPr>
          <p:spPr>
            <a:xfrm>
              <a:off x="1622931" y="4470234"/>
              <a:ext cx="1426839" cy="510778"/>
            </a:xfrm>
            <a:prstGeom prst="roundRect">
              <a:avLst/>
            </a:prstGeom>
            <a:gradFill>
              <a:gsLst>
                <a:gs pos="0">
                  <a:srgbClr val="05C2E2"/>
                </a:gs>
                <a:gs pos="100000">
                  <a:srgbClr val="5541F9"/>
                </a:gs>
              </a:gsLst>
              <a:lin ang="2700000" scaled="1"/>
            </a:gradFill>
            <a:ln>
              <a:noFill/>
            </a:ln>
            <a:effectLst>
              <a:outerShdw blurRad="254000" dist="38100" dir="8100000" algn="tr" rotWithShape="0">
                <a:srgbClr val="439EFF">
                  <a:alpha val="40000"/>
                </a:srgbClr>
              </a:outerShdw>
            </a:effectLst>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Chapter </a:t>
              </a:r>
              <a:r>
                <a:rPr kumimoji="0" lang="en-US" altLang="zh-CN" sz="24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2</a:t>
              </a:r>
              <a:endParaRPr kumimoji="0" lang="zh-CN" altLang="en-US" sz="24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FBA148DF-AB86-4A6C-B6A4-36BECF4906F0}"/>
                </a:ext>
              </a:extLst>
            </p:cNvPr>
            <p:cNvSpPr txBox="1"/>
            <p:nvPr/>
          </p:nvSpPr>
          <p:spPr>
            <a:xfrm>
              <a:off x="1008233" y="4931899"/>
              <a:ext cx="2142918" cy="784830"/>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rPr>
                <a:t>This is some text.Place your preferred texts here.You can change it as you want.</a:t>
              </a:r>
              <a:endParaRPr kumimoji="0" lang="zh-CN" altLang="en-US" sz="1000" b="0" i="0" u="none" strike="noStrike" kern="1200" cap="none" spc="0" normalizeH="0" baseline="0" noProof="0">
                <a:ln>
                  <a:noFill/>
                </a:ln>
                <a:solidFill>
                  <a:prstClr val="white">
                    <a:alpha val="75000"/>
                  </a:prstClr>
                </a:solidFill>
                <a:effectLst/>
                <a:uLnTx/>
                <a:uFillTx/>
                <a:latin typeface="微软雅黑" panose="020B0503020204020204" pitchFamily="34" charset="-122"/>
                <a:ea typeface="微软雅黑" panose="020B0503020204020204" pitchFamily="34" charset="-122"/>
              </a:endParaRPr>
            </a:p>
          </p:txBody>
        </p:sp>
      </p:grpSp>
      <p:pic>
        <p:nvPicPr>
          <p:cNvPr id="97" name="图片 96">
            <a:extLst>
              <a:ext uri="{FF2B5EF4-FFF2-40B4-BE49-F238E27FC236}">
                <a16:creationId xmlns:a16="http://schemas.microsoft.com/office/drawing/2014/main" id="{C752625A-E20B-467C-B890-DE89BAE736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8044" y="2063243"/>
            <a:ext cx="5764154" cy="4408629"/>
          </a:xfrm>
          <a:prstGeom prst="rect">
            <a:avLst/>
          </a:prstGeom>
        </p:spPr>
      </p:pic>
      <p:pic>
        <p:nvPicPr>
          <p:cNvPr id="98" name="图片 97">
            <a:extLst>
              <a:ext uri="{FF2B5EF4-FFF2-40B4-BE49-F238E27FC236}">
                <a16:creationId xmlns:a16="http://schemas.microsoft.com/office/drawing/2014/main" id="{4047FD9A-E20E-4BA6-9EC0-03E78DA49B4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65740" y="2254138"/>
            <a:ext cx="5268760" cy="4026839"/>
          </a:xfrm>
          <a:prstGeom prst="rect">
            <a:avLst/>
          </a:prstGeom>
        </p:spPr>
      </p:pic>
      <p:sp>
        <p:nvSpPr>
          <p:cNvPr id="99" name="TextBox 7">
            <a:extLst>
              <a:ext uri="{FF2B5EF4-FFF2-40B4-BE49-F238E27FC236}">
                <a16:creationId xmlns:a16="http://schemas.microsoft.com/office/drawing/2014/main" id="{5F7B0AF5-24CA-4B87-918F-268577597810}"/>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市场规模</a:t>
            </a:r>
          </a:p>
        </p:txBody>
      </p:sp>
      <p:sp>
        <p:nvSpPr>
          <p:cNvPr id="100" name="TextBox 7">
            <a:extLst>
              <a:ext uri="{FF2B5EF4-FFF2-40B4-BE49-F238E27FC236}">
                <a16:creationId xmlns:a16="http://schemas.microsoft.com/office/drawing/2014/main" id="{8502AFA6-05D3-450C-9423-55FD19ADE307}"/>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03</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50338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p:tgtEl>
                                          <p:spTgt spid="100"/>
                                        </p:tgtEl>
                                        <p:attrNameLst>
                                          <p:attrName>ppt_x</p:attrName>
                                        </p:attrNameLst>
                                      </p:cBhvr>
                                      <p:tavLst>
                                        <p:tav tm="0">
                                          <p:val>
                                            <p:strVal val="#ppt_x-#ppt_w*1.125000"/>
                                          </p:val>
                                        </p:tav>
                                        <p:tav tm="100000">
                                          <p:val>
                                            <p:strVal val="#ppt_x"/>
                                          </p:val>
                                        </p:tav>
                                      </p:tavLst>
                                    </p:anim>
                                    <p:animEffect transition="in" filter="wipe(right)">
                                      <p:cBhvr>
                                        <p:cTn id="8" dur="500"/>
                                        <p:tgtEl>
                                          <p:spTgt spid="10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9"/>
                                        </p:tgtEl>
                                        <p:attrNameLst>
                                          <p:attrName>style.visibility</p:attrName>
                                        </p:attrNameLst>
                                      </p:cBhvr>
                                      <p:to>
                                        <p:strVal val="visible"/>
                                      </p:to>
                                    </p:set>
                                    <p:anim calcmode="lin" valueType="num">
                                      <p:cBhvr additive="base">
                                        <p:cTn id="12" dur="500"/>
                                        <p:tgtEl>
                                          <p:spTgt spid="99"/>
                                        </p:tgtEl>
                                        <p:attrNameLst>
                                          <p:attrName>ppt_x</p:attrName>
                                        </p:attrNameLst>
                                      </p:cBhvr>
                                      <p:tavLst>
                                        <p:tav tm="0">
                                          <p:val>
                                            <p:strVal val="#ppt_x-#ppt_w*1.125000"/>
                                          </p:val>
                                        </p:tav>
                                        <p:tav tm="100000">
                                          <p:val>
                                            <p:strVal val="#ppt_x"/>
                                          </p:val>
                                        </p:tav>
                                      </p:tavLst>
                                    </p:anim>
                                    <p:animEffect transition="in" filter="wipe(right)">
                                      <p:cBhvr>
                                        <p:cTn id="13" dur="500"/>
                                        <p:tgtEl>
                                          <p:spTgt spid="9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23" presetClass="entr" presetSubtype="272" fill="hold"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1000" fill="hold"/>
                                        <p:tgtEl>
                                          <p:spTgt spid="98"/>
                                        </p:tgtEl>
                                        <p:attrNameLst>
                                          <p:attrName>ppt_w</p:attrName>
                                        </p:attrNameLst>
                                      </p:cBhvr>
                                      <p:tavLst>
                                        <p:tav tm="0">
                                          <p:val>
                                            <p:strVal val="2/3*#ppt_w"/>
                                          </p:val>
                                        </p:tav>
                                        <p:tav tm="100000">
                                          <p:val>
                                            <p:strVal val="#ppt_w"/>
                                          </p:val>
                                        </p:tav>
                                      </p:tavLst>
                                    </p:anim>
                                    <p:anim calcmode="lin" valueType="num">
                                      <p:cBhvr>
                                        <p:cTn id="51" dur="1000" fill="hold"/>
                                        <p:tgtEl>
                                          <p:spTgt spid="98"/>
                                        </p:tgtEl>
                                        <p:attrNameLst>
                                          <p:attrName>ppt_h</p:attrName>
                                        </p:attrNameLst>
                                      </p:cBhvr>
                                      <p:tavLst>
                                        <p:tav tm="0">
                                          <p:val>
                                            <p:strVal val="2/3*#ppt_h"/>
                                          </p:val>
                                        </p:tav>
                                        <p:tav tm="100000">
                                          <p:val>
                                            <p:strVal val="#ppt_h"/>
                                          </p:val>
                                        </p:tav>
                                      </p:tavLst>
                                    </p:anim>
                                  </p:childTnLst>
                                </p:cTn>
                              </p:par>
                              <p:par>
                                <p:cTn id="52" presetID="23" presetClass="entr" presetSubtype="288"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 calcmode="lin" valueType="num">
                                      <p:cBhvr>
                                        <p:cTn id="54" dur="1000" fill="hold"/>
                                        <p:tgtEl>
                                          <p:spTgt spid="97"/>
                                        </p:tgtEl>
                                        <p:attrNameLst>
                                          <p:attrName>ppt_w</p:attrName>
                                        </p:attrNameLst>
                                      </p:cBhvr>
                                      <p:tavLst>
                                        <p:tav tm="0">
                                          <p:val>
                                            <p:strVal val="4/3*#ppt_w"/>
                                          </p:val>
                                        </p:tav>
                                        <p:tav tm="100000">
                                          <p:val>
                                            <p:strVal val="#ppt_w"/>
                                          </p:val>
                                        </p:tav>
                                      </p:tavLst>
                                    </p:anim>
                                    <p:anim calcmode="lin" valueType="num">
                                      <p:cBhvr>
                                        <p:cTn id="55" dur="1000" fill="hold"/>
                                        <p:tgtEl>
                                          <p:spTgt spid="97"/>
                                        </p:tgtEl>
                                        <p:attrNameLst>
                                          <p:attrName>ppt_h</p:attrName>
                                        </p:attrNameLst>
                                      </p:cBhvr>
                                      <p:tavLst>
                                        <p:tav tm="0">
                                          <p:val>
                                            <p:strVal val="4/3*#ppt_h"/>
                                          </p:val>
                                        </p:tav>
                                        <p:tav tm="100000">
                                          <p:val>
                                            <p:strVal val="#ppt_h"/>
                                          </p:val>
                                        </p:tav>
                                      </p:tavLst>
                                    </p:anim>
                                  </p:childTnLst>
                                </p:cTn>
                              </p:par>
                              <p:par>
                                <p:cTn id="56" presetID="42" presetClass="entr" presetSubtype="0"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1000"/>
                                        <p:tgtEl>
                                          <p:spTgt spid="80"/>
                                        </p:tgtEl>
                                      </p:cBhvr>
                                    </p:animEffect>
                                    <p:anim calcmode="lin" valueType="num">
                                      <p:cBhvr>
                                        <p:cTn id="59" dur="1000" fill="hold"/>
                                        <p:tgtEl>
                                          <p:spTgt spid="80"/>
                                        </p:tgtEl>
                                        <p:attrNameLst>
                                          <p:attrName>ppt_x</p:attrName>
                                        </p:attrNameLst>
                                      </p:cBhvr>
                                      <p:tavLst>
                                        <p:tav tm="0">
                                          <p:val>
                                            <p:strVal val="#ppt_x"/>
                                          </p:val>
                                        </p:tav>
                                        <p:tav tm="100000">
                                          <p:val>
                                            <p:strVal val="#ppt_x"/>
                                          </p:val>
                                        </p:tav>
                                      </p:tavLst>
                                    </p:anim>
                                    <p:anim calcmode="lin" valueType="num">
                                      <p:cBhvr>
                                        <p:cTn id="60" dur="1000" fill="hold"/>
                                        <p:tgtEl>
                                          <p:spTgt spid="8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1000"/>
                                        <p:tgtEl>
                                          <p:spTgt spid="92"/>
                                        </p:tgtEl>
                                      </p:cBhvr>
                                    </p:animEffect>
                                    <p:anim calcmode="lin" valueType="num">
                                      <p:cBhvr>
                                        <p:cTn id="64" dur="1000" fill="hold"/>
                                        <p:tgtEl>
                                          <p:spTgt spid="92"/>
                                        </p:tgtEl>
                                        <p:attrNameLst>
                                          <p:attrName>ppt_x</p:attrName>
                                        </p:attrNameLst>
                                      </p:cBhvr>
                                      <p:tavLst>
                                        <p:tav tm="0">
                                          <p:val>
                                            <p:strVal val="#ppt_x"/>
                                          </p:val>
                                        </p:tav>
                                        <p:tav tm="100000">
                                          <p:val>
                                            <p:strVal val="#ppt_x"/>
                                          </p:val>
                                        </p:tav>
                                      </p:tavLst>
                                    </p:anim>
                                    <p:anim calcmode="lin" valueType="num">
                                      <p:cBhvr>
                                        <p:cTn id="65" dur="1000" fill="hold"/>
                                        <p:tgtEl>
                                          <p:spTgt spid="9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fade">
                                      <p:cBhvr>
                                        <p:cTn id="68" dur="1000"/>
                                        <p:tgtEl>
                                          <p:spTgt spid="84"/>
                                        </p:tgtEl>
                                      </p:cBhvr>
                                    </p:animEffect>
                                    <p:anim calcmode="lin" valueType="num">
                                      <p:cBhvr>
                                        <p:cTn id="69" dur="1000" fill="hold"/>
                                        <p:tgtEl>
                                          <p:spTgt spid="84"/>
                                        </p:tgtEl>
                                        <p:attrNameLst>
                                          <p:attrName>ppt_x</p:attrName>
                                        </p:attrNameLst>
                                      </p:cBhvr>
                                      <p:tavLst>
                                        <p:tav tm="0">
                                          <p:val>
                                            <p:strVal val="#ppt_x"/>
                                          </p:val>
                                        </p:tav>
                                        <p:tav tm="100000">
                                          <p:val>
                                            <p:strVal val="#ppt_x"/>
                                          </p:val>
                                        </p:tav>
                                      </p:tavLst>
                                    </p:anim>
                                    <p:anim calcmode="lin" valueType="num">
                                      <p:cBhvr>
                                        <p:cTn id="70" dur="1000" fill="hold"/>
                                        <p:tgtEl>
                                          <p:spTgt spid="84"/>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fade">
                                      <p:cBhvr>
                                        <p:cTn id="73" dur="1000"/>
                                        <p:tgtEl>
                                          <p:spTgt spid="88"/>
                                        </p:tgtEl>
                                      </p:cBhvr>
                                    </p:animEffect>
                                    <p:anim calcmode="lin" valueType="num">
                                      <p:cBhvr>
                                        <p:cTn id="74" dur="1000" fill="hold"/>
                                        <p:tgtEl>
                                          <p:spTgt spid="88"/>
                                        </p:tgtEl>
                                        <p:attrNameLst>
                                          <p:attrName>ppt_x</p:attrName>
                                        </p:attrNameLst>
                                      </p:cBhvr>
                                      <p:tavLst>
                                        <p:tav tm="0">
                                          <p:val>
                                            <p:strVal val="#ppt_x"/>
                                          </p:val>
                                        </p:tav>
                                        <p:tav tm="100000">
                                          <p:val>
                                            <p:strVal val="#ppt_x"/>
                                          </p:val>
                                        </p:tav>
                                      </p:tavLst>
                                    </p:anim>
                                    <p:anim calcmode="lin" valueType="num">
                                      <p:cBhvr>
                                        <p:cTn id="75"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1" grpId="0" animBg="1"/>
      <p:bldP spid="113" grpId="0" animBg="1"/>
      <p:bldP spid="99" grpId="0"/>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E0045B9C-F801-4BE1-BF3B-BBC3B4A74AAC}"/>
              </a:ext>
            </a:extLst>
          </p:cNvPr>
          <p:cNvSpPr/>
          <p:nvPr/>
        </p:nvSpPr>
        <p:spPr>
          <a:xfrm>
            <a:off x="-237544" y="77930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 name="直接连接符 3">
            <a:extLst>
              <a:ext uri="{FF2B5EF4-FFF2-40B4-BE49-F238E27FC236}">
                <a16:creationId xmlns:a16="http://schemas.microsoft.com/office/drawing/2014/main" id="{E57C70F0-DF39-4B15-8676-C1E9D16ACF7A}"/>
              </a:ext>
            </a:extLst>
          </p:cNvPr>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A6FCBCA-9166-4FCF-8AF2-EFF809D30084}"/>
              </a:ext>
            </a:extLst>
          </p:cNvPr>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6" name="直接连接符 5">
            <a:extLst>
              <a:ext uri="{FF2B5EF4-FFF2-40B4-BE49-F238E27FC236}">
                <a16:creationId xmlns:a16="http://schemas.microsoft.com/office/drawing/2014/main" id="{69AD9563-7A16-4A6F-B104-ED034B3DD17D}"/>
              </a:ext>
            </a:extLst>
          </p:cNvPr>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C4B0C68-F882-4CE9-8351-45ED6203AA22}"/>
              </a:ext>
            </a:extLst>
          </p:cNvPr>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9A2A520-8FF9-46B8-B5AD-D973A8EA203F}"/>
              </a:ext>
            </a:extLst>
          </p:cNvPr>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9" name="直线连接符 13">
            <a:extLst>
              <a:ext uri="{FF2B5EF4-FFF2-40B4-BE49-F238E27FC236}">
                <a16:creationId xmlns:a16="http://schemas.microsoft.com/office/drawing/2014/main" id="{12573392-6C96-4DC8-B26A-1BF99287540D}"/>
              </a:ext>
            </a:extLst>
          </p:cNvPr>
          <p:cNvCxnSpPr/>
          <p:nvPr/>
        </p:nvCxnSpPr>
        <p:spPr>
          <a:xfrm flipH="1" flipV="1">
            <a:off x="19538" y="0"/>
            <a:ext cx="9000753" cy="3770352"/>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14">
            <a:extLst>
              <a:ext uri="{FF2B5EF4-FFF2-40B4-BE49-F238E27FC236}">
                <a16:creationId xmlns:a16="http://schemas.microsoft.com/office/drawing/2014/main" id="{F7CE6117-3CD1-43F3-AB97-AF38F655236E}"/>
              </a:ext>
            </a:extLst>
          </p:cNvPr>
          <p:cNvCxnSpPr/>
          <p:nvPr/>
        </p:nvCxnSpPr>
        <p:spPr>
          <a:xfrm flipH="1" flipV="1">
            <a:off x="19539" y="1"/>
            <a:ext cx="9370548" cy="246944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5">
            <a:extLst>
              <a:ext uri="{FF2B5EF4-FFF2-40B4-BE49-F238E27FC236}">
                <a16:creationId xmlns:a16="http://schemas.microsoft.com/office/drawing/2014/main" id="{92850C79-FDEC-4074-B48B-AA38BC1A5DA8}"/>
              </a:ext>
            </a:extLst>
          </p:cNvPr>
          <p:cNvCxnSpPr/>
          <p:nvPr/>
        </p:nvCxnSpPr>
        <p:spPr>
          <a:xfrm flipH="1" flipV="1">
            <a:off x="19537" y="0"/>
            <a:ext cx="4971811" cy="259394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6">
            <a:extLst>
              <a:ext uri="{FF2B5EF4-FFF2-40B4-BE49-F238E27FC236}">
                <a16:creationId xmlns:a16="http://schemas.microsoft.com/office/drawing/2014/main" id="{FBC1D438-9460-40A9-B1FB-912347A0BAF4}"/>
              </a:ext>
            </a:extLst>
          </p:cNvPr>
          <p:cNvCxnSpPr/>
          <p:nvPr/>
        </p:nvCxnSpPr>
        <p:spPr>
          <a:xfrm flipH="1" flipV="1">
            <a:off x="0" y="-11121"/>
            <a:ext cx="1808653" cy="3721855"/>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29">
            <a:extLst>
              <a:ext uri="{FF2B5EF4-FFF2-40B4-BE49-F238E27FC236}">
                <a16:creationId xmlns:a16="http://schemas.microsoft.com/office/drawing/2014/main" id="{0F5968DA-DFAA-473D-B75D-8D977ED8C27E}"/>
              </a:ext>
            </a:extLst>
          </p:cNvPr>
          <p:cNvCxnSpPr/>
          <p:nvPr/>
        </p:nvCxnSpPr>
        <p:spPr>
          <a:xfrm flipH="1" flipV="1">
            <a:off x="0" y="-11121"/>
            <a:ext cx="5053932" cy="445426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E42A348A-E0DE-4D41-9235-0912A502E308}"/>
              </a:ext>
            </a:extLst>
          </p:cNvPr>
          <p:cNvSpPr/>
          <p:nvPr/>
        </p:nvSpPr>
        <p:spPr>
          <a:xfrm>
            <a:off x="4965700" y="256306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E5F93797-28E9-4F6C-BC76-2942B15C32C7}"/>
              </a:ext>
            </a:extLst>
          </p:cNvPr>
          <p:cNvSpPr/>
          <p:nvPr/>
        </p:nvSpPr>
        <p:spPr>
          <a:xfrm>
            <a:off x="5022375" y="441159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D977E2C4-F812-45FF-ACA4-8F6E899F9EC8}"/>
              </a:ext>
            </a:extLst>
          </p:cNvPr>
          <p:cNvSpPr/>
          <p:nvPr/>
        </p:nvSpPr>
        <p:spPr>
          <a:xfrm>
            <a:off x="1777096" y="367917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4CD877F7-7132-479B-89CB-8BCE5B3F415F}"/>
              </a:ext>
            </a:extLst>
          </p:cNvPr>
          <p:cNvSpPr/>
          <p:nvPr/>
        </p:nvSpPr>
        <p:spPr>
          <a:xfrm>
            <a:off x="8988733" y="373879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F55E7ADA-CFA6-4185-BDD8-80EE237A3736}"/>
              </a:ext>
            </a:extLst>
          </p:cNvPr>
          <p:cNvSpPr/>
          <p:nvPr/>
        </p:nvSpPr>
        <p:spPr>
          <a:xfrm>
            <a:off x="9390087" y="2450395"/>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D43CD24-2FC7-46A7-BEB7-B3ABF986574D}"/>
              </a:ext>
            </a:extLst>
          </p:cNvPr>
          <p:cNvSpPr txBox="1"/>
          <p:nvPr/>
        </p:nvSpPr>
        <p:spPr>
          <a:xfrm>
            <a:off x="1157015" y="3943993"/>
            <a:ext cx="1498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20" name="矩形 19">
            <a:extLst>
              <a:ext uri="{FF2B5EF4-FFF2-40B4-BE49-F238E27FC236}">
                <a16:creationId xmlns:a16="http://schemas.microsoft.com/office/drawing/2014/main" id="{16E0A793-F4FA-403F-AAE7-64976205DF25}"/>
              </a:ext>
            </a:extLst>
          </p:cNvPr>
          <p:cNvSpPr/>
          <p:nvPr/>
        </p:nvSpPr>
        <p:spPr>
          <a:xfrm>
            <a:off x="1216455" y="4250776"/>
            <a:ext cx="2486453"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rPr>
              <a:t>Sagittarius man born with humor, optimistic, cheerful</a:t>
            </a:r>
            <a:r>
              <a:rPr lang="en-US" altLang="zh-CN" sz="1100" dirty="0">
                <a:solidFill>
                  <a:schemeClr val="bg1">
                    <a:lumMod val="75000"/>
                  </a:schemeClr>
                </a:solidFill>
                <a:ea typeface="微软雅黑" panose="020B0503020204020204" pitchFamily="34" charset="-122"/>
                <a:cs typeface="Segoe UI" panose="020B0502040204020203" pitchFamily="34" charset="0"/>
              </a:rPr>
              <a:t>.</a:t>
            </a:r>
            <a:endParaRPr kumimoji="0" lang="zh-CN" altLang="en-US"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endParaRPr>
          </a:p>
        </p:txBody>
      </p:sp>
      <p:sp>
        <p:nvSpPr>
          <p:cNvPr id="21" name="文本框 20">
            <a:extLst>
              <a:ext uri="{FF2B5EF4-FFF2-40B4-BE49-F238E27FC236}">
                <a16:creationId xmlns:a16="http://schemas.microsoft.com/office/drawing/2014/main" id="{100B6EB9-0808-4E38-BD00-C7949BF6269A}"/>
              </a:ext>
            </a:extLst>
          </p:cNvPr>
          <p:cNvSpPr txBox="1"/>
          <p:nvPr/>
        </p:nvSpPr>
        <p:spPr>
          <a:xfrm>
            <a:off x="4368083" y="4654141"/>
            <a:ext cx="1498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22" name="矩形 21">
            <a:extLst>
              <a:ext uri="{FF2B5EF4-FFF2-40B4-BE49-F238E27FC236}">
                <a16:creationId xmlns:a16="http://schemas.microsoft.com/office/drawing/2014/main" id="{2B1D13F9-26D2-4D6D-9058-723E1D65636C}"/>
              </a:ext>
            </a:extLst>
          </p:cNvPr>
          <p:cNvSpPr/>
          <p:nvPr/>
        </p:nvSpPr>
        <p:spPr>
          <a:xfrm>
            <a:off x="4427523" y="4960924"/>
            <a:ext cx="2486453"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rPr>
              <a:t>Sagittarius man born with humor, optimistic, cheerful</a:t>
            </a:r>
            <a:r>
              <a:rPr lang="en-US" altLang="zh-CN" sz="1100" dirty="0">
                <a:solidFill>
                  <a:schemeClr val="bg1">
                    <a:lumMod val="75000"/>
                  </a:schemeClr>
                </a:solidFill>
                <a:ea typeface="微软雅黑" panose="020B0503020204020204" pitchFamily="34" charset="-122"/>
                <a:cs typeface="Segoe UI" panose="020B0502040204020203" pitchFamily="34" charset="0"/>
              </a:rPr>
              <a:t>.</a:t>
            </a:r>
            <a:endParaRPr kumimoji="0" lang="zh-CN" altLang="en-US"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endParaRPr>
          </a:p>
        </p:txBody>
      </p:sp>
      <p:sp>
        <p:nvSpPr>
          <p:cNvPr id="23" name="文本框 22">
            <a:extLst>
              <a:ext uri="{FF2B5EF4-FFF2-40B4-BE49-F238E27FC236}">
                <a16:creationId xmlns:a16="http://schemas.microsoft.com/office/drawing/2014/main" id="{E762A8A8-5FA7-4403-B839-96F75B965815}"/>
              </a:ext>
            </a:extLst>
          </p:cNvPr>
          <p:cNvSpPr txBox="1"/>
          <p:nvPr/>
        </p:nvSpPr>
        <p:spPr>
          <a:xfrm>
            <a:off x="4469099" y="2719797"/>
            <a:ext cx="1498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24" name="矩形 23">
            <a:extLst>
              <a:ext uri="{FF2B5EF4-FFF2-40B4-BE49-F238E27FC236}">
                <a16:creationId xmlns:a16="http://schemas.microsoft.com/office/drawing/2014/main" id="{66D1819D-56B5-435C-B7FD-11AAC060C9D8}"/>
              </a:ext>
            </a:extLst>
          </p:cNvPr>
          <p:cNvSpPr/>
          <p:nvPr/>
        </p:nvSpPr>
        <p:spPr>
          <a:xfrm>
            <a:off x="4528539" y="3026580"/>
            <a:ext cx="2486453"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rPr>
              <a:t>Sagittarius man born with humor, optimistic, cheerful</a:t>
            </a:r>
            <a:r>
              <a:rPr lang="en-US" altLang="zh-CN" sz="1100" dirty="0">
                <a:solidFill>
                  <a:schemeClr val="bg1">
                    <a:lumMod val="75000"/>
                  </a:schemeClr>
                </a:solidFill>
                <a:ea typeface="微软雅黑" panose="020B0503020204020204" pitchFamily="34" charset="-122"/>
                <a:cs typeface="Segoe UI" panose="020B0502040204020203" pitchFamily="34" charset="0"/>
              </a:rPr>
              <a:t>.</a:t>
            </a:r>
            <a:endParaRPr kumimoji="0" lang="zh-CN" altLang="en-US"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endParaRPr>
          </a:p>
        </p:txBody>
      </p:sp>
      <p:sp>
        <p:nvSpPr>
          <p:cNvPr id="25" name="文本框 24">
            <a:extLst>
              <a:ext uri="{FF2B5EF4-FFF2-40B4-BE49-F238E27FC236}">
                <a16:creationId xmlns:a16="http://schemas.microsoft.com/office/drawing/2014/main" id="{7277A70E-817A-4E47-9CD0-45FE599E14C6}"/>
              </a:ext>
            </a:extLst>
          </p:cNvPr>
          <p:cNvSpPr txBox="1"/>
          <p:nvPr/>
        </p:nvSpPr>
        <p:spPr>
          <a:xfrm>
            <a:off x="8630823" y="4084308"/>
            <a:ext cx="1498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26" name="矩形 25">
            <a:extLst>
              <a:ext uri="{FF2B5EF4-FFF2-40B4-BE49-F238E27FC236}">
                <a16:creationId xmlns:a16="http://schemas.microsoft.com/office/drawing/2014/main" id="{C458F5EF-A328-4F76-A768-FC7CD1EA4AC5}"/>
              </a:ext>
            </a:extLst>
          </p:cNvPr>
          <p:cNvSpPr/>
          <p:nvPr/>
        </p:nvSpPr>
        <p:spPr>
          <a:xfrm>
            <a:off x="8630823" y="4448445"/>
            <a:ext cx="2486453"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rPr>
              <a:t>Sagittarius man born with humor, optimistic, cheerful</a:t>
            </a:r>
            <a:r>
              <a:rPr lang="en-US" altLang="zh-CN" sz="1100" dirty="0">
                <a:solidFill>
                  <a:schemeClr val="bg1">
                    <a:lumMod val="75000"/>
                  </a:schemeClr>
                </a:solidFill>
                <a:ea typeface="微软雅黑" panose="020B0503020204020204" pitchFamily="34" charset="-122"/>
                <a:cs typeface="Segoe UI" panose="020B0502040204020203" pitchFamily="34" charset="0"/>
              </a:rPr>
              <a:t>.</a:t>
            </a:r>
            <a:endParaRPr kumimoji="0" lang="zh-CN" altLang="en-US"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endParaRPr>
          </a:p>
        </p:txBody>
      </p:sp>
      <p:sp>
        <p:nvSpPr>
          <p:cNvPr id="27" name="文本框 26">
            <a:extLst>
              <a:ext uri="{FF2B5EF4-FFF2-40B4-BE49-F238E27FC236}">
                <a16:creationId xmlns:a16="http://schemas.microsoft.com/office/drawing/2014/main" id="{15DA220B-74DC-46E9-99E4-5112FEAE4FAF}"/>
              </a:ext>
            </a:extLst>
          </p:cNvPr>
          <p:cNvSpPr txBox="1"/>
          <p:nvPr/>
        </p:nvSpPr>
        <p:spPr>
          <a:xfrm>
            <a:off x="8985218" y="2728211"/>
            <a:ext cx="149866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rPr>
              <a:t>TITLE HERE</a:t>
            </a:r>
            <a:endParaRPr kumimoji="0" lang="zh-CN" altLang="en-US"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28" name="矩形 27">
            <a:extLst>
              <a:ext uri="{FF2B5EF4-FFF2-40B4-BE49-F238E27FC236}">
                <a16:creationId xmlns:a16="http://schemas.microsoft.com/office/drawing/2014/main" id="{9A243F97-8462-47CF-8716-B6A9C76E5826}"/>
              </a:ext>
            </a:extLst>
          </p:cNvPr>
          <p:cNvSpPr/>
          <p:nvPr/>
        </p:nvSpPr>
        <p:spPr>
          <a:xfrm>
            <a:off x="9051846" y="3005118"/>
            <a:ext cx="2486453"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rPr>
              <a:t>Sagittarius man born with humor, optimistic, cheerful</a:t>
            </a:r>
            <a:r>
              <a:rPr lang="en-US" altLang="zh-CN" sz="1100" dirty="0">
                <a:solidFill>
                  <a:schemeClr val="bg1">
                    <a:lumMod val="75000"/>
                  </a:schemeClr>
                </a:solidFill>
                <a:ea typeface="微软雅黑" panose="020B0503020204020204" pitchFamily="34" charset="-122"/>
                <a:cs typeface="Segoe UI" panose="020B0502040204020203" pitchFamily="34" charset="0"/>
              </a:rPr>
              <a:t>.</a:t>
            </a:r>
            <a:endParaRPr kumimoji="0" lang="zh-CN" altLang="en-US" sz="1100" b="0" i="0" u="none" strike="noStrike" kern="1200" cap="none" spc="0" normalizeH="0" baseline="0" noProof="0" dirty="0">
              <a:ln>
                <a:noFill/>
              </a:ln>
              <a:solidFill>
                <a:schemeClr val="bg1">
                  <a:lumMod val="75000"/>
                </a:schemeClr>
              </a:solidFill>
              <a:effectLst/>
              <a:uLnTx/>
              <a:uFillTx/>
              <a:ea typeface="微软雅黑" panose="020B0503020204020204" pitchFamily="34" charset="-122"/>
              <a:cs typeface="Segoe UI" panose="020B0502040204020203" pitchFamily="34" charset="0"/>
            </a:endParaRPr>
          </a:p>
        </p:txBody>
      </p:sp>
      <p:sp>
        <p:nvSpPr>
          <p:cNvPr id="32" name="TextBox 7">
            <a:extLst>
              <a:ext uri="{FF2B5EF4-FFF2-40B4-BE49-F238E27FC236}">
                <a16:creationId xmlns:a16="http://schemas.microsoft.com/office/drawing/2014/main" id="{30D457F5-D296-4B82-9350-C07F3C95F550}"/>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项目目标</a:t>
            </a:r>
          </a:p>
        </p:txBody>
      </p:sp>
      <p:sp>
        <p:nvSpPr>
          <p:cNvPr id="33" name="TextBox 7">
            <a:extLst>
              <a:ext uri="{FF2B5EF4-FFF2-40B4-BE49-F238E27FC236}">
                <a16:creationId xmlns:a16="http://schemas.microsoft.com/office/drawing/2014/main" id="{A85B2A43-005C-460D-8347-C3C8BDB0CDA2}"/>
              </a:ext>
            </a:extLst>
          </p:cNvPr>
          <p:cNvSpPr txBox="1"/>
          <p:nvPr/>
        </p:nvSpPr>
        <p:spPr>
          <a:xfrm>
            <a:off x="582549" y="462625"/>
            <a:ext cx="84946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04</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34" name="椭圆 33">
            <a:extLst>
              <a:ext uri="{FF2B5EF4-FFF2-40B4-BE49-F238E27FC236}">
                <a16:creationId xmlns:a16="http://schemas.microsoft.com/office/drawing/2014/main" id="{8FBD1800-DF66-4C4F-81D4-A829BAF48438}"/>
              </a:ext>
            </a:extLst>
          </p:cNvPr>
          <p:cNvSpPr/>
          <p:nvPr/>
        </p:nvSpPr>
        <p:spPr>
          <a:xfrm>
            <a:off x="9782368" y="1428749"/>
            <a:ext cx="67603" cy="57151"/>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874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right)">
                                      <p:cBhvr>
                                        <p:cTn id="13" dur="500"/>
                                        <p:tgtEl>
                                          <p:spTgt spid="33"/>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2.91667E-6 2.96296E-6 L 0.40756 -0.06459 " pathEditMode="relative" rAng="0" ptsTypes="AA">
                                      <p:cBhvr>
                                        <p:cTn id="16" dur="1750" fill="hold"/>
                                        <p:tgtEl>
                                          <p:spTgt spid="3"/>
                                        </p:tgtEl>
                                        <p:attrNameLst>
                                          <p:attrName>ppt_x</p:attrName>
                                          <p:attrName>ppt_y</p:attrName>
                                        </p:attrNameLst>
                                      </p:cBhvr>
                                      <p:rCtr x="20378" y="-3241"/>
                                    </p:animMotion>
                                  </p:childTnLst>
                                </p:cTn>
                              </p:par>
                              <p:par>
                                <p:cTn id="17" presetID="42" presetClass="path" presetSubtype="0" accel="50000" decel="50000" fill="hold" grpId="0" nodeType="withEffect">
                                  <p:stCondLst>
                                    <p:cond delay="0"/>
                                  </p:stCondLst>
                                  <p:childTnLst>
                                    <p:animMotion origin="layout" path="M 4.58333E-6 2.96296E-6 L 0.7888 0.23379 " pathEditMode="relative" rAng="0" ptsTypes="AA">
                                      <p:cBhvr>
                                        <p:cTn id="18" dur="1500" fill="hold"/>
                                        <p:tgtEl>
                                          <p:spTgt spid="5"/>
                                        </p:tgtEl>
                                        <p:attrNameLst>
                                          <p:attrName>ppt_x</p:attrName>
                                          <p:attrName>ppt_y</p:attrName>
                                        </p:attrNameLst>
                                      </p:cBhvr>
                                      <p:rCtr x="39440" y="11690"/>
                                    </p:animMotion>
                                  </p:childTnLst>
                                </p:cTn>
                              </p:par>
                              <p:par>
                                <p:cTn id="19" presetID="22" presetClass="entr" presetSubtype="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22" presetClass="entr" presetSubtype="1"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750"/>
                                        <p:tgtEl>
                                          <p:spTgt spid="13"/>
                                        </p:tgtEl>
                                      </p:cBhvr>
                                    </p:animEffect>
                                  </p:childTnLst>
                                </p:cTn>
                              </p:par>
                              <p:par>
                                <p:cTn id="25" presetID="22" presetClass="entr" presetSubtype="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50"/>
                                        <p:tgtEl>
                                          <p:spTgt spid="11"/>
                                        </p:tgtEl>
                                      </p:cBhvr>
                                    </p:animEffect>
                                  </p:childTnLst>
                                </p:cTn>
                              </p:par>
                              <p:par>
                                <p:cTn id="28" presetID="22" presetClass="entr" presetSubtype="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1000"/>
                                        <p:tgtEl>
                                          <p:spTgt spid="9"/>
                                        </p:tgtEl>
                                      </p:cBhvr>
                                    </p:animEffect>
                                  </p:childTnLst>
                                </p:cTn>
                              </p:par>
                              <p:par>
                                <p:cTn id="31" presetID="2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1250"/>
                                        <p:tgtEl>
                                          <p:spTgt spid="10"/>
                                        </p:tgtEl>
                                      </p:cBhvr>
                                    </p:animEffect>
                                  </p:childTnLst>
                                </p:cTn>
                              </p:par>
                              <p:par>
                                <p:cTn id="34" presetID="42" presetClass="path" presetSubtype="0" accel="50000" decel="50000" fill="hold" grpId="0" nodeType="withEffect">
                                  <p:stCondLst>
                                    <p:cond delay="0"/>
                                  </p:stCondLst>
                                  <p:childTnLst>
                                    <p:animMotion origin="layout" path="M -2.91667E-6 2.96296E-6 L 0.40756 -0.06459 " pathEditMode="relative" rAng="0" ptsTypes="AA">
                                      <p:cBhvr>
                                        <p:cTn id="35" dur="1750" fill="hold"/>
                                        <p:tgtEl>
                                          <p:spTgt spid="34"/>
                                        </p:tgtEl>
                                        <p:attrNameLst>
                                          <p:attrName>ppt_x</p:attrName>
                                          <p:attrName>ppt_y</p:attrName>
                                        </p:attrNameLst>
                                      </p:cBhvr>
                                      <p:rCtr x="20378" y="-3241"/>
                                    </p:animMotion>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325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anim calcmode="lin" valueType="num">
                                      <p:cBhvr>
                                        <p:cTn id="44" dur="500" fill="hold"/>
                                        <p:tgtEl>
                                          <p:spTgt spid="19"/>
                                        </p:tgtEl>
                                        <p:attrNameLst>
                                          <p:attrName>ppt_x</p:attrName>
                                        </p:attrNameLst>
                                      </p:cBhvr>
                                      <p:tavLst>
                                        <p:tav tm="0">
                                          <p:val>
                                            <p:strVal val="#ppt_x"/>
                                          </p:val>
                                        </p:tav>
                                        <p:tav tm="100000">
                                          <p:val>
                                            <p:strVal val="#ppt_x"/>
                                          </p:val>
                                        </p:tav>
                                      </p:tavLst>
                                    </p:anim>
                                    <p:anim calcmode="lin" valueType="num">
                                      <p:cBhvr>
                                        <p:cTn id="45" dur="500" fill="hold"/>
                                        <p:tgtEl>
                                          <p:spTgt spid="19"/>
                                        </p:tgtEl>
                                        <p:attrNameLst>
                                          <p:attrName>ppt_y</p:attrName>
                                        </p:attrNameLst>
                                      </p:cBhvr>
                                      <p:tavLst>
                                        <p:tav tm="0">
                                          <p:val>
                                            <p:strVal val="#ppt_y+.1"/>
                                          </p:val>
                                        </p:tav>
                                        <p:tav tm="100000">
                                          <p:val>
                                            <p:strVal val="#ppt_y"/>
                                          </p:val>
                                        </p:tav>
                                      </p:tavLst>
                                    </p:anim>
                                  </p:childTnLst>
                                </p:cTn>
                              </p:par>
                              <p:par>
                                <p:cTn id="46" presetID="22" presetClass="entr" presetSubtype="8"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375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4250"/>
                            </p:stCondLst>
                            <p:childTnLst>
                              <p:par>
                                <p:cTn id="54" presetID="42"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anim calcmode="lin" valueType="num">
                                      <p:cBhvr>
                                        <p:cTn id="57" dur="500" fill="hold"/>
                                        <p:tgtEl>
                                          <p:spTgt spid="21"/>
                                        </p:tgtEl>
                                        <p:attrNameLst>
                                          <p:attrName>ppt_x</p:attrName>
                                        </p:attrNameLst>
                                      </p:cBhvr>
                                      <p:tavLst>
                                        <p:tav tm="0">
                                          <p:val>
                                            <p:strVal val="#ppt_x"/>
                                          </p:val>
                                        </p:tav>
                                        <p:tav tm="100000">
                                          <p:val>
                                            <p:strVal val="#ppt_x"/>
                                          </p:val>
                                        </p:tav>
                                      </p:tavLst>
                                    </p:anim>
                                    <p:anim calcmode="lin" valueType="num">
                                      <p:cBhvr>
                                        <p:cTn id="58" dur="500" fill="hold"/>
                                        <p:tgtEl>
                                          <p:spTgt spid="21"/>
                                        </p:tgtEl>
                                        <p:attrNameLst>
                                          <p:attrName>ppt_y</p:attrName>
                                        </p:attrNameLst>
                                      </p:cBhvr>
                                      <p:tavLst>
                                        <p:tav tm="0">
                                          <p:val>
                                            <p:strVal val="#ppt_y+.1"/>
                                          </p:val>
                                        </p:tav>
                                        <p:tav tm="100000">
                                          <p:val>
                                            <p:strVal val="#ppt_y"/>
                                          </p:val>
                                        </p:tav>
                                      </p:tavLst>
                                    </p:anim>
                                  </p:childTnLst>
                                </p:cTn>
                              </p:par>
                              <p:par>
                                <p:cTn id="59" presetID="22" presetClass="entr" presetSubtype="8"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childTnLst>
                          </p:cTn>
                        </p:par>
                        <p:par>
                          <p:cTn id="62" fill="hold">
                            <p:stCondLst>
                              <p:cond delay="475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250"/>
                            </p:stCondLst>
                            <p:childTnLst>
                              <p:par>
                                <p:cTn id="67" presetID="42"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par>
                                <p:cTn id="72" presetID="22" presetClass="entr" presetSubtype="8"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par>
                          <p:cTn id="75" fill="hold">
                            <p:stCondLst>
                              <p:cond delay="5750"/>
                            </p:stCondLst>
                            <p:childTnLst>
                              <p:par>
                                <p:cTn id="76" presetID="10"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par>
                          <p:cTn id="79" fill="hold">
                            <p:stCondLst>
                              <p:cond delay="6250"/>
                            </p:stCondLst>
                            <p:childTnLst>
                              <p:par>
                                <p:cTn id="80" presetID="42" presetClass="entr" presetSubtype="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anim calcmode="lin" valueType="num">
                                      <p:cBhvr>
                                        <p:cTn id="83" dur="500" fill="hold"/>
                                        <p:tgtEl>
                                          <p:spTgt spid="25"/>
                                        </p:tgtEl>
                                        <p:attrNameLst>
                                          <p:attrName>ppt_x</p:attrName>
                                        </p:attrNameLst>
                                      </p:cBhvr>
                                      <p:tavLst>
                                        <p:tav tm="0">
                                          <p:val>
                                            <p:strVal val="#ppt_x"/>
                                          </p:val>
                                        </p:tav>
                                        <p:tav tm="100000">
                                          <p:val>
                                            <p:strVal val="#ppt_x"/>
                                          </p:val>
                                        </p:tav>
                                      </p:tavLst>
                                    </p:anim>
                                    <p:anim calcmode="lin" valueType="num">
                                      <p:cBhvr>
                                        <p:cTn id="84" dur="500" fill="hold"/>
                                        <p:tgtEl>
                                          <p:spTgt spid="25"/>
                                        </p:tgtEl>
                                        <p:attrNameLst>
                                          <p:attrName>ppt_y</p:attrName>
                                        </p:attrNameLst>
                                      </p:cBhvr>
                                      <p:tavLst>
                                        <p:tav tm="0">
                                          <p:val>
                                            <p:strVal val="#ppt_y+.1"/>
                                          </p:val>
                                        </p:tav>
                                        <p:tav tm="100000">
                                          <p:val>
                                            <p:strVal val="#ppt_y"/>
                                          </p:val>
                                        </p:tav>
                                      </p:tavLst>
                                    </p:anim>
                                  </p:childTnLst>
                                </p:cTn>
                              </p:par>
                              <p:par>
                                <p:cTn id="85" presetID="22" presetClass="entr" presetSubtype="8"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6750"/>
                            </p:stCondLst>
                            <p:childTnLst>
                              <p:par>
                                <p:cTn id="89" presetID="10"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childTnLst>
                          </p:cTn>
                        </p:par>
                        <p:par>
                          <p:cTn id="92" fill="hold">
                            <p:stCondLst>
                              <p:cond delay="7250"/>
                            </p:stCondLst>
                            <p:childTnLst>
                              <p:par>
                                <p:cTn id="93" presetID="42"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anim calcmode="lin" valueType="num">
                                      <p:cBhvr>
                                        <p:cTn id="96" dur="500" fill="hold"/>
                                        <p:tgtEl>
                                          <p:spTgt spid="27"/>
                                        </p:tgtEl>
                                        <p:attrNameLst>
                                          <p:attrName>ppt_x</p:attrName>
                                        </p:attrNameLst>
                                      </p:cBhvr>
                                      <p:tavLst>
                                        <p:tav tm="0">
                                          <p:val>
                                            <p:strVal val="#ppt_x"/>
                                          </p:val>
                                        </p:tav>
                                        <p:tav tm="100000">
                                          <p:val>
                                            <p:strVal val="#ppt_x"/>
                                          </p:val>
                                        </p:tav>
                                      </p:tavLst>
                                    </p:anim>
                                    <p:anim calcmode="lin" valueType="num">
                                      <p:cBhvr>
                                        <p:cTn id="97" dur="500" fill="hold"/>
                                        <p:tgtEl>
                                          <p:spTgt spid="27"/>
                                        </p:tgtEl>
                                        <p:attrNameLst>
                                          <p:attrName>ppt_y</p:attrName>
                                        </p:attrNameLst>
                                      </p:cBhvr>
                                      <p:tavLst>
                                        <p:tav tm="0">
                                          <p:val>
                                            <p:strVal val="#ppt_y+.1"/>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left)">
                                      <p:cBhvr>
                                        <p:cTn id="10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26" grpId="0"/>
      <p:bldP spid="27" grpId="0"/>
      <p:bldP spid="28" grpId="0"/>
      <p:bldP spid="32" grpId="0"/>
      <p:bldP spid="33"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75667" y="3765160"/>
            <a:ext cx="1859745"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TITLE HERE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63103" y="3820523"/>
            <a:ext cx="1859745"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TITLE HERE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557619" y="3819091"/>
            <a:ext cx="1859745"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TITLE HERE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9404630" y="3820523"/>
            <a:ext cx="1859745" cy="369332"/>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TITLE HERE</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479058" y="2933535"/>
            <a:ext cx="452961" cy="455723"/>
            <a:chOff x="9537078" y="1872637"/>
            <a:chExt cx="452961" cy="455723"/>
          </a:xfrm>
          <a:solidFill>
            <a:srgbClr val="FEE8FE"/>
          </a:solidFill>
        </p:grpSpPr>
        <p:sp>
          <p:nvSpPr>
            <p:cNvPr id="28" name="Freeform 125"/>
            <p:cNvSpPr>
              <a:spLocks noEditPoints="1"/>
            </p:cNvSpPr>
            <p:nvPr/>
          </p:nvSpPr>
          <p:spPr bwMode="auto">
            <a:xfrm>
              <a:off x="9537078" y="2064593"/>
              <a:ext cx="452961" cy="263767"/>
            </a:xfrm>
            <a:custGeom>
              <a:avLst/>
              <a:gdLst>
                <a:gd name="T0" fmla="*/ 88 w 165"/>
                <a:gd name="T1" fmla="*/ 64 h 96"/>
                <a:gd name="T2" fmla="*/ 165 w 165"/>
                <a:gd name="T3" fmla="*/ 0 h 96"/>
                <a:gd name="T4" fmla="*/ 165 w 165"/>
                <a:gd name="T5" fmla="*/ 89 h 96"/>
                <a:gd name="T6" fmla="*/ 157 w 165"/>
                <a:gd name="T7" fmla="*/ 96 h 96"/>
                <a:gd name="T8" fmla="*/ 7 w 165"/>
                <a:gd name="T9" fmla="*/ 96 h 96"/>
                <a:gd name="T10" fmla="*/ 0 w 165"/>
                <a:gd name="T11" fmla="*/ 89 h 96"/>
                <a:gd name="T12" fmla="*/ 0 w 165"/>
                <a:gd name="T13" fmla="*/ 0 h 96"/>
                <a:gd name="T14" fmla="*/ 77 w 165"/>
                <a:gd name="T15" fmla="*/ 64 h 96"/>
                <a:gd name="T16" fmla="*/ 88 w 165"/>
                <a:gd name="T17" fmla="*/ 64 h 96"/>
                <a:gd name="T18" fmla="*/ 118 w 165"/>
                <a:gd name="T19" fmla="*/ 55 h 96"/>
                <a:gd name="T20" fmla="*/ 154 w 165"/>
                <a:gd name="T21" fmla="*/ 89 h 96"/>
                <a:gd name="T22" fmla="*/ 156 w 165"/>
                <a:gd name="T23" fmla="*/ 90 h 96"/>
                <a:gd name="T24" fmla="*/ 158 w 165"/>
                <a:gd name="T25" fmla="*/ 89 h 96"/>
                <a:gd name="T26" fmla="*/ 158 w 165"/>
                <a:gd name="T27" fmla="*/ 85 h 96"/>
                <a:gd name="T28" fmla="*/ 121 w 165"/>
                <a:gd name="T29" fmla="*/ 51 h 96"/>
                <a:gd name="T30" fmla="*/ 118 w 165"/>
                <a:gd name="T31" fmla="*/ 51 h 96"/>
                <a:gd name="T32" fmla="*/ 118 w 165"/>
                <a:gd name="T33" fmla="*/ 55 h 96"/>
                <a:gd name="T34" fmla="*/ 47 w 165"/>
                <a:gd name="T35" fmla="*/ 51 h 96"/>
                <a:gd name="T36" fmla="*/ 43 w 165"/>
                <a:gd name="T37" fmla="*/ 51 h 96"/>
                <a:gd name="T38" fmla="*/ 7 w 165"/>
                <a:gd name="T39" fmla="*/ 85 h 96"/>
                <a:gd name="T40" fmla="*/ 7 w 165"/>
                <a:gd name="T41" fmla="*/ 89 h 96"/>
                <a:gd name="T42" fmla="*/ 9 w 165"/>
                <a:gd name="T43" fmla="*/ 90 h 96"/>
                <a:gd name="T44" fmla="*/ 11 w 165"/>
                <a:gd name="T45" fmla="*/ 89 h 96"/>
                <a:gd name="T46" fmla="*/ 47 w 165"/>
                <a:gd name="T47" fmla="*/ 55 h 96"/>
                <a:gd name="T48" fmla="*/ 47 w 165"/>
                <a:gd name="T4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96">
                  <a:moveTo>
                    <a:pt x="88" y="64"/>
                  </a:moveTo>
                  <a:cubicBezTo>
                    <a:pt x="165" y="0"/>
                    <a:pt x="165" y="0"/>
                    <a:pt x="165" y="0"/>
                  </a:cubicBezTo>
                  <a:cubicBezTo>
                    <a:pt x="165" y="89"/>
                    <a:pt x="165" y="89"/>
                    <a:pt x="165" y="89"/>
                  </a:cubicBezTo>
                  <a:cubicBezTo>
                    <a:pt x="165" y="93"/>
                    <a:pt x="162" y="96"/>
                    <a:pt x="157" y="96"/>
                  </a:cubicBezTo>
                  <a:cubicBezTo>
                    <a:pt x="7" y="96"/>
                    <a:pt x="7" y="96"/>
                    <a:pt x="7" y="96"/>
                  </a:cubicBezTo>
                  <a:cubicBezTo>
                    <a:pt x="3" y="96"/>
                    <a:pt x="0" y="93"/>
                    <a:pt x="0" y="89"/>
                  </a:cubicBezTo>
                  <a:cubicBezTo>
                    <a:pt x="0" y="0"/>
                    <a:pt x="0" y="0"/>
                    <a:pt x="0" y="0"/>
                  </a:cubicBezTo>
                  <a:cubicBezTo>
                    <a:pt x="77" y="64"/>
                    <a:pt x="77" y="64"/>
                    <a:pt x="77" y="64"/>
                  </a:cubicBezTo>
                  <a:cubicBezTo>
                    <a:pt x="80" y="66"/>
                    <a:pt x="85" y="66"/>
                    <a:pt x="88" y="64"/>
                  </a:cubicBezTo>
                  <a:close/>
                  <a:moveTo>
                    <a:pt x="118" y="55"/>
                  </a:moveTo>
                  <a:cubicBezTo>
                    <a:pt x="154" y="89"/>
                    <a:pt x="154" y="89"/>
                    <a:pt x="154" y="89"/>
                  </a:cubicBezTo>
                  <a:cubicBezTo>
                    <a:pt x="155" y="90"/>
                    <a:pt x="155" y="90"/>
                    <a:pt x="156" y="90"/>
                  </a:cubicBezTo>
                  <a:cubicBezTo>
                    <a:pt x="157" y="90"/>
                    <a:pt x="157" y="90"/>
                    <a:pt x="158" y="89"/>
                  </a:cubicBezTo>
                  <a:cubicBezTo>
                    <a:pt x="159" y="88"/>
                    <a:pt x="159" y="86"/>
                    <a:pt x="158" y="85"/>
                  </a:cubicBezTo>
                  <a:cubicBezTo>
                    <a:pt x="121" y="51"/>
                    <a:pt x="121" y="51"/>
                    <a:pt x="121" y="51"/>
                  </a:cubicBezTo>
                  <a:cubicBezTo>
                    <a:pt x="120" y="50"/>
                    <a:pt x="119" y="50"/>
                    <a:pt x="118" y="51"/>
                  </a:cubicBezTo>
                  <a:cubicBezTo>
                    <a:pt x="117" y="52"/>
                    <a:pt x="117" y="54"/>
                    <a:pt x="118" y="55"/>
                  </a:cubicBezTo>
                  <a:close/>
                  <a:moveTo>
                    <a:pt x="47" y="51"/>
                  </a:moveTo>
                  <a:cubicBezTo>
                    <a:pt x="46" y="50"/>
                    <a:pt x="44" y="50"/>
                    <a:pt x="43" y="51"/>
                  </a:cubicBezTo>
                  <a:cubicBezTo>
                    <a:pt x="7" y="85"/>
                    <a:pt x="7" y="85"/>
                    <a:pt x="7" y="85"/>
                  </a:cubicBezTo>
                  <a:cubicBezTo>
                    <a:pt x="6" y="86"/>
                    <a:pt x="6" y="88"/>
                    <a:pt x="7" y="89"/>
                  </a:cubicBezTo>
                  <a:cubicBezTo>
                    <a:pt x="7" y="90"/>
                    <a:pt x="8" y="90"/>
                    <a:pt x="9" y="90"/>
                  </a:cubicBezTo>
                  <a:cubicBezTo>
                    <a:pt x="9" y="90"/>
                    <a:pt x="10" y="90"/>
                    <a:pt x="11" y="89"/>
                  </a:cubicBezTo>
                  <a:cubicBezTo>
                    <a:pt x="47" y="55"/>
                    <a:pt x="47" y="55"/>
                    <a:pt x="47" y="55"/>
                  </a:cubicBezTo>
                  <a:cubicBezTo>
                    <a:pt x="48" y="54"/>
                    <a:pt x="48" y="52"/>
                    <a:pt x="47"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6"/>
            <p:cNvSpPr>
              <a:spLocks/>
            </p:cNvSpPr>
            <p:nvPr/>
          </p:nvSpPr>
          <p:spPr bwMode="auto">
            <a:xfrm>
              <a:off x="9648937" y="2061831"/>
              <a:ext cx="255481" cy="66287"/>
            </a:xfrm>
            <a:custGeom>
              <a:avLst/>
              <a:gdLst>
                <a:gd name="T0" fmla="*/ 6 w 93"/>
                <a:gd name="T1" fmla="*/ 0 h 24"/>
                <a:gd name="T2" fmla="*/ 89 w 93"/>
                <a:gd name="T3" fmla="*/ 15 h 24"/>
                <a:gd name="T4" fmla="*/ 93 w 93"/>
                <a:gd name="T5" fmla="*/ 20 h 24"/>
                <a:gd name="T6" fmla="*/ 88 w 93"/>
                <a:gd name="T7" fmla="*/ 24 h 24"/>
                <a:gd name="T8" fmla="*/ 88 w 93"/>
                <a:gd name="T9" fmla="*/ 23 h 24"/>
                <a:gd name="T10" fmla="*/ 4 w 93"/>
                <a:gd name="T11" fmla="*/ 9 h 24"/>
                <a:gd name="T12" fmla="*/ 1 w 93"/>
                <a:gd name="T13" fmla="*/ 4 h 24"/>
                <a:gd name="T14" fmla="*/ 6 w 9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4">
                  <a:moveTo>
                    <a:pt x="6" y="0"/>
                  </a:moveTo>
                  <a:cubicBezTo>
                    <a:pt x="89" y="15"/>
                    <a:pt x="89" y="15"/>
                    <a:pt x="89" y="15"/>
                  </a:cubicBezTo>
                  <a:cubicBezTo>
                    <a:pt x="91" y="15"/>
                    <a:pt x="93" y="17"/>
                    <a:pt x="93" y="20"/>
                  </a:cubicBezTo>
                  <a:cubicBezTo>
                    <a:pt x="92" y="22"/>
                    <a:pt x="90" y="24"/>
                    <a:pt x="88" y="24"/>
                  </a:cubicBezTo>
                  <a:cubicBezTo>
                    <a:pt x="88" y="24"/>
                    <a:pt x="88" y="23"/>
                    <a:pt x="88" y="23"/>
                  </a:cubicBezTo>
                  <a:cubicBezTo>
                    <a:pt x="4" y="9"/>
                    <a:pt x="4" y="9"/>
                    <a:pt x="4" y="9"/>
                  </a:cubicBezTo>
                  <a:cubicBezTo>
                    <a:pt x="2" y="9"/>
                    <a:pt x="0" y="6"/>
                    <a:pt x="1" y="4"/>
                  </a:cubicBezTo>
                  <a:cubicBezTo>
                    <a:pt x="1" y="2"/>
                    <a:pt x="3" y="0"/>
                    <a:pt x="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27"/>
            <p:cNvSpPr>
              <a:spLocks/>
            </p:cNvSpPr>
            <p:nvPr/>
          </p:nvSpPr>
          <p:spPr bwMode="auto">
            <a:xfrm>
              <a:off x="9642032" y="2111546"/>
              <a:ext cx="201623" cy="53858"/>
            </a:xfrm>
            <a:custGeom>
              <a:avLst/>
              <a:gdLst>
                <a:gd name="T0" fmla="*/ 0 w 74"/>
                <a:gd name="T1" fmla="*/ 4 h 20"/>
                <a:gd name="T2" fmla="*/ 6 w 74"/>
                <a:gd name="T3" fmla="*/ 0 h 20"/>
                <a:gd name="T4" fmla="*/ 70 w 74"/>
                <a:gd name="T5" fmla="*/ 11 h 20"/>
                <a:gd name="T6" fmla="*/ 74 w 74"/>
                <a:gd name="T7" fmla="*/ 16 h 20"/>
                <a:gd name="T8" fmla="*/ 69 w 74"/>
                <a:gd name="T9" fmla="*/ 20 h 20"/>
                <a:gd name="T10" fmla="*/ 69 w 74"/>
                <a:gd name="T11" fmla="*/ 20 h 20"/>
                <a:gd name="T12" fmla="*/ 4 w 74"/>
                <a:gd name="T13" fmla="*/ 9 h 20"/>
                <a:gd name="T14" fmla="*/ 0 w 74"/>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0">
                  <a:moveTo>
                    <a:pt x="0" y="4"/>
                  </a:moveTo>
                  <a:cubicBezTo>
                    <a:pt x="1" y="1"/>
                    <a:pt x="3" y="0"/>
                    <a:pt x="6" y="0"/>
                  </a:cubicBezTo>
                  <a:cubicBezTo>
                    <a:pt x="70" y="11"/>
                    <a:pt x="70" y="11"/>
                    <a:pt x="70" y="11"/>
                  </a:cubicBezTo>
                  <a:cubicBezTo>
                    <a:pt x="72" y="12"/>
                    <a:pt x="74" y="14"/>
                    <a:pt x="74" y="16"/>
                  </a:cubicBezTo>
                  <a:cubicBezTo>
                    <a:pt x="73" y="18"/>
                    <a:pt x="71" y="20"/>
                    <a:pt x="69" y="20"/>
                  </a:cubicBezTo>
                  <a:cubicBezTo>
                    <a:pt x="69" y="20"/>
                    <a:pt x="69" y="20"/>
                    <a:pt x="69" y="20"/>
                  </a:cubicBezTo>
                  <a:cubicBezTo>
                    <a:pt x="4" y="9"/>
                    <a:pt x="4" y="9"/>
                    <a:pt x="4" y="9"/>
                  </a:cubicBezTo>
                  <a:cubicBezTo>
                    <a:pt x="2" y="8"/>
                    <a:pt x="0" y="6"/>
                    <a:pt x="0"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28"/>
            <p:cNvSpPr>
              <a:spLocks/>
            </p:cNvSpPr>
            <p:nvPr/>
          </p:nvSpPr>
          <p:spPr bwMode="auto">
            <a:xfrm>
              <a:off x="9704176" y="2170929"/>
              <a:ext cx="93906" cy="35905"/>
            </a:xfrm>
            <a:custGeom>
              <a:avLst/>
              <a:gdLst>
                <a:gd name="T0" fmla="*/ 30 w 34"/>
                <a:gd name="T1" fmla="*/ 4 h 13"/>
                <a:gd name="T2" fmla="*/ 34 w 34"/>
                <a:gd name="T3" fmla="*/ 9 h 13"/>
                <a:gd name="T4" fmla="*/ 30 w 34"/>
                <a:gd name="T5" fmla="*/ 13 h 13"/>
                <a:gd name="T6" fmla="*/ 29 w 34"/>
                <a:gd name="T7" fmla="*/ 13 h 13"/>
                <a:gd name="T8" fmla="*/ 4 w 34"/>
                <a:gd name="T9" fmla="*/ 9 h 13"/>
                <a:gd name="T10" fmla="*/ 1 w 34"/>
                <a:gd name="T11" fmla="*/ 4 h 13"/>
                <a:gd name="T12" fmla="*/ 6 w 34"/>
                <a:gd name="T13" fmla="*/ 0 h 13"/>
                <a:gd name="T14" fmla="*/ 30 w 3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3">
                  <a:moveTo>
                    <a:pt x="30" y="4"/>
                  </a:moveTo>
                  <a:cubicBezTo>
                    <a:pt x="33" y="4"/>
                    <a:pt x="34" y="7"/>
                    <a:pt x="34" y="9"/>
                  </a:cubicBezTo>
                  <a:cubicBezTo>
                    <a:pt x="34" y="11"/>
                    <a:pt x="32" y="13"/>
                    <a:pt x="30" y="13"/>
                  </a:cubicBezTo>
                  <a:cubicBezTo>
                    <a:pt x="30" y="13"/>
                    <a:pt x="29" y="13"/>
                    <a:pt x="29" y="13"/>
                  </a:cubicBezTo>
                  <a:cubicBezTo>
                    <a:pt x="4" y="9"/>
                    <a:pt x="4" y="9"/>
                    <a:pt x="4" y="9"/>
                  </a:cubicBezTo>
                  <a:cubicBezTo>
                    <a:pt x="2" y="8"/>
                    <a:pt x="0" y="6"/>
                    <a:pt x="1" y="4"/>
                  </a:cubicBezTo>
                  <a:cubicBezTo>
                    <a:pt x="1" y="1"/>
                    <a:pt x="3" y="0"/>
                    <a:pt x="6" y="0"/>
                  </a:cubicBezTo>
                  <a:lnTo>
                    <a:pt x="3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9"/>
            <p:cNvSpPr>
              <a:spLocks/>
            </p:cNvSpPr>
            <p:nvPr/>
          </p:nvSpPr>
          <p:spPr bwMode="auto">
            <a:xfrm>
              <a:off x="9542602" y="1872637"/>
              <a:ext cx="441913" cy="180908"/>
            </a:xfrm>
            <a:custGeom>
              <a:avLst/>
              <a:gdLst>
                <a:gd name="T0" fmla="*/ 86 w 161"/>
                <a:gd name="T1" fmla="*/ 3 h 66"/>
                <a:gd name="T2" fmla="*/ 75 w 161"/>
                <a:gd name="T3" fmla="*/ 3 h 66"/>
                <a:gd name="T4" fmla="*/ 0 w 161"/>
                <a:gd name="T5" fmla="*/ 64 h 66"/>
                <a:gd name="T6" fmla="*/ 5 w 161"/>
                <a:gd name="T7" fmla="*/ 66 h 66"/>
                <a:gd name="T8" fmla="*/ 21 w 161"/>
                <a:gd name="T9" fmla="*/ 66 h 66"/>
                <a:gd name="T10" fmla="*/ 25 w 161"/>
                <a:gd name="T11" fmla="*/ 47 h 66"/>
                <a:gd name="T12" fmla="*/ 149 w 161"/>
                <a:gd name="T13" fmla="*/ 66 h 66"/>
                <a:gd name="T14" fmla="*/ 155 w 161"/>
                <a:gd name="T15" fmla="*/ 66 h 66"/>
                <a:gd name="T16" fmla="*/ 161 w 161"/>
                <a:gd name="T17" fmla="*/ 64 h 66"/>
                <a:gd name="T18" fmla="*/ 86 w 161"/>
                <a:gd name="T19"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66">
                  <a:moveTo>
                    <a:pt x="86" y="3"/>
                  </a:moveTo>
                  <a:cubicBezTo>
                    <a:pt x="83" y="0"/>
                    <a:pt x="78" y="0"/>
                    <a:pt x="75" y="3"/>
                  </a:cubicBezTo>
                  <a:cubicBezTo>
                    <a:pt x="0" y="64"/>
                    <a:pt x="0" y="64"/>
                    <a:pt x="0" y="64"/>
                  </a:cubicBezTo>
                  <a:cubicBezTo>
                    <a:pt x="1" y="66"/>
                    <a:pt x="3" y="66"/>
                    <a:pt x="5" y="66"/>
                  </a:cubicBezTo>
                  <a:cubicBezTo>
                    <a:pt x="21" y="66"/>
                    <a:pt x="21" y="66"/>
                    <a:pt x="21" y="66"/>
                  </a:cubicBezTo>
                  <a:cubicBezTo>
                    <a:pt x="25" y="47"/>
                    <a:pt x="25" y="47"/>
                    <a:pt x="25" y="47"/>
                  </a:cubicBezTo>
                  <a:cubicBezTo>
                    <a:pt x="149" y="66"/>
                    <a:pt x="149" y="66"/>
                    <a:pt x="149" y="66"/>
                  </a:cubicBezTo>
                  <a:cubicBezTo>
                    <a:pt x="155" y="66"/>
                    <a:pt x="155" y="66"/>
                    <a:pt x="155" y="66"/>
                  </a:cubicBezTo>
                  <a:cubicBezTo>
                    <a:pt x="157" y="66"/>
                    <a:pt x="159" y="66"/>
                    <a:pt x="161" y="64"/>
                  </a:cubicBezTo>
                  <a:lnTo>
                    <a:pt x="86" y="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3" name="组合 32"/>
          <p:cNvGrpSpPr/>
          <p:nvPr/>
        </p:nvGrpSpPr>
        <p:grpSpPr>
          <a:xfrm>
            <a:off x="10099736" y="2927344"/>
            <a:ext cx="469532" cy="417055"/>
            <a:chOff x="6051490" y="1914067"/>
            <a:chExt cx="469532" cy="417055"/>
          </a:xfrm>
          <a:solidFill>
            <a:srgbClr val="FEE8FE"/>
          </a:solidFill>
        </p:grpSpPr>
        <p:sp>
          <p:nvSpPr>
            <p:cNvPr id="34" name="Freeform 107"/>
            <p:cNvSpPr>
              <a:spLocks noEditPoints="1"/>
            </p:cNvSpPr>
            <p:nvPr/>
          </p:nvSpPr>
          <p:spPr bwMode="auto">
            <a:xfrm>
              <a:off x="6051490" y="1914067"/>
              <a:ext cx="469532" cy="417055"/>
            </a:xfrm>
            <a:custGeom>
              <a:avLst/>
              <a:gdLst>
                <a:gd name="T0" fmla="*/ 165 w 171"/>
                <a:gd name="T1" fmla="*/ 0 h 152"/>
                <a:gd name="T2" fmla="*/ 5 w 171"/>
                <a:gd name="T3" fmla="*/ 0 h 152"/>
                <a:gd name="T4" fmla="*/ 0 w 171"/>
                <a:gd name="T5" fmla="*/ 6 h 152"/>
                <a:gd name="T6" fmla="*/ 0 w 171"/>
                <a:gd name="T7" fmla="*/ 147 h 152"/>
                <a:gd name="T8" fmla="*/ 5 w 171"/>
                <a:gd name="T9" fmla="*/ 152 h 152"/>
                <a:gd name="T10" fmla="*/ 165 w 171"/>
                <a:gd name="T11" fmla="*/ 152 h 152"/>
                <a:gd name="T12" fmla="*/ 171 w 171"/>
                <a:gd name="T13" fmla="*/ 147 h 152"/>
                <a:gd name="T14" fmla="*/ 171 w 171"/>
                <a:gd name="T15" fmla="*/ 6 h 152"/>
                <a:gd name="T16" fmla="*/ 165 w 171"/>
                <a:gd name="T17" fmla="*/ 0 h 152"/>
                <a:gd name="T18" fmla="*/ 132 w 171"/>
                <a:gd name="T19" fmla="*/ 12 h 152"/>
                <a:gd name="T20" fmla="*/ 139 w 171"/>
                <a:gd name="T21" fmla="*/ 19 h 152"/>
                <a:gd name="T22" fmla="*/ 132 w 171"/>
                <a:gd name="T23" fmla="*/ 27 h 152"/>
                <a:gd name="T24" fmla="*/ 124 w 171"/>
                <a:gd name="T25" fmla="*/ 19 h 152"/>
                <a:gd name="T26" fmla="*/ 132 w 171"/>
                <a:gd name="T27" fmla="*/ 12 h 152"/>
                <a:gd name="T28" fmla="*/ 110 w 171"/>
                <a:gd name="T29" fmla="*/ 12 h 152"/>
                <a:gd name="T30" fmla="*/ 117 w 171"/>
                <a:gd name="T31" fmla="*/ 19 h 152"/>
                <a:gd name="T32" fmla="*/ 110 w 171"/>
                <a:gd name="T33" fmla="*/ 27 h 152"/>
                <a:gd name="T34" fmla="*/ 103 w 171"/>
                <a:gd name="T35" fmla="*/ 19 h 152"/>
                <a:gd name="T36" fmla="*/ 110 w 171"/>
                <a:gd name="T37" fmla="*/ 12 h 152"/>
                <a:gd name="T38" fmla="*/ 160 w 171"/>
                <a:gd name="T39" fmla="*/ 142 h 152"/>
                <a:gd name="T40" fmla="*/ 11 w 171"/>
                <a:gd name="T41" fmla="*/ 142 h 152"/>
                <a:gd name="T42" fmla="*/ 11 w 171"/>
                <a:gd name="T43" fmla="*/ 38 h 152"/>
                <a:gd name="T44" fmla="*/ 160 w 171"/>
                <a:gd name="T45" fmla="*/ 38 h 152"/>
                <a:gd name="T46" fmla="*/ 160 w 171"/>
                <a:gd name="T47" fmla="*/ 142 h 152"/>
                <a:gd name="T48" fmla="*/ 153 w 171"/>
                <a:gd name="T49" fmla="*/ 27 h 152"/>
                <a:gd name="T50" fmla="*/ 146 w 171"/>
                <a:gd name="T51" fmla="*/ 19 h 152"/>
                <a:gd name="T52" fmla="*/ 153 w 171"/>
                <a:gd name="T53" fmla="*/ 12 h 152"/>
                <a:gd name="T54" fmla="*/ 160 w 171"/>
                <a:gd name="T55" fmla="*/ 19 h 152"/>
                <a:gd name="T56" fmla="*/ 153 w 171"/>
                <a:gd name="T57" fmla="*/ 2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5" y="0"/>
                  </a:moveTo>
                  <a:cubicBezTo>
                    <a:pt x="5" y="0"/>
                    <a:pt x="5" y="0"/>
                    <a:pt x="5" y="0"/>
                  </a:cubicBezTo>
                  <a:cubicBezTo>
                    <a:pt x="2" y="0"/>
                    <a:pt x="0" y="3"/>
                    <a:pt x="0" y="6"/>
                  </a:cubicBezTo>
                  <a:cubicBezTo>
                    <a:pt x="0" y="147"/>
                    <a:pt x="0" y="147"/>
                    <a:pt x="0" y="147"/>
                  </a:cubicBezTo>
                  <a:cubicBezTo>
                    <a:pt x="0" y="150"/>
                    <a:pt x="2" y="152"/>
                    <a:pt x="5" y="152"/>
                  </a:cubicBezTo>
                  <a:cubicBezTo>
                    <a:pt x="165" y="152"/>
                    <a:pt x="165" y="152"/>
                    <a:pt x="165" y="152"/>
                  </a:cubicBezTo>
                  <a:cubicBezTo>
                    <a:pt x="168" y="152"/>
                    <a:pt x="171" y="150"/>
                    <a:pt x="171" y="147"/>
                  </a:cubicBezTo>
                  <a:cubicBezTo>
                    <a:pt x="171" y="6"/>
                    <a:pt x="171" y="6"/>
                    <a:pt x="171" y="6"/>
                  </a:cubicBezTo>
                  <a:cubicBezTo>
                    <a:pt x="171" y="3"/>
                    <a:pt x="168" y="0"/>
                    <a:pt x="165" y="0"/>
                  </a:cubicBezTo>
                  <a:close/>
                  <a:moveTo>
                    <a:pt x="132" y="12"/>
                  </a:moveTo>
                  <a:cubicBezTo>
                    <a:pt x="135" y="12"/>
                    <a:pt x="139" y="15"/>
                    <a:pt x="139" y="19"/>
                  </a:cubicBezTo>
                  <a:cubicBezTo>
                    <a:pt x="139" y="23"/>
                    <a:pt x="135" y="27"/>
                    <a:pt x="132" y="27"/>
                  </a:cubicBezTo>
                  <a:cubicBezTo>
                    <a:pt x="128" y="27"/>
                    <a:pt x="124" y="23"/>
                    <a:pt x="124" y="19"/>
                  </a:cubicBezTo>
                  <a:cubicBezTo>
                    <a:pt x="124" y="15"/>
                    <a:pt x="128" y="12"/>
                    <a:pt x="132" y="12"/>
                  </a:cubicBezTo>
                  <a:close/>
                  <a:moveTo>
                    <a:pt x="110" y="12"/>
                  </a:moveTo>
                  <a:cubicBezTo>
                    <a:pt x="114" y="12"/>
                    <a:pt x="117" y="15"/>
                    <a:pt x="117" y="19"/>
                  </a:cubicBezTo>
                  <a:cubicBezTo>
                    <a:pt x="117" y="23"/>
                    <a:pt x="114" y="27"/>
                    <a:pt x="110" y="27"/>
                  </a:cubicBezTo>
                  <a:cubicBezTo>
                    <a:pt x="106" y="27"/>
                    <a:pt x="103" y="23"/>
                    <a:pt x="103" y="19"/>
                  </a:cubicBezTo>
                  <a:cubicBezTo>
                    <a:pt x="103" y="15"/>
                    <a:pt x="106" y="12"/>
                    <a:pt x="110" y="12"/>
                  </a:cubicBezTo>
                  <a:close/>
                  <a:moveTo>
                    <a:pt x="160" y="142"/>
                  </a:moveTo>
                  <a:cubicBezTo>
                    <a:pt x="11" y="142"/>
                    <a:pt x="11" y="142"/>
                    <a:pt x="11" y="142"/>
                  </a:cubicBezTo>
                  <a:cubicBezTo>
                    <a:pt x="11" y="38"/>
                    <a:pt x="11" y="38"/>
                    <a:pt x="11" y="38"/>
                  </a:cubicBezTo>
                  <a:cubicBezTo>
                    <a:pt x="160" y="38"/>
                    <a:pt x="160" y="38"/>
                    <a:pt x="160" y="38"/>
                  </a:cubicBezTo>
                  <a:lnTo>
                    <a:pt x="160" y="142"/>
                  </a:lnTo>
                  <a:close/>
                  <a:moveTo>
                    <a:pt x="153" y="27"/>
                  </a:moveTo>
                  <a:cubicBezTo>
                    <a:pt x="149" y="27"/>
                    <a:pt x="146" y="23"/>
                    <a:pt x="146" y="19"/>
                  </a:cubicBezTo>
                  <a:cubicBezTo>
                    <a:pt x="146" y="15"/>
                    <a:pt x="149" y="12"/>
                    <a:pt x="153" y="12"/>
                  </a:cubicBezTo>
                  <a:cubicBezTo>
                    <a:pt x="157" y="12"/>
                    <a:pt x="160" y="15"/>
                    <a:pt x="160" y="19"/>
                  </a:cubicBezTo>
                  <a:cubicBezTo>
                    <a:pt x="160" y="23"/>
                    <a:pt x="157" y="27"/>
                    <a:pt x="153"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08"/>
            <p:cNvSpPr>
              <a:spLocks/>
            </p:cNvSpPr>
            <p:nvPr/>
          </p:nvSpPr>
          <p:spPr bwMode="auto">
            <a:xfrm>
              <a:off x="6175778" y="2042498"/>
              <a:ext cx="226480" cy="133955"/>
            </a:xfrm>
            <a:custGeom>
              <a:avLst/>
              <a:gdLst>
                <a:gd name="T0" fmla="*/ 107 w 164"/>
                <a:gd name="T1" fmla="*/ 81 h 97"/>
                <a:gd name="T2" fmla="*/ 129 w 164"/>
                <a:gd name="T3" fmla="*/ 97 h 97"/>
                <a:gd name="T4" fmla="*/ 164 w 164"/>
                <a:gd name="T5" fmla="*/ 50 h 97"/>
                <a:gd name="T6" fmla="*/ 129 w 164"/>
                <a:gd name="T7" fmla="*/ 0 h 97"/>
                <a:gd name="T8" fmla="*/ 107 w 164"/>
                <a:gd name="T9" fmla="*/ 16 h 97"/>
                <a:gd name="T10" fmla="*/ 123 w 164"/>
                <a:gd name="T11" fmla="*/ 36 h 97"/>
                <a:gd name="T12" fmla="*/ 0 w 164"/>
                <a:gd name="T13" fmla="*/ 36 h 97"/>
                <a:gd name="T14" fmla="*/ 0 w 164"/>
                <a:gd name="T15" fmla="*/ 62 h 97"/>
                <a:gd name="T16" fmla="*/ 123 w 164"/>
                <a:gd name="T17" fmla="*/ 62 h 97"/>
                <a:gd name="T18" fmla="*/ 107 w 164"/>
                <a:gd name="T19"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97">
                  <a:moveTo>
                    <a:pt x="107" y="81"/>
                  </a:moveTo>
                  <a:lnTo>
                    <a:pt x="129" y="97"/>
                  </a:lnTo>
                  <a:lnTo>
                    <a:pt x="164" y="50"/>
                  </a:lnTo>
                  <a:lnTo>
                    <a:pt x="129" y="0"/>
                  </a:lnTo>
                  <a:lnTo>
                    <a:pt x="107" y="16"/>
                  </a:lnTo>
                  <a:lnTo>
                    <a:pt x="123" y="36"/>
                  </a:lnTo>
                  <a:lnTo>
                    <a:pt x="0" y="36"/>
                  </a:lnTo>
                  <a:lnTo>
                    <a:pt x="0" y="62"/>
                  </a:lnTo>
                  <a:lnTo>
                    <a:pt x="123" y="62"/>
                  </a:lnTo>
                  <a:lnTo>
                    <a:pt x="107" y="8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9"/>
            <p:cNvSpPr>
              <a:spLocks/>
            </p:cNvSpPr>
            <p:nvPr/>
          </p:nvSpPr>
          <p:spPr bwMode="auto">
            <a:xfrm>
              <a:off x="6150920" y="2143309"/>
              <a:ext cx="229242" cy="135336"/>
            </a:xfrm>
            <a:custGeom>
              <a:avLst/>
              <a:gdLst>
                <a:gd name="T0" fmla="*/ 57 w 166"/>
                <a:gd name="T1" fmla="*/ 16 h 98"/>
                <a:gd name="T2" fmla="*/ 35 w 166"/>
                <a:gd name="T3" fmla="*/ 0 h 98"/>
                <a:gd name="T4" fmla="*/ 0 w 166"/>
                <a:gd name="T5" fmla="*/ 48 h 98"/>
                <a:gd name="T6" fmla="*/ 35 w 166"/>
                <a:gd name="T7" fmla="*/ 98 h 98"/>
                <a:gd name="T8" fmla="*/ 57 w 166"/>
                <a:gd name="T9" fmla="*/ 82 h 98"/>
                <a:gd name="T10" fmla="*/ 43 w 166"/>
                <a:gd name="T11" fmla="*/ 62 h 98"/>
                <a:gd name="T12" fmla="*/ 166 w 166"/>
                <a:gd name="T13" fmla="*/ 62 h 98"/>
                <a:gd name="T14" fmla="*/ 166 w 166"/>
                <a:gd name="T15" fmla="*/ 36 h 98"/>
                <a:gd name="T16" fmla="*/ 43 w 166"/>
                <a:gd name="T17" fmla="*/ 36 h 98"/>
                <a:gd name="T18" fmla="*/ 57 w 166"/>
                <a:gd name="T19"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98">
                  <a:moveTo>
                    <a:pt x="57" y="16"/>
                  </a:moveTo>
                  <a:lnTo>
                    <a:pt x="35" y="0"/>
                  </a:lnTo>
                  <a:lnTo>
                    <a:pt x="0" y="48"/>
                  </a:lnTo>
                  <a:lnTo>
                    <a:pt x="35" y="98"/>
                  </a:lnTo>
                  <a:lnTo>
                    <a:pt x="57" y="82"/>
                  </a:lnTo>
                  <a:lnTo>
                    <a:pt x="43" y="62"/>
                  </a:lnTo>
                  <a:lnTo>
                    <a:pt x="166" y="62"/>
                  </a:lnTo>
                  <a:lnTo>
                    <a:pt x="166" y="36"/>
                  </a:lnTo>
                  <a:lnTo>
                    <a:pt x="43" y="36"/>
                  </a:lnTo>
                  <a:lnTo>
                    <a:pt x="57"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7" name="组合 36"/>
          <p:cNvGrpSpPr/>
          <p:nvPr/>
        </p:nvGrpSpPr>
        <p:grpSpPr>
          <a:xfrm>
            <a:off x="7165723" y="2902495"/>
            <a:ext cx="643536" cy="555154"/>
            <a:chOff x="8284531" y="544136"/>
            <a:chExt cx="643536" cy="555154"/>
          </a:xfrm>
          <a:solidFill>
            <a:srgbClr val="FEE8FE"/>
          </a:solidFill>
        </p:grpSpPr>
        <p:sp>
          <p:nvSpPr>
            <p:cNvPr id="38" name="Oval 43"/>
            <p:cNvSpPr>
              <a:spLocks noChangeArrowheads="1"/>
            </p:cNvSpPr>
            <p:nvPr/>
          </p:nvSpPr>
          <p:spPr bwMode="auto">
            <a:xfrm>
              <a:off x="8665681" y="687758"/>
              <a:ext cx="42810" cy="5385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44"/>
            <p:cNvSpPr>
              <a:spLocks noChangeArrowheads="1"/>
            </p:cNvSpPr>
            <p:nvPr/>
          </p:nvSpPr>
          <p:spPr bwMode="auto">
            <a:xfrm>
              <a:off x="8488916" y="687758"/>
              <a:ext cx="44191" cy="5385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5"/>
            <p:cNvSpPr>
              <a:spLocks noEditPoints="1"/>
            </p:cNvSpPr>
            <p:nvPr/>
          </p:nvSpPr>
          <p:spPr bwMode="auto">
            <a:xfrm>
              <a:off x="8651871" y="744378"/>
              <a:ext cx="114621" cy="222337"/>
            </a:xfrm>
            <a:custGeom>
              <a:avLst/>
              <a:gdLst>
                <a:gd name="T0" fmla="*/ 3 w 42"/>
                <a:gd name="T1" fmla="*/ 48 h 81"/>
                <a:gd name="T2" fmla="*/ 6 w 42"/>
                <a:gd name="T3" fmla="*/ 47 h 81"/>
                <a:gd name="T4" fmla="*/ 2 w 42"/>
                <a:gd name="T5" fmla="*/ 5 h 81"/>
                <a:gd name="T6" fmla="*/ 1 w 42"/>
                <a:gd name="T7" fmla="*/ 1 h 81"/>
                <a:gd name="T8" fmla="*/ 2 w 42"/>
                <a:gd name="T9" fmla="*/ 1 h 81"/>
                <a:gd name="T10" fmla="*/ 2 w 42"/>
                <a:gd name="T11" fmla="*/ 1 h 81"/>
                <a:gd name="T12" fmla="*/ 6 w 42"/>
                <a:gd name="T13" fmla="*/ 1 h 81"/>
                <a:gd name="T14" fmla="*/ 6 w 42"/>
                <a:gd name="T15" fmla="*/ 1 h 81"/>
                <a:gd name="T16" fmla="*/ 3 w 42"/>
                <a:gd name="T17" fmla="*/ 4 h 81"/>
                <a:gd name="T18" fmla="*/ 7 w 42"/>
                <a:gd name="T19" fmla="*/ 6 h 81"/>
                <a:gd name="T20" fmla="*/ 5 w 42"/>
                <a:gd name="T21" fmla="*/ 9 h 81"/>
                <a:gd name="T22" fmla="*/ 10 w 42"/>
                <a:gd name="T23" fmla="*/ 20 h 81"/>
                <a:gd name="T24" fmla="*/ 11 w 42"/>
                <a:gd name="T25" fmla="*/ 4 h 81"/>
                <a:gd name="T26" fmla="*/ 10 w 42"/>
                <a:gd name="T27" fmla="*/ 4 h 81"/>
                <a:gd name="T28" fmla="*/ 11 w 42"/>
                <a:gd name="T29" fmla="*/ 0 h 81"/>
                <a:gd name="T30" fmla="*/ 14 w 42"/>
                <a:gd name="T31" fmla="*/ 0 h 81"/>
                <a:gd name="T32" fmla="*/ 15 w 42"/>
                <a:gd name="T33" fmla="*/ 4 h 81"/>
                <a:gd name="T34" fmla="*/ 15 w 42"/>
                <a:gd name="T35" fmla="*/ 4 h 81"/>
                <a:gd name="T36" fmla="*/ 15 w 42"/>
                <a:gd name="T37" fmla="*/ 20 h 81"/>
                <a:gd name="T38" fmla="*/ 21 w 42"/>
                <a:gd name="T39" fmla="*/ 9 h 81"/>
                <a:gd name="T40" fmla="*/ 19 w 42"/>
                <a:gd name="T41" fmla="*/ 6 h 81"/>
                <a:gd name="T42" fmla="*/ 23 w 42"/>
                <a:gd name="T43" fmla="*/ 4 h 81"/>
                <a:gd name="T44" fmla="*/ 19 w 42"/>
                <a:gd name="T45" fmla="*/ 1 h 81"/>
                <a:gd name="T46" fmla="*/ 19 w 42"/>
                <a:gd name="T47" fmla="*/ 1 h 81"/>
                <a:gd name="T48" fmla="*/ 23 w 42"/>
                <a:gd name="T49" fmla="*/ 1 h 81"/>
                <a:gd name="T50" fmla="*/ 24 w 42"/>
                <a:gd name="T51" fmla="*/ 1 h 81"/>
                <a:gd name="T52" fmla="*/ 27 w 42"/>
                <a:gd name="T53" fmla="*/ 3 h 81"/>
                <a:gd name="T54" fmla="*/ 40 w 42"/>
                <a:gd name="T55" fmla="*/ 17 h 81"/>
                <a:gd name="T56" fmla="*/ 40 w 42"/>
                <a:gd name="T57" fmla="*/ 17 h 81"/>
                <a:gd name="T58" fmla="*/ 40 w 42"/>
                <a:gd name="T59" fmla="*/ 17 h 81"/>
                <a:gd name="T60" fmla="*/ 41 w 42"/>
                <a:gd name="T61" fmla="*/ 23 h 81"/>
                <a:gd name="T62" fmla="*/ 41 w 42"/>
                <a:gd name="T63" fmla="*/ 23 h 81"/>
                <a:gd name="T64" fmla="*/ 41 w 42"/>
                <a:gd name="T65" fmla="*/ 23 h 81"/>
                <a:gd name="T66" fmla="*/ 41 w 42"/>
                <a:gd name="T67" fmla="*/ 23 h 81"/>
                <a:gd name="T68" fmla="*/ 41 w 42"/>
                <a:gd name="T69" fmla="*/ 23 h 81"/>
                <a:gd name="T70" fmla="*/ 41 w 42"/>
                <a:gd name="T71" fmla="*/ 24 h 81"/>
                <a:gd name="T72" fmla="*/ 40 w 42"/>
                <a:gd name="T73" fmla="*/ 25 h 81"/>
                <a:gd name="T74" fmla="*/ 39 w 42"/>
                <a:gd name="T75" fmla="*/ 27 h 81"/>
                <a:gd name="T76" fmla="*/ 37 w 42"/>
                <a:gd name="T77" fmla="*/ 32 h 81"/>
                <a:gd name="T78" fmla="*/ 32 w 42"/>
                <a:gd name="T79" fmla="*/ 40 h 81"/>
                <a:gd name="T80" fmla="*/ 26 w 42"/>
                <a:gd name="T81" fmla="*/ 37 h 81"/>
                <a:gd name="T82" fmla="*/ 26 w 42"/>
                <a:gd name="T83" fmla="*/ 43 h 81"/>
                <a:gd name="T84" fmla="*/ 26 w 42"/>
                <a:gd name="T85" fmla="*/ 43 h 81"/>
                <a:gd name="T86" fmla="*/ 25 w 42"/>
                <a:gd name="T87" fmla="*/ 43 h 81"/>
                <a:gd name="T88" fmla="*/ 24 w 42"/>
                <a:gd name="T89" fmla="*/ 81 h 81"/>
                <a:gd name="T90" fmla="*/ 13 w 42"/>
                <a:gd name="T91" fmla="*/ 81 h 81"/>
                <a:gd name="T92" fmla="*/ 13 w 42"/>
                <a:gd name="T93" fmla="*/ 43 h 81"/>
                <a:gd name="T94" fmla="*/ 12 w 42"/>
                <a:gd name="T95" fmla="*/ 43 h 81"/>
                <a:gd name="T96" fmla="*/ 11 w 42"/>
                <a:gd name="T97" fmla="*/ 81 h 81"/>
                <a:gd name="T98" fmla="*/ 0 w 42"/>
                <a:gd name="T99" fmla="*/ 81 h 81"/>
                <a:gd name="T100" fmla="*/ 0 w 42"/>
                <a:gd name="T101" fmla="*/ 48 h 81"/>
                <a:gd name="T102" fmla="*/ 3 w 42"/>
                <a:gd name="T103" fmla="*/ 48 h 81"/>
                <a:gd name="T104" fmla="*/ 26 w 42"/>
                <a:gd name="T105" fmla="*/ 29 h 81"/>
                <a:gd name="T106" fmla="*/ 27 w 42"/>
                <a:gd name="T107" fmla="*/ 26 h 81"/>
                <a:gd name="T108" fmla="*/ 30 w 42"/>
                <a:gd name="T109" fmla="*/ 22 h 81"/>
                <a:gd name="T110" fmla="*/ 31 w 42"/>
                <a:gd name="T111" fmla="*/ 21 h 81"/>
                <a:gd name="T112" fmla="*/ 26 w 42"/>
                <a:gd name="T113" fmla="*/ 15 h 81"/>
                <a:gd name="T114" fmla="*/ 26 w 42"/>
                <a:gd name="T115"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81">
                  <a:moveTo>
                    <a:pt x="3" y="48"/>
                  </a:moveTo>
                  <a:cubicBezTo>
                    <a:pt x="6" y="47"/>
                    <a:pt x="6" y="47"/>
                    <a:pt x="6" y="47"/>
                  </a:cubicBezTo>
                  <a:cubicBezTo>
                    <a:pt x="2" y="5"/>
                    <a:pt x="2" y="5"/>
                    <a:pt x="2" y="5"/>
                  </a:cubicBezTo>
                  <a:cubicBezTo>
                    <a:pt x="2" y="3"/>
                    <a:pt x="2" y="2"/>
                    <a:pt x="1" y="1"/>
                  </a:cubicBezTo>
                  <a:cubicBezTo>
                    <a:pt x="2" y="1"/>
                    <a:pt x="2" y="1"/>
                    <a:pt x="2" y="1"/>
                  </a:cubicBezTo>
                  <a:cubicBezTo>
                    <a:pt x="2" y="1"/>
                    <a:pt x="2" y="1"/>
                    <a:pt x="2" y="1"/>
                  </a:cubicBezTo>
                  <a:cubicBezTo>
                    <a:pt x="4" y="1"/>
                    <a:pt x="5" y="1"/>
                    <a:pt x="6" y="1"/>
                  </a:cubicBezTo>
                  <a:cubicBezTo>
                    <a:pt x="6" y="1"/>
                    <a:pt x="6" y="1"/>
                    <a:pt x="6" y="1"/>
                  </a:cubicBezTo>
                  <a:cubicBezTo>
                    <a:pt x="3" y="4"/>
                    <a:pt x="3" y="4"/>
                    <a:pt x="3" y="4"/>
                  </a:cubicBezTo>
                  <a:cubicBezTo>
                    <a:pt x="7" y="6"/>
                    <a:pt x="7" y="6"/>
                    <a:pt x="7" y="6"/>
                  </a:cubicBezTo>
                  <a:cubicBezTo>
                    <a:pt x="5" y="9"/>
                    <a:pt x="5" y="9"/>
                    <a:pt x="5" y="9"/>
                  </a:cubicBezTo>
                  <a:cubicBezTo>
                    <a:pt x="10" y="20"/>
                    <a:pt x="10" y="20"/>
                    <a:pt x="10" y="20"/>
                  </a:cubicBezTo>
                  <a:cubicBezTo>
                    <a:pt x="11" y="4"/>
                    <a:pt x="11" y="4"/>
                    <a:pt x="11" y="4"/>
                  </a:cubicBezTo>
                  <a:cubicBezTo>
                    <a:pt x="10" y="4"/>
                    <a:pt x="10" y="4"/>
                    <a:pt x="10" y="4"/>
                  </a:cubicBezTo>
                  <a:cubicBezTo>
                    <a:pt x="11" y="0"/>
                    <a:pt x="11" y="0"/>
                    <a:pt x="11" y="0"/>
                  </a:cubicBezTo>
                  <a:cubicBezTo>
                    <a:pt x="14" y="0"/>
                    <a:pt x="14" y="0"/>
                    <a:pt x="14" y="0"/>
                  </a:cubicBezTo>
                  <a:cubicBezTo>
                    <a:pt x="15" y="4"/>
                    <a:pt x="15" y="4"/>
                    <a:pt x="15" y="4"/>
                  </a:cubicBezTo>
                  <a:cubicBezTo>
                    <a:pt x="15" y="4"/>
                    <a:pt x="15" y="4"/>
                    <a:pt x="15" y="4"/>
                  </a:cubicBezTo>
                  <a:cubicBezTo>
                    <a:pt x="15" y="20"/>
                    <a:pt x="15" y="20"/>
                    <a:pt x="15" y="20"/>
                  </a:cubicBezTo>
                  <a:cubicBezTo>
                    <a:pt x="21" y="9"/>
                    <a:pt x="21" y="9"/>
                    <a:pt x="21" y="9"/>
                  </a:cubicBezTo>
                  <a:cubicBezTo>
                    <a:pt x="19" y="6"/>
                    <a:pt x="19" y="6"/>
                    <a:pt x="19" y="6"/>
                  </a:cubicBezTo>
                  <a:cubicBezTo>
                    <a:pt x="23" y="4"/>
                    <a:pt x="23" y="4"/>
                    <a:pt x="23" y="4"/>
                  </a:cubicBezTo>
                  <a:cubicBezTo>
                    <a:pt x="19" y="1"/>
                    <a:pt x="19" y="1"/>
                    <a:pt x="19" y="1"/>
                  </a:cubicBezTo>
                  <a:cubicBezTo>
                    <a:pt x="19" y="1"/>
                    <a:pt x="19" y="1"/>
                    <a:pt x="19" y="1"/>
                  </a:cubicBezTo>
                  <a:cubicBezTo>
                    <a:pt x="21" y="1"/>
                    <a:pt x="22" y="1"/>
                    <a:pt x="23" y="1"/>
                  </a:cubicBezTo>
                  <a:cubicBezTo>
                    <a:pt x="23" y="1"/>
                    <a:pt x="24" y="1"/>
                    <a:pt x="24" y="1"/>
                  </a:cubicBezTo>
                  <a:cubicBezTo>
                    <a:pt x="25" y="1"/>
                    <a:pt x="26" y="2"/>
                    <a:pt x="27" y="3"/>
                  </a:cubicBezTo>
                  <a:cubicBezTo>
                    <a:pt x="40" y="17"/>
                    <a:pt x="40" y="17"/>
                    <a:pt x="40" y="17"/>
                  </a:cubicBezTo>
                  <a:cubicBezTo>
                    <a:pt x="40" y="17"/>
                    <a:pt x="40" y="17"/>
                    <a:pt x="40" y="17"/>
                  </a:cubicBezTo>
                  <a:cubicBezTo>
                    <a:pt x="40" y="17"/>
                    <a:pt x="40" y="17"/>
                    <a:pt x="40" y="17"/>
                  </a:cubicBezTo>
                  <a:cubicBezTo>
                    <a:pt x="42" y="29"/>
                    <a:pt x="41" y="20"/>
                    <a:pt x="41" y="23"/>
                  </a:cubicBezTo>
                  <a:cubicBezTo>
                    <a:pt x="41" y="23"/>
                    <a:pt x="41" y="23"/>
                    <a:pt x="41" y="23"/>
                  </a:cubicBezTo>
                  <a:cubicBezTo>
                    <a:pt x="41" y="23"/>
                    <a:pt x="41" y="23"/>
                    <a:pt x="41" y="23"/>
                  </a:cubicBezTo>
                  <a:cubicBezTo>
                    <a:pt x="41" y="23"/>
                    <a:pt x="41" y="23"/>
                    <a:pt x="41" y="23"/>
                  </a:cubicBezTo>
                  <a:cubicBezTo>
                    <a:pt x="41" y="23"/>
                    <a:pt x="41" y="23"/>
                    <a:pt x="41" y="23"/>
                  </a:cubicBezTo>
                  <a:cubicBezTo>
                    <a:pt x="41" y="24"/>
                    <a:pt x="41" y="24"/>
                    <a:pt x="41" y="24"/>
                  </a:cubicBezTo>
                  <a:cubicBezTo>
                    <a:pt x="40" y="25"/>
                    <a:pt x="40" y="25"/>
                    <a:pt x="40" y="25"/>
                  </a:cubicBezTo>
                  <a:cubicBezTo>
                    <a:pt x="39" y="27"/>
                    <a:pt x="39" y="27"/>
                    <a:pt x="39" y="27"/>
                  </a:cubicBezTo>
                  <a:cubicBezTo>
                    <a:pt x="37" y="32"/>
                    <a:pt x="37" y="32"/>
                    <a:pt x="37" y="32"/>
                  </a:cubicBezTo>
                  <a:cubicBezTo>
                    <a:pt x="32" y="40"/>
                    <a:pt x="32" y="40"/>
                    <a:pt x="32" y="40"/>
                  </a:cubicBezTo>
                  <a:cubicBezTo>
                    <a:pt x="30" y="39"/>
                    <a:pt x="28" y="38"/>
                    <a:pt x="26" y="37"/>
                  </a:cubicBezTo>
                  <a:cubicBezTo>
                    <a:pt x="26" y="39"/>
                    <a:pt x="26" y="41"/>
                    <a:pt x="26" y="43"/>
                  </a:cubicBezTo>
                  <a:cubicBezTo>
                    <a:pt x="26" y="43"/>
                    <a:pt x="26" y="43"/>
                    <a:pt x="26" y="43"/>
                  </a:cubicBezTo>
                  <a:cubicBezTo>
                    <a:pt x="26" y="43"/>
                    <a:pt x="26" y="43"/>
                    <a:pt x="25" y="43"/>
                  </a:cubicBezTo>
                  <a:cubicBezTo>
                    <a:pt x="24" y="81"/>
                    <a:pt x="24" y="81"/>
                    <a:pt x="24" y="81"/>
                  </a:cubicBezTo>
                  <a:cubicBezTo>
                    <a:pt x="13" y="81"/>
                    <a:pt x="13" y="81"/>
                    <a:pt x="13" y="81"/>
                  </a:cubicBezTo>
                  <a:cubicBezTo>
                    <a:pt x="13" y="70"/>
                    <a:pt x="13" y="50"/>
                    <a:pt x="13" y="43"/>
                  </a:cubicBezTo>
                  <a:cubicBezTo>
                    <a:pt x="13" y="43"/>
                    <a:pt x="13" y="43"/>
                    <a:pt x="12" y="43"/>
                  </a:cubicBezTo>
                  <a:cubicBezTo>
                    <a:pt x="11" y="81"/>
                    <a:pt x="11" y="81"/>
                    <a:pt x="11" y="81"/>
                  </a:cubicBezTo>
                  <a:cubicBezTo>
                    <a:pt x="0" y="81"/>
                    <a:pt x="0" y="81"/>
                    <a:pt x="0" y="81"/>
                  </a:cubicBezTo>
                  <a:cubicBezTo>
                    <a:pt x="0" y="72"/>
                    <a:pt x="0" y="57"/>
                    <a:pt x="0" y="48"/>
                  </a:cubicBezTo>
                  <a:cubicBezTo>
                    <a:pt x="1" y="48"/>
                    <a:pt x="2" y="48"/>
                    <a:pt x="3" y="48"/>
                  </a:cubicBezTo>
                  <a:close/>
                  <a:moveTo>
                    <a:pt x="26" y="29"/>
                  </a:moveTo>
                  <a:cubicBezTo>
                    <a:pt x="27" y="26"/>
                    <a:pt x="27" y="26"/>
                    <a:pt x="27" y="26"/>
                  </a:cubicBezTo>
                  <a:cubicBezTo>
                    <a:pt x="30" y="22"/>
                    <a:pt x="30" y="22"/>
                    <a:pt x="30" y="22"/>
                  </a:cubicBezTo>
                  <a:cubicBezTo>
                    <a:pt x="31" y="21"/>
                    <a:pt x="31" y="21"/>
                    <a:pt x="31" y="21"/>
                  </a:cubicBezTo>
                  <a:cubicBezTo>
                    <a:pt x="26" y="15"/>
                    <a:pt x="26" y="15"/>
                    <a:pt x="26" y="15"/>
                  </a:cubicBezTo>
                  <a:cubicBezTo>
                    <a:pt x="26" y="20"/>
                    <a:pt x="26" y="24"/>
                    <a:pt x="26"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6"/>
            <p:cNvSpPr>
              <a:spLocks/>
            </p:cNvSpPr>
            <p:nvPr/>
          </p:nvSpPr>
          <p:spPr bwMode="auto">
            <a:xfrm>
              <a:off x="8451629" y="747140"/>
              <a:ext cx="98049" cy="219576"/>
            </a:xfrm>
            <a:custGeom>
              <a:avLst/>
              <a:gdLst>
                <a:gd name="T0" fmla="*/ 0 w 36"/>
                <a:gd name="T1" fmla="*/ 23 h 80"/>
                <a:gd name="T2" fmla="*/ 0 w 36"/>
                <a:gd name="T3" fmla="*/ 23 h 80"/>
                <a:gd name="T4" fmla="*/ 0 w 36"/>
                <a:gd name="T5" fmla="*/ 23 h 80"/>
                <a:gd name="T6" fmla="*/ 0 w 36"/>
                <a:gd name="T7" fmla="*/ 23 h 80"/>
                <a:gd name="T8" fmla="*/ 0 w 36"/>
                <a:gd name="T9" fmla="*/ 22 h 80"/>
                <a:gd name="T10" fmla="*/ 7 w 36"/>
                <a:gd name="T11" fmla="*/ 4 h 80"/>
                <a:gd name="T12" fmla="*/ 11 w 36"/>
                <a:gd name="T13" fmla="*/ 0 h 80"/>
                <a:gd name="T14" fmla="*/ 12 w 36"/>
                <a:gd name="T15" fmla="*/ 0 h 80"/>
                <a:gd name="T16" fmla="*/ 15 w 36"/>
                <a:gd name="T17" fmla="*/ 0 h 80"/>
                <a:gd name="T18" fmla="*/ 15 w 36"/>
                <a:gd name="T19" fmla="*/ 0 h 80"/>
                <a:gd name="T20" fmla="*/ 12 w 36"/>
                <a:gd name="T21" fmla="*/ 3 h 80"/>
                <a:gd name="T22" fmla="*/ 16 w 36"/>
                <a:gd name="T23" fmla="*/ 5 h 80"/>
                <a:gd name="T24" fmla="*/ 14 w 36"/>
                <a:gd name="T25" fmla="*/ 8 h 80"/>
                <a:gd name="T26" fmla="*/ 19 w 36"/>
                <a:gd name="T27" fmla="*/ 19 h 80"/>
                <a:gd name="T28" fmla="*/ 20 w 36"/>
                <a:gd name="T29" fmla="*/ 3 h 80"/>
                <a:gd name="T30" fmla="*/ 19 w 36"/>
                <a:gd name="T31" fmla="*/ 3 h 80"/>
                <a:gd name="T32" fmla="*/ 20 w 36"/>
                <a:gd name="T33" fmla="*/ 0 h 80"/>
                <a:gd name="T34" fmla="*/ 24 w 36"/>
                <a:gd name="T35" fmla="*/ 0 h 80"/>
                <a:gd name="T36" fmla="*/ 25 w 36"/>
                <a:gd name="T37" fmla="*/ 3 h 80"/>
                <a:gd name="T38" fmla="*/ 24 w 36"/>
                <a:gd name="T39" fmla="*/ 3 h 80"/>
                <a:gd name="T40" fmla="*/ 25 w 36"/>
                <a:gd name="T41" fmla="*/ 19 h 80"/>
                <a:gd name="T42" fmla="*/ 30 w 36"/>
                <a:gd name="T43" fmla="*/ 8 h 80"/>
                <a:gd name="T44" fmla="*/ 28 w 36"/>
                <a:gd name="T45" fmla="*/ 5 h 80"/>
                <a:gd name="T46" fmla="*/ 32 w 36"/>
                <a:gd name="T47" fmla="*/ 3 h 80"/>
                <a:gd name="T48" fmla="*/ 29 w 36"/>
                <a:gd name="T49" fmla="*/ 0 h 80"/>
                <a:gd name="T50" fmla="*/ 29 w 36"/>
                <a:gd name="T51" fmla="*/ 0 h 80"/>
                <a:gd name="T52" fmla="*/ 33 w 36"/>
                <a:gd name="T53" fmla="*/ 0 h 80"/>
                <a:gd name="T54" fmla="*/ 33 w 36"/>
                <a:gd name="T55" fmla="*/ 0 h 80"/>
                <a:gd name="T56" fmla="*/ 36 w 36"/>
                <a:gd name="T57" fmla="*/ 1 h 80"/>
                <a:gd name="T58" fmla="*/ 35 w 36"/>
                <a:gd name="T59" fmla="*/ 3 h 80"/>
                <a:gd name="T60" fmla="*/ 32 w 36"/>
                <a:gd name="T61" fmla="*/ 46 h 80"/>
                <a:gd name="T62" fmla="*/ 34 w 36"/>
                <a:gd name="T63" fmla="*/ 47 h 80"/>
                <a:gd name="T64" fmla="*/ 33 w 36"/>
                <a:gd name="T65" fmla="*/ 80 h 80"/>
                <a:gd name="T66" fmla="*/ 23 w 36"/>
                <a:gd name="T67" fmla="*/ 80 h 80"/>
                <a:gd name="T68" fmla="*/ 23 w 36"/>
                <a:gd name="T69" fmla="*/ 42 h 80"/>
                <a:gd name="T70" fmla="*/ 22 w 36"/>
                <a:gd name="T71" fmla="*/ 42 h 80"/>
                <a:gd name="T72" fmla="*/ 20 w 36"/>
                <a:gd name="T73" fmla="*/ 80 h 80"/>
                <a:gd name="T74" fmla="*/ 10 w 36"/>
                <a:gd name="T75" fmla="*/ 80 h 80"/>
                <a:gd name="T76" fmla="*/ 10 w 36"/>
                <a:gd name="T77" fmla="*/ 43 h 80"/>
                <a:gd name="T78" fmla="*/ 8 w 36"/>
                <a:gd name="T79" fmla="*/ 44 h 80"/>
                <a:gd name="T80" fmla="*/ 4 w 36"/>
                <a:gd name="T81" fmla="*/ 35 h 80"/>
                <a:gd name="T82" fmla="*/ 2 w 36"/>
                <a:gd name="T83" fmla="*/ 30 h 80"/>
                <a:gd name="T84" fmla="*/ 1 w 36"/>
                <a:gd name="T85" fmla="*/ 28 h 80"/>
                <a:gd name="T86" fmla="*/ 0 w 36"/>
                <a:gd name="T87" fmla="*/ 27 h 80"/>
                <a:gd name="T88" fmla="*/ 0 w 36"/>
                <a:gd name="T89" fmla="*/ 27 h 80"/>
                <a:gd name="T90" fmla="*/ 0 w 36"/>
                <a:gd name="T91" fmla="*/ 27 h 80"/>
                <a:gd name="T92" fmla="*/ 0 w 36"/>
                <a:gd name="T93" fmla="*/ 27 h 80"/>
                <a:gd name="T94" fmla="*/ 0 w 36"/>
                <a:gd name="T95" fmla="*/ 2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 h="80">
                  <a:moveTo>
                    <a:pt x="0" y="23"/>
                  </a:moveTo>
                  <a:cubicBezTo>
                    <a:pt x="0" y="23"/>
                    <a:pt x="0" y="23"/>
                    <a:pt x="0" y="23"/>
                  </a:cubicBezTo>
                  <a:cubicBezTo>
                    <a:pt x="0" y="23"/>
                    <a:pt x="0" y="23"/>
                    <a:pt x="0" y="23"/>
                  </a:cubicBezTo>
                  <a:cubicBezTo>
                    <a:pt x="0" y="23"/>
                    <a:pt x="0" y="23"/>
                    <a:pt x="0" y="23"/>
                  </a:cubicBezTo>
                  <a:cubicBezTo>
                    <a:pt x="0" y="22"/>
                    <a:pt x="0" y="22"/>
                    <a:pt x="0" y="22"/>
                  </a:cubicBezTo>
                  <a:cubicBezTo>
                    <a:pt x="7" y="4"/>
                    <a:pt x="7" y="4"/>
                    <a:pt x="7" y="4"/>
                  </a:cubicBezTo>
                  <a:cubicBezTo>
                    <a:pt x="8" y="2"/>
                    <a:pt x="10" y="0"/>
                    <a:pt x="11" y="0"/>
                  </a:cubicBezTo>
                  <a:cubicBezTo>
                    <a:pt x="11" y="0"/>
                    <a:pt x="11" y="0"/>
                    <a:pt x="12" y="0"/>
                  </a:cubicBezTo>
                  <a:cubicBezTo>
                    <a:pt x="13" y="0"/>
                    <a:pt x="14" y="0"/>
                    <a:pt x="15" y="0"/>
                  </a:cubicBezTo>
                  <a:cubicBezTo>
                    <a:pt x="15" y="0"/>
                    <a:pt x="15" y="0"/>
                    <a:pt x="15" y="0"/>
                  </a:cubicBezTo>
                  <a:cubicBezTo>
                    <a:pt x="12" y="3"/>
                    <a:pt x="12" y="3"/>
                    <a:pt x="12" y="3"/>
                  </a:cubicBezTo>
                  <a:cubicBezTo>
                    <a:pt x="16" y="5"/>
                    <a:pt x="16" y="5"/>
                    <a:pt x="16" y="5"/>
                  </a:cubicBezTo>
                  <a:cubicBezTo>
                    <a:pt x="14" y="8"/>
                    <a:pt x="14" y="8"/>
                    <a:pt x="14" y="8"/>
                  </a:cubicBezTo>
                  <a:cubicBezTo>
                    <a:pt x="19" y="19"/>
                    <a:pt x="19" y="19"/>
                    <a:pt x="19" y="19"/>
                  </a:cubicBezTo>
                  <a:cubicBezTo>
                    <a:pt x="20" y="3"/>
                    <a:pt x="20" y="3"/>
                    <a:pt x="20" y="3"/>
                  </a:cubicBezTo>
                  <a:cubicBezTo>
                    <a:pt x="19" y="3"/>
                    <a:pt x="19" y="3"/>
                    <a:pt x="19" y="3"/>
                  </a:cubicBezTo>
                  <a:cubicBezTo>
                    <a:pt x="20" y="0"/>
                    <a:pt x="20" y="0"/>
                    <a:pt x="20" y="0"/>
                  </a:cubicBezTo>
                  <a:cubicBezTo>
                    <a:pt x="24" y="0"/>
                    <a:pt x="24" y="0"/>
                    <a:pt x="24" y="0"/>
                  </a:cubicBezTo>
                  <a:cubicBezTo>
                    <a:pt x="25" y="3"/>
                    <a:pt x="25" y="3"/>
                    <a:pt x="25" y="3"/>
                  </a:cubicBezTo>
                  <a:cubicBezTo>
                    <a:pt x="24" y="3"/>
                    <a:pt x="24" y="3"/>
                    <a:pt x="24" y="3"/>
                  </a:cubicBezTo>
                  <a:cubicBezTo>
                    <a:pt x="25" y="19"/>
                    <a:pt x="25" y="19"/>
                    <a:pt x="25" y="19"/>
                  </a:cubicBezTo>
                  <a:cubicBezTo>
                    <a:pt x="30" y="8"/>
                    <a:pt x="30" y="8"/>
                    <a:pt x="30" y="8"/>
                  </a:cubicBezTo>
                  <a:cubicBezTo>
                    <a:pt x="28" y="5"/>
                    <a:pt x="28" y="5"/>
                    <a:pt x="28" y="5"/>
                  </a:cubicBezTo>
                  <a:cubicBezTo>
                    <a:pt x="32" y="3"/>
                    <a:pt x="32" y="3"/>
                    <a:pt x="32" y="3"/>
                  </a:cubicBezTo>
                  <a:cubicBezTo>
                    <a:pt x="29" y="0"/>
                    <a:pt x="29" y="0"/>
                    <a:pt x="29" y="0"/>
                  </a:cubicBezTo>
                  <a:cubicBezTo>
                    <a:pt x="29" y="0"/>
                    <a:pt x="29" y="0"/>
                    <a:pt x="29" y="0"/>
                  </a:cubicBezTo>
                  <a:cubicBezTo>
                    <a:pt x="30" y="0"/>
                    <a:pt x="31" y="0"/>
                    <a:pt x="33" y="0"/>
                  </a:cubicBezTo>
                  <a:cubicBezTo>
                    <a:pt x="33" y="0"/>
                    <a:pt x="33" y="0"/>
                    <a:pt x="33" y="0"/>
                  </a:cubicBezTo>
                  <a:cubicBezTo>
                    <a:pt x="34" y="0"/>
                    <a:pt x="35" y="1"/>
                    <a:pt x="36" y="1"/>
                  </a:cubicBezTo>
                  <a:cubicBezTo>
                    <a:pt x="36" y="2"/>
                    <a:pt x="35" y="3"/>
                    <a:pt x="35" y="3"/>
                  </a:cubicBezTo>
                  <a:cubicBezTo>
                    <a:pt x="32" y="46"/>
                    <a:pt x="32" y="46"/>
                    <a:pt x="32" y="46"/>
                  </a:cubicBezTo>
                  <a:cubicBezTo>
                    <a:pt x="34" y="47"/>
                    <a:pt x="34" y="47"/>
                    <a:pt x="34" y="47"/>
                  </a:cubicBezTo>
                  <a:cubicBezTo>
                    <a:pt x="33" y="80"/>
                    <a:pt x="33" y="80"/>
                    <a:pt x="33" y="80"/>
                  </a:cubicBezTo>
                  <a:cubicBezTo>
                    <a:pt x="23" y="80"/>
                    <a:pt x="23" y="80"/>
                    <a:pt x="23" y="80"/>
                  </a:cubicBezTo>
                  <a:cubicBezTo>
                    <a:pt x="22" y="69"/>
                    <a:pt x="22" y="49"/>
                    <a:pt x="23" y="42"/>
                  </a:cubicBezTo>
                  <a:cubicBezTo>
                    <a:pt x="22" y="42"/>
                    <a:pt x="22" y="42"/>
                    <a:pt x="22" y="42"/>
                  </a:cubicBezTo>
                  <a:cubicBezTo>
                    <a:pt x="20" y="80"/>
                    <a:pt x="20" y="80"/>
                    <a:pt x="20" y="80"/>
                  </a:cubicBezTo>
                  <a:cubicBezTo>
                    <a:pt x="10" y="80"/>
                    <a:pt x="10" y="80"/>
                    <a:pt x="10" y="80"/>
                  </a:cubicBezTo>
                  <a:cubicBezTo>
                    <a:pt x="9" y="69"/>
                    <a:pt x="9" y="51"/>
                    <a:pt x="10" y="43"/>
                  </a:cubicBezTo>
                  <a:cubicBezTo>
                    <a:pt x="9" y="43"/>
                    <a:pt x="8" y="44"/>
                    <a:pt x="8" y="44"/>
                  </a:cubicBezTo>
                  <a:cubicBezTo>
                    <a:pt x="4" y="35"/>
                    <a:pt x="4" y="35"/>
                    <a:pt x="4" y="35"/>
                  </a:cubicBezTo>
                  <a:cubicBezTo>
                    <a:pt x="2" y="30"/>
                    <a:pt x="2" y="30"/>
                    <a:pt x="2" y="30"/>
                  </a:cubicBezTo>
                  <a:cubicBezTo>
                    <a:pt x="1" y="28"/>
                    <a:pt x="1" y="28"/>
                    <a:pt x="1" y="28"/>
                  </a:cubicBezTo>
                  <a:cubicBezTo>
                    <a:pt x="0" y="27"/>
                    <a:pt x="0" y="27"/>
                    <a:pt x="0" y="27"/>
                  </a:cubicBezTo>
                  <a:cubicBezTo>
                    <a:pt x="0" y="27"/>
                    <a:pt x="0" y="27"/>
                    <a:pt x="0" y="27"/>
                  </a:cubicBezTo>
                  <a:cubicBezTo>
                    <a:pt x="0" y="27"/>
                    <a:pt x="0" y="27"/>
                    <a:pt x="0" y="27"/>
                  </a:cubicBezTo>
                  <a:cubicBezTo>
                    <a:pt x="0" y="27"/>
                    <a:pt x="0" y="27"/>
                    <a:pt x="0" y="27"/>
                  </a:cubicBezTo>
                  <a:cubicBezTo>
                    <a:pt x="0" y="25"/>
                    <a:pt x="0" y="30"/>
                    <a:pt x="0" y="2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7"/>
            <p:cNvSpPr>
              <a:spLocks noChangeArrowheads="1"/>
            </p:cNvSpPr>
            <p:nvPr/>
          </p:nvSpPr>
          <p:spPr bwMode="auto">
            <a:xfrm>
              <a:off x="8580060" y="679472"/>
              <a:ext cx="46953" cy="58001"/>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8"/>
            <p:cNvSpPr>
              <a:spLocks/>
            </p:cNvSpPr>
            <p:nvPr/>
          </p:nvSpPr>
          <p:spPr bwMode="auto">
            <a:xfrm>
              <a:off x="8546917" y="741616"/>
              <a:ext cx="113240" cy="241671"/>
            </a:xfrm>
            <a:custGeom>
              <a:avLst/>
              <a:gdLst>
                <a:gd name="T0" fmla="*/ 9 w 41"/>
                <a:gd name="T1" fmla="*/ 1 h 88"/>
                <a:gd name="T2" fmla="*/ 9 w 41"/>
                <a:gd name="T3" fmla="*/ 1 h 88"/>
                <a:gd name="T4" fmla="*/ 13 w 41"/>
                <a:gd name="T5" fmla="*/ 0 h 88"/>
                <a:gd name="T6" fmla="*/ 13 w 41"/>
                <a:gd name="T7" fmla="*/ 0 h 88"/>
                <a:gd name="T8" fmla="*/ 9 w 41"/>
                <a:gd name="T9" fmla="*/ 4 h 88"/>
                <a:gd name="T10" fmla="*/ 14 w 41"/>
                <a:gd name="T11" fmla="*/ 6 h 88"/>
                <a:gd name="T12" fmla="*/ 12 w 41"/>
                <a:gd name="T13" fmla="*/ 9 h 88"/>
                <a:gd name="T14" fmla="*/ 17 w 41"/>
                <a:gd name="T15" fmla="*/ 22 h 88"/>
                <a:gd name="T16" fmla="*/ 18 w 41"/>
                <a:gd name="T17" fmla="*/ 4 h 88"/>
                <a:gd name="T18" fmla="*/ 18 w 41"/>
                <a:gd name="T19" fmla="*/ 4 h 88"/>
                <a:gd name="T20" fmla="*/ 19 w 41"/>
                <a:gd name="T21" fmla="*/ 0 h 88"/>
                <a:gd name="T22" fmla="*/ 22 w 41"/>
                <a:gd name="T23" fmla="*/ 0 h 88"/>
                <a:gd name="T24" fmla="*/ 23 w 41"/>
                <a:gd name="T25" fmla="*/ 4 h 88"/>
                <a:gd name="T26" fmla="*/ 22 w 41"/>
                <a:gd name="T27" fmla="*/ 4 h 88"/>
                <a:gd name="T28" fmla="*/ 23 w 41"/>
                <a:gd name="T29" fmla="*/ 22 h 88"/>
                <a:gd name="T30" fmla="*/ 29 w 41"/>
                <a:gd name="T31" fmla="*/ 9 h 88"/>
                <a:gd name="T32" fmla="*/ 27 w 41"/>
                <a:gd name="T33" fmla="*/ 6 h 88"/>
                <a:gd name="T34" fmla="*/ 31 w 41"/>
                <a:gd name="T35" fmla="*/ 4 h 88"/>
                <a:gd name="T36" fmla="*/ 28 w 41"/>
                <a:gd name="T37" fmla="*/ 0 h 88"/>
                <a:gd name="T38" fmla="*/ 28 w 41"/>
                <a:gd name="T39" fmla="*/ 0 h 88"/>
                <a:gd name="T40" fmla="*/ 32 w 41"/>
                <a:gd name="T41" fmla="*/ 1 h 88"/>
                <a:gd name="T42" fmla="*/ 32 w 41"/>
                <a:gd name="T43" fmla="*/ 1 h 88"/>
                <a:gd name="T44" fmla="*/ 37 w 41"/>
                <a:gd name="T45" fmla="*/ 6 h 88"/>
                <a:gd name="T46" fmla="*/ 41 w 41"/>
                <a:gd name="T47" fmla="*/ 46 h 88"/>
                <a:gd name="T48" fmla="*/ 35 w 41"/>
                <a:gd name="T49" fmla="*/ 46 h 88"/>
                <a:gd name="T50" fmla="*/ 35 w 41"/>
                <a:gd name="T51" fmla="*/ 46 h 88"/>
                <a:gd name="T52" fmla="*/ 35 w 41"/>
                <a:gd name="T53" fmla="*/ 46 h 88"/>
                <a:gd name="T54" fmla="*/ 34 w 41"/>
                <a:gd name="T55" fmla="*/ 46 h 88"/>
                <a:gd name="T56" fmla="*/ 33 w 41"/>
                <a:gd name="T57" fmla="*/ 88 h 88"/>
                <a:gd name="T58" fmla="*/ 21 w 41"/>
                <a:gd name="T59" fmla="*/ 88 h 88"/>
                <a:gd name="T60" fmla="*/ 21 w 41"/>
                <a:gd name="T61" fmla="*/ 46 h 88"/>
                <a:gd name="T62" fmla="*/ 20 w 41"/>
                <a:gd name="T63" fmla="*/ 46 h 88"/>
                <a:gd name="T64" fmla="*/ 18 w 41"/>
                <a:gd name="T65" fmla="*/ 88 h 88"/>
                <a:gd name="T66" fmla="*/ 7 w 41"/>
                <a:gd name="T67" fmla="*/ 88 h 88"/>
                <a:gd name="T68" fmla="*/ 7 w 41"/>
                <a:gd name="T69" fmla="*/ 46 h 88"/>
                <a:gd name="T70" fmla="*/ 6 w 41"/>
                <a:gd name="T71" fmla="*/ 46 h 88"/>
                <a:gd name="T72" fmla="*/ 5 w 41"/>
                <a:gd name="T73" fmla="*/ 46 h 88"/>
                <a:gd name="T74" fmla="*/ 5 w 41"/>
                <a:gd name="T75" fmla="*/ 46 h 88"/>
                <a:gd name="T76" fmla="*/ 0 w 41"/>
                <a:gd name="T77" fmla="*/ 46 h 88"/>
                <a:gd name="T78" fmla="*/ 4 w 41"/>
                <a:gd name="T79" fmla="*/ 6 h 88"/>
                <a:gd name="T80" fmla="*/ 9 w 41"/>
                <a:gd name="T8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88">
                  <a:moveTo>
                    <a:pt x="9" y="1"/>
                  </a:moveTo>
                  <a:cubicBezTo>
                    <a:pt x="9" y="1"/>
                    <a:pt x="9" y="1"/>
                    <a:pt x="9" y="1"/>
                  </a:cubicBezTo>
                  <a:cubicBezTo>
                    <a:pt x="10" y="1"/>
                    <a:pt x="12" y="0"/>
                    <a:pt x="13" y="0"/>
                  </a:cubicBezTo>
                  <a:cubicBezTo>
                    <a:pt x="13" y="0"/>
                    <a:pt x="13" y="0"/>
                    <a:pt x="13" y="0"/>
                  </a:cubicBezTo>
                  <a:cubicBezTo>
                    <a:pt x="9" y="4"/>
                    <a:pt x="9" y="4"/>
                    <a:pt x="9" y="4"/>
                  </a:cubicBezTo>
                  <a:cubicBezTo>
                    <a:pt x="14" y="6"/>
                    <a:pt x="14" y="6"/>
                    <a:pt x="14" y="6"/>
                  </a:cubicBezTo>
                  <a:cubicBezTo>
                    <a:pt x="12" y="9"/>
                    <a:pt x="12" y="9"/>
                    <a:pt x="12" y="9"/>
                  </a:cubicBezTo>
                  <a:cubicBezTo>
                    <a:pt x="17" y="22"/>
                    <a:pt x="17" y="22"/>
                    <a:pt x="17" y="22"/>
                  </a:cubicBezTo>
                  <a:cubicBezTo>
                    <a:pt x="18" y="4"/>
                    <a:pt x="18" y="4"/>
                    <a:pt x="18" y="4"/>
                  </a:cubicBezTo>
                  <a:cubicBezTo>
                    <a:pt x="18" y="4"/>
                    <a:pt x="18" y="4"/>
                    <a:pt x="18" y="4"/>
                  </a:cubicBezTo>
                  <a:cubicBezTo>
                    <a:pt x="19" y="0"/>
                    <a:pt x="19" y="0"/>
                    <a:pt x="19" y="0"/>
                  </a:cubicBezTo>
                  <a:cubicBezTo>
                    <a:pt x="22" y="0"/>
                    <a:pt x="22" y="0"/>
                    <a:pt x="22" y="0"/>
                  </a:cubicBezTo>
                  <a:cubicBezTo>
                    <a:pt x="23" y="4"/>
                    <a:pt x="23" y="4"/>
                    <a:pt x="23" y="4"/>
                  </a:cubicBezTo>
                  <a:cubicBezTo>
                    <a:pt x="22" y="4"/>
                    <a:pt x="22" y="4"/>
                    <a:pt x="22" y="4"/>
                  </a:cubicBezTo>
                  <a:cubicBezTo>
                    <a:pt x="23" y="22"/>
                    <a:pt x="23" y="22"/>
                    <a:pt x="23" y="22"/>
                  </a:cubicBezTo>
                  <a:cubicBezTo>
                    <a:pt x="29" y="9"/>
                    <a:pt x="29" y="9"/>
                    <a:pt x="29" y="9"/>
                  </a:cubicBezTo>
                  <a:cubicBezTo>
                    <a:pt x="27" y="6"/>
                    <a:pt x="27" y="6"/>
                    <a:pt x="27" y="6"/>
                  </a:cubicBezTo>
                  <a:cubicBezTo>
                    <a:pt x="31" y="4"/>
                    <a:pt x="31" y="4"/>
                    <a:pt x="31" y="4"/>
                  </a:cubicBezTo>
                  <a:cubicBezTo>
                    <a:pt x="28" y="0"/>
                    <a:pt x="28" y="0"/>
                    <a:pt x="28" y="0"/>
                  </a:cubicBezTo>
                  <a:cubicBezTo>
                    <a:pt x="28" y="0"/>
                    <a:pt x="28" y="0"/>
                    <a:pt x="28" y="0"/>
                  </a:cubicBezTo>
                  <a:cubicBezTo>
                    <a:pt x="29" y="0"/>
                    <a:pt x="30" y="1"/>
                    <a:pt x="32" y="1"/>
                  </a:cubicBezTo>
                  <a:cubicBezTo>
                    <a:pt x="32" y="1"/>
                    <a:pt x="32" y="1"/>
                    <a:pt x="32" y="1"/>
                  </a:cubicBezTo>
                  <a:cubicBezTo>
                    <a:pt x="35" y="1"/>
                    <a:pt x="37" y="3"/>
                    <a:pt x="37" y="6"/>
                  </a:cubicBezTo>
                  <a:cubicBezTo>
                    <a:pt x="41" y="46"/>
                    <a:pt x="41" y="46"/>
                    <a:pt x="41" y="46"/>
                  </a:cubicBezTo>
                  <a:cubicBezTo>
                    <a:pt x="39" y="46"/>
                    <a:pt x="37" y="46"/>
                    <a:pt x="35" y="46"/>
                  </a:cubicBezTo>
                  <a:cubicBezTo>
                    <a:pt x="35" y="46"/>
                    <a:pt x="35" y="46"/>
                    <a:pt x="35" y="46"/>
                  </a:cubicBezTo>
                  <a:cubicBezTo>
                    <a:pt x="35" y="46"/>
                    <a:pt x="35" y="46"/>
                    <a:pt x="35" y="46"/>
                  </a:cubicBezTo>
                  <a:cubicBezTo>
                    <a:pt x="34" y="46"/>
                    <a:pt x="34" y="46"/>
                    <a:pt x="34" y="46"/>
                  </a:cubicBezTo>
                  <a:cubicBezTo>
                    <a:pt x="33" y="88"/>
                    <a:pt x="33" y="88"/>
                    <a:pt x="33" y="88"/>
                  </a:cubicBezTo>
                  <a:cubicBezTo>
                    <a:pt x="21" y="88"/>
                    <a:pt x="21" y="88"/>
                    <a:pt x="21" y="88"/>
                  </a:cubicBezTo>
                  <a:cubicBezTo>
                    <a:pt x="21" y="76"/>
                    <a:pt x="21" y="54"/>
                    <a:pt x="21" y="46"/>
                  </a:cubicBezTo>
                  <a:cubicBezTo>
                    <a:pt x="21" y="46"/>
                    <a:pt x="20" y="46"/>
                    <a:pt x="20" y="46"/>
                  </a:cubicBezTo>
                  <a:cubicBezTo>
                    <a:pt x="18" y="88"/>
                    <a:pt x="18" y="88"/>
                    <a:pt x="18" y="88"/>
                  </a:cubicBezTo>
                  <a:cubicBezTo>
                    <a:pt x="7" y="88"/>
                    <a:pt x="7" y="88"/>
                    <a:pt x="7" y="88"/>
                  </a:cubicBezTo>
                  <a:cubicBezTo>
                    <a:pt x="6" y="76"/>
                    <a:pt x="7" y="55"/>
                    <a:pt x="7" y="46"/>
                  </a:cubicBezTo>
                  <a:cubicBezTo>
                    <a:pt x="6" y="46"/>
                    <a:pt x="6" y="46"/>
                    <a:pt x="6" y="46"/>
                  </a:cubicBezTo>
                  <a:cubicBezTo>
                    <a:pt x="6" y="46"/>
                    <a:pt x="6" y="46"/>
                    <a:pt x="5" y="46"/>
                  </a:cubicBezTo>
                  <a:cubicBezTo>
                    <a:pt x="5" y="46"/>
                    <a:pt x="5" y="46"/>
                    <a:pt x="5" y="46"/>
                  </a:cubicBezTo>
                  <a:cubicBezTo>
                    <a:pt x="4" y="46"/>
                    <a:pt x="2" y="46"/>
                    <a:pt x="0" y="46"/>
                  </a:cubicBezTo>
                  <a:cubicBezTo>
                    <a:pt x="4" y="6"/>
                    <a:pt x="4" y="6"/>
                    <a:pt x="4" y="6"/>
                  </a:cubicBezTo>
                  <a:cubicBezTo>
                    <a:pt x="4" y="3"/>
                    <a:pt x="6" y="1"/>
                    <a:pt x="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9"/>
            <p:cNvSpPr>
              <a:spLocks/>
            </p:cNvSpPr>
            <p:nvPr/>
          </p:nvSpPr>
          <p:spPr bwMode="auto">
            <a:xfrm>
              <a:off x="8327341" y="821713"/>
              <a:ext cx="541343" cy="277577"/>
            </a:xfrm>
            <a:custGeom>
              <a:avLst/>
              <a:gdLst>
                <a:gd name="T0" fmla="*/ 101 w 197"/>
                <a:gd name="T1" fmla="*/ 101 h 101"/>
                <a:gd name="T2" fmla="*/ 0 w 197"/>
                <a:gd name="T3" fmla="*/ 0 h 101"/>
                <a:gd name="T4" fmla="*/ 25 w 197"/>
                <a:gd name="T5" fmla="*/ 0 h 101"/>
                <a:gd name="T6" fmla="*/ 101 w 197"/>
                <a:gd name="T7" fmla="*/ 76 h 101"/>
                <a:gd name="T8" fmla="*/ 174 w 197"/>
                <a:gd name="T9" fmla="*/ 24 h 101"/>
                <a:gd name="T10" fmla="*/ 197 w 197"/>
                <a:gd name="T11" fmla="*/ 32 h 101"/>
                <a:gd name="T12" fmla="*/ 101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01" y="101"/>
                  </a:moveTo>
                  <a:cubicBezTo>
                    <a:pt x="46" y="101"/>
                    <a:pt x="0" y="56"/>
                    <a:pt x="0" y="0"/>
                  </a:cubicBezTo>
                  <a:cubicBezTo>
                    <a:pt x="25" y="0"/>
                    <a:pt x="25" y="0"/>
                    <a:pt x="25" y="0"/>
                  </a:cubicBezTo>
                  <a:cubicBezTo>
                    <a:pt x="25" y="42"/>
                    <a:pt x="60" y="76"/>
                    <a:pt x="101" y="76"/>
                  </a:cubicBezTo>
                  <a:cubicBezTo>
                    <a:pt x="134" y="76"/>
                    <a:pt x="163" y="55"/>
                    <a:pt x="174" y="24"/>
                  </a:cubicBezTo>
                  <a:cubicBezTo>
                    <a:pt x="197" y="32"/>
                    <a:pt x="197" y="32"/>
                    <a:pt x="197" y="32"/>
                  </a:cubicBezTo>
                  <a:cubicBezTo>
                    <a:pt x="184" y="74"/>
                    <a:pt x="145" y="101"/>
                    <a:pt x="10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0"/>
            <p:cNvSpPr>
              <a:spLocks/>
            </p:cNvSpPr>
            <p:nvPr/>
          </p:nvSpPr>
          <p:spPr bwMode="auto">
            <a:xfrm>
              <a:off x="8284531" y="758188"/>
              <a:ext cx="158812" cy="77335"/>
            </a:xfrm>
            <a:custGeom>
              <a:avLst/>
              <a:gdLst>
                <a:gd name="T0" fmla="*/ 115 w 115"/>
                <a:gd name="T1" fmla="*/ 56 h 56"/>
                <a:gd name="T2" fmla="*/ 57 w 115"/>
                <a:gd name="T3" fmla="*/ 0 h 56"/>
                <a:gd name="T4" fmla="*/ 0 w 115"/>
                <a:gd name="T5" fmla="*/ 56 h 56"/>
                <a:gd name="T6" fmla="*/ 115 w 115"/>
                <a:gd name="T7" fmla="*/ 56 h 56"/>
              </a:gdLst>
              <a:ahLst/>
              <a:cxnLst>
                <a:cxn ang="0">
                  <a:pos x="T0" y="T1"/>
                </a:cxn>
                <a:cxn ang="0">
                  <a:pos x="T2" y="T3"/>
                </a:cxn>
                <a:cxn ang="0">
                  <a:pos x="T4" y="T5"/>
                </a:cxn>
                <a:cxn ang="0">
                  <a:pos x="T6" y="T7"/>
                </a:cxn>
              </a:cxnLst>
              <a:rect l="0" t="0" r="r" b="b"/>
              <a:pathLst>
                <a:path w="115" h="56">
                  <a:moveTo>
                    <a:pt x="115" y="56"/>
                  </a:moveTo>
                  <a:lnTo>
                    <a:pt x="57" y="0"/>
                  </a:lnTo>
                  <a:lnTo>
                    <a:pt x="0" y="56"/>
                  </a:lnTo>
                  <a:lnTo>
                    <a:pt x="115" y="5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51"/>
            <p:cNvSpPr>
              <a:spLocks/>
            </p:cNvSpPr>
            <p:nvPr/>
          </p:nvSpPr>
          <p:spPr bwMode="auto">
            <a:xfrm>
              <a:off x="8343913" y="544136"/>
              <a:ext cx="539962" cy="277577"/>
            </a:xfrm>
            <a:custGeom>
              <a:avLst/>
              <a:gdLst>
                <a:gd name="T0" fmla="*/ 197 w 197"/>
                <a:gd name="T1" fmla="*/ 101 h 101"/>
                <a:gd name="T2" fmla="*/ 172 w 197"/>
                <a:gd name="T3" fmla="*/ 101 h 101"/>
                <a:gd name="T4" fmla="*/ 96 w 197"/>
                <a:gd name="T5" fmla="*/ 25 h 101"/>
                <a:gd name="T6" fmla="*/ 24 w 197"/>
                <a:gd name="T7" fmla="*/ 77 h 101"/>
                <a:gd name="T8" fmla="*/ 0 w 197"/>
                <a:gd name="T9" fmla="*/ 69 h 101"/>
                <a:gd name="T10" fmla="*/ 96 w 197"/>
                <a:gd name="T11" fmla="*/ 0 h 101"/>
                <a:gd name="T12" fmla="*/ 197 w 19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97" h="101">
                  <a:moveTo>
                    <a:pt x="197" y="101"/>
                  </a:moveTo>
                  <a:cubicBezTo>
                    <a:pt x="172" y="101"/>
                    <a:pt x="172" y="101"/>
                    <a:pt x="172" y="101"/>
                  </a:cubicBezTo>
                  <a:cubicBezTo>
                    <a:pt x="172" y="59"/>
                    <a:pt x="138" y="25"/>
                    <a:pt x="96" y="25"/>
                  </a:cubicBezTo>
                  <a:cubicBezTo>
                    <a:pt x="63" y="25"/>
                    <a:pt x="34" y="46"/>
                    <a:pt x="24" y="77"/>
                  </a:cubicBezTo>
                  <a:cubicBezTo>
                    <a:pt x="0" y="69"/>
                    <a:pt x="0" y="69"/>
                    <a:pt x="0" y="69"/>
                  </a:cubicBezTo>
                  <a:cubicBezTo>
                    <a:pt x="14" y="28"/>
                    <a:pt x="52" y="0"/>
                    <a:pt x="96" y="0"/>
                  </a:cubicBezTo>
                  <a:cubicBezTo>
                    <a:pt x="152" y="0"/>
                    <a:pt x="197" y="45"/>
                    <a:pt x="197"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2"/>
            <p:cNvSpPr>
              <a:spLocks/>
            </p:cNvSpPr>
            <p:nvPr/>
          </p:nvSpPr>
          <p:spPr bwMode="auto">
            <a:xfrm>
              <a:off x="8772016" y="807903"/>
              <a:ext cx="156051" cy="80097"/>
            </a:xfrm>
            <a:custGeom>
              <a:avLst/>
              <a:gdLst>
                <a:gd name="T0" fmla="*/ 0 w 113"/>
                <a:gd name="T1" fmla="*/ 0 h 58"/>
                <a:gd name="T2" fmla="*/ 56 w 113"/>
                <a:gd name="T3" fmla="*/ 58 h 58"/>
                <a:gd name="T4" fmla="*/ 113 w 113"/>
                <a:gd name="T5" fmla="*/ 0 h 58"/>
                <a:gd name="T6" fmla="*/ 0 w 113"/>
                <a:gd name="T7" fmla="*/ 0 h 58"/>
              </a:gdLst>
              <a:ahLst/>
              <a:cxnLst>
                <a:cxn ang="0">
                  <a:pos x="T0" y="T1"/>
                </a:cxn>
                <a:cxn ang="0">
                  <a:pos x="T2" y="T3"/>
                </a:cxn>
                <a:cxn ang="0">
                  <a:pos x="T4" y="T5"/>
                </a:cxn>
                <a:cxn ang="0">
                  <a:pos x="T6" y="T7"/>
                </a:cxn>
              </a:cxnLst>
              <a:rect l="0" t="0" r="r" b="b"/>
              <a:pathLst>
                <a:path w="113" h="58">
                  <a:moveTo>
                    <a:pt x="0" y="0"/>
                  </a:moveTo>
                  <a:lnTo>
                    <a:pt x="56" y="58"/>
                  </a:lnTo>
                  <a:lnTo>
                    <a:pt x="113"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矩形 17"/>
          <p:cNvSpPr/>
          <p:nvPr/>
        </p:nvSpPr>
        <p:spPr>
          <a:xfrm>
            <a:off x="3989387" y="4222254"/>
            <a:ext cx="1499347" cy="769441"/>
          </a:xfrm>
          <a:prstGeom prst="rect">
            <a:avLst/>
          </a:prstGeom>
        </p:spPr>
        <p:txBody>
          <a:bodyPr wrap="square">
            <a:spAutoFit/>
          </a:bodyPr>
          <a:lstStyle/>
          <a:p>
            <a:pPr algn="ctr"/>
            <a:r>
              <a:rPr lang="en-US" altLang="zh-CN" sz="1100" dirty="0">
                <a:solidFill>
                  <a:schemeClr val="bg1">
                    <a:lumMod val="75000"/>
                  </a:schemeClr>
                </a:solidFill>
                <a:latin typeface="微软雅黑" panose="020B0503020204020204" pitchFamily="34" charset="-122"/>
                <a:ea typeface="微软雅黑" panose="020B0503020204020204" pitchFamily="34" charset="-122"/>
              </a:rPr>
              <a:t>Sagittarius man born with humor, optimistic, cheerful, know how to live. </a:t>
            </a:r>
            <a:endParaRPr lang="zh-CN" altLang="en-US" sz="1100" dirty="0">
              <a:solidFill>
                <a:schemeClr val="bg1">
                  <a:lumMod val="75000"/>
                </a:schemeClr>
              </a:solidFill>
            </a:endParaRPr>
          </a:p>
        </p:txBody>
      </p:sp>
      <p:sp>
        <p:nvSpPr>
          <p:cNvPr id="58" name="矩形 57"/>
          <p:cNvSpPr/>
          <p:nvPr/>
        </p:nvSpPr>
        <p:spPr>
          <a:xfrm>
            <a:off x="3611247" y="2508657"/>
            <a:ext cx="2188589" cy="2873951"/>
          </a:xfrm>
          <a:prstGeom prst="rect">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766414" y="247710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椭圆 59"/>
          <p:cNvSpPr/>
          <p:nvPr/>
        </p:nvSpPr>
        <p:spPr>
          <a:xfrm>
            <a:off x="3579690" y="247710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1" name="椭圆 60"/>
          <p:cNvSpPr/>
          <p:nvPr/>
        </p:nvSpPr>
        <p:spPr>
          <a:xfrm>
            <a:off x="3579690" y="53430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椭圆 61"/>
          <p:cNvSpPr/>
          <p:nvPr/>
        </p:nvSpPr>
        <p:spPr>
          <a:xfrm>
            <a:off x="5767646" y="53430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矩形 65"/>
          <p:cNvSpPr/>
          <p:nvPr/>
        </p:nvSpPr>
        <p:spPr>
          <a:xfrm>
            <a:off x="1076823" y="4223686"/>
            <a:ext cx="1499347" cy="769441"/>
          </a:xfrm>
          <a:prstGeom prst="rect">
            <a:avLst/>
          </a:prstGeom>
        </p:spPr>
        <p:txBody>
          <a:bodyPr wrap="square">
            <a:spAutoFit/>
          </a:bodyPr>
          <a:lstStyle/>
          <a:p>
            <a:pPr algn="ctr"/>
            <a:r>
              <a:rPr lang="en-US" altLang="zh-CN" sz="1100" dirty="0">
                <a:solidFill>
                  <a:schemeClr val="bg1">
                    <a:lumMod val="75000"/>
                  </a:schemeClr>
                </a:solidFill>
                <a:latin typeface="微软雅黑" panose="020B0503020204020204" pitchFamily="34" charset="-122"/>
                <a:ea typeface="微软雅黑" panose="020B0503020204020204" pitchFamily="34" charset="-122"/>
              </a:rPr>
              <a:t>Sagittarius man born with humor, optimistic, cheerful, know how to live. </a:t>
            </a:r>
            <a:endParaRPr lang="zh-CN" altLang="en-US" sz="1100" dirty="0">
              <a:solidFill>
                <a:schemeClr val="bg1">
                  <a:lumMod val="75000"/>
                </a:schemeClr>
              </a:solidFill>
            </a:endParaRPr>
          </a:p>
        </p:txBody>
      </p:sp>
      <p:grpSp>
        <p:nvGrpSpPr>
          <p:cNvPr id="67" name="组合 66"/>
          <p:cNvGrpSpPr/>
          <p:nvPr/>
        </p:nvGrpSpPr>
        <p:grpSpPr>
          <a:xfrm>
            <a:off x="1557206" y="2990878"/>
            <a:ext cx="519248" cy="436389"/>
            <a:chOff x="6029394" y="624233"/>
            <a:chExt cx="519248" cy="436389"/>
          </a:xfrm>
          <a:solidFill>
            <a:srgbClr val="FEE8FE"/>
          </a:solidFill>
        </p:grpSpPr>
        <p:sp>
          <p:nvSpPr>
            <p:cNvPr id="73" name="Rectangle 76"/>
            <p:cNvSpPr>
              <a:spLocks noChangeArrowheads="1"/>
            </p:cNvSpPr>
            <p:nvPr/>
          </p:nvSpPr>
          <p:spPr bwMode="auto">
            <a:xfrm>
              <a:off x="6218588" y="1010907"/>
              <a:ext cx="138098" cy="3038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7"/>
            <p:cNvSpPr>
              <a:spLocks noEditPoints="1"/>
            </p:cNvSpPr>
            <p:nvPr/>
          </p:nvSpPr>
          <p:spPr bwMode="auto">
            <a:xfrm>
              <a:off x="6029394" y="624233"/>
              <a:ext cx="519248" cy="378388"/>
            </a:xfrm>
            <a:custGeom>
              <a:avLst/>
              <a:gdLst>
                <a:gd name="T0" fmla="*/ 184 w 189"/>
                <a:gd name="T1" fmla="*/ 0 h 138"/>
                <a:gd name="T2" fmla="*/ 5 w 189"/>
                <a:gd name="T3" fmla="*/ 0 h 138"/>
                <a:gd name="T4" fmla="*/ 0 w 189"/>
                <a:gd name="T5" fmla="*/ 5 h 138"/>
                <a:gd name="T6" fmla="*/ 0 w 189"/>
                <a:gd name="T7" fmla="*/ 134 h 138"/>
                <a:gd name="T8" fmla="*/ 5 w 189"/>
                <a:gd name="T9" fmla="*/ 138 h 138"/>
                <a:gd name="T10" fmla="*/ 184 w 189"/>
                <a:gd name="T11" fmla="*/ 138 h 138"/>
                <a:gd name="T12" fmla="*/ 189 w 189"/>
                <a:gd name="T13" fmla="*/ 134 h 138"/>
                <a:gd name="T14" fmla="*/ 189 w 189"/>
                <a:gd name="T15" fmla="*/ 5 h 138"/>
                <a:gd name="T16" fmla="*/ 184 w 189"/>
                <a:gd name="T17" fmla="*/ 0 h 138"/>
                <a:gd name="T18" fmla="*/ 177 w 189"/>
                <a:gd name="T19" fmla="*/ 108 h 138"/>
                <a:gd name="T20" fmla="*/ 12 w 189"/>
                <a:gd name="T21" fmla="*/ 108 h 138"/>
                <a:gd name="T22" fmla="*/ 12 w 189"/>
                <a:gd name="T23" fmla="*/ 11 h 138"/>
                <a:gd name="T24" fmla="*/ 177 w 189"/>
                <a:gd name="T25" fmla="*/ 11 h 138"/>
                <a:gd name="T26" fmla="*/ 177 w 189"/>
                <a:gd name="T27" fmla="*/ 10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38">
                  <a:moveTo>
                    <a:pt x="184" y="0"/>
                  </a:moveTo>
                  <a:cubicBezTo>
                    <a:pt x="5" y="0"/>
                    <a:pt x="5" y="0"/>
                    <a:pt x="5" y="0"/>
                  </a:cubicBezTo>
                  <a:cubicBezTo>
                    <a:pt x="2" y="0"/>
                    <a:pt x="0" y="2"/>
                    <a:pt x="0" y="5"/>
                  </a:cubicBezTo>
                  <a:cubicBezTo>
                    <a:pt x="0" y="134"/>
                    <a:pt x="0" y="134"/>
                    <a:pt x="0" y="134"/>
                  </a:cubicBezTo>
                  <a:cubicBezTo>
                    <a:pt x="0" y="136"/>
                    <a:pt x="2" y="138"/>
                    <a:pt x="5" y="138"/>
                  </a:cubicBezTo>
                  <a:cubicBezTo>
                    <a:pt x="184" y="138"/>
                    <a:pt x="184" y="138"/>
                    <a:pt x="184" y="138"/>
                  </a:cubicBezTo>
                  <a:cubicBezTo>
                    <a:pt x="187" y="138"/>
                    <a:pt x="189" y="136"/>
                    <a:pt x="189" y="134"/>
                  </a:cubicBezTo>
                  <a:cubicBezTo>
                    <a:pt x="189" y="5"/>
                    <a:pt x="189" y="5"/>
                    <a:pt x="189" y="5"/>
                  </a:cubicBezTo>
                  <a:cubicBezTo>
                    <a:pt x="189" y="2"/>
                    <a:pt x="187" y="0"/>
                    <a:pt x="184" y="0"/>
                  </a:cubicBezTo>
                  <a:close/>
                  <a:moveTo>
                    <a:pt x="177" y="108"/>
                  </a:moveTo>
                  <a:cubicBezTo>
                    <a:pt x="12" y="108"/>
                    <a:pt x="12" y="108"/>
                    <a:pt x="12" y="108"/>
                  </a:cubicBezTo>
                  <a:cubicBezTo>
                    <a:pt x="12" y="11"/>
                    <a:pt x="12" y="11"/>
                    <a:pt x="12" y="11"/>
                  </a:cubicBezTo>
                  <a:cubicBezTo>
                    <a:pt x="177" y="11"/>
                    <a:pt x="177" y="11"/>
                    <a:pt x="177" y="11"/>
                  </a:cubicBezTo>
                  <a:lnTo>
                    <a:pt x="177" y="10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8"/>
            <p:cNvSpPr>
              <a:spLocks/>
            </p:cNvSpPr>
            <p:nvPr/>
          </p:nvSpPr>
          <p:spPr bwMode="auto">
            <a:xfrm>
              <a:off x="6178540" y="1046812"/>
              <a:ext cx="220956" cy="13810"/>
            </a:xfrm>
            <a:custGeom>
              <a:avLst/>
              <a:gdLst>
                <a:gd name="T0" fmla="*/ 77 w 81"/>
                <a:gd name="T1" fmla="*/ 0 h 5"/>
                <a:gd name="T2" fmla="*/ 4 w 81"/>
                <a:gd name="T3" fmla="*/ 0 h 5"/>
                <a:gd name="T4" fmla="*/ 0 w 81"/>
                <a:gd name="T5" fmla="*/ 3 h 5"/>
                <a:gd name="T6" fmla="*/ 0 w 81"/>
                <a:gd name="T7" fmla="*/ 5 h 5"/>
                <a:gd name="T8" fmla="*/ 81 w 81"/>
                <a:gd name="T9" fmla="*/ 5 h 5"/>
                <a:gd name="T10" fmla="*/ 81 w 81"/>
                <a:gd name="T11" fmla="*/ 3 h 5"/>
                <a:gd name="T12" fmla="*/ 77 w 8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1" h="5">
                  <a:moveTo>
                    <a:pt x="77" y="0"/>
                  </a:moveTo>
                  <a:cubicBezTo>
                    <a:pt x="4" y="0"/>
                    <a:pt x="4" y="0"/>
                    <a:pt x="4" y="0"/>
                  </a:cubicBezTo>
                  <a:cubicBezTo>
                    <a:pt x="2" y="0"/>
                    <a:pt x="0" y="1"/>
                    <a:pt x="0" y="3"/>
                  </a:cubicBezTo>
                  <a:cubicBezTo>
                    <a:pt x="0" y="5"/>
                    <a:pt x="0" y="5"/>
                    <a:pt x="0" y="5"/>
                  </a:cubicBezTo>
                  <a:cubicBezTo>
                    <a:pt x="81" y="5"/>
                    <a:pt x="81" y="5"/>
                    <a:pt x="81" y="5"/>
                  </a:cubicBezTo>
                  <a:cubicBezTo>
                    <a:pt x="81" y="3"/>
                    <a:pt x="81" y="3"/>
                    <a:pt x="81" y="3"/>
                  </a:cubicBezTo>
                  <a:cubicBezTo>
                    <a:pt x="81" y="1"/>
                    <a:pt x="79" y="0"/>
                    <a:pt x="7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p:cNvSpPr>
              <a:spLocks/>
            </p:cNvSpPr>
            <p:nvPr/>
          </p:nvSpPr>
          <p:spPr bwMode="auto">
            <a:xfrm>
              <a:off x="6120539" y="802379"/>
              <a:ext cx="49715" cy="46953"/>
            </a:xfrm>
            <a:custGeom>
              <a:avLst/>
              <a:gdLst>
                <a:gd name="T0" fmla="*/ 17 w 18"/>
                <a:gd name="T1" fmla="*/ 0 h 17"/>
                <a:gd name="T2" fmla="*/ 16 w 18"/>
                <a:gd name="T3" fmla="*/ 0 h 17"/>
                <a:gd name="T4" fmla="*/ 0 w 18"/>
                <a:gd name="T5" fmla="*/ 15 h 17"/>
                <a:gd name="T6" fmla="*/ 0 w 18"/>
                <a:gd name="T7" fmla="*/ 17 h 17"/>
                <a:gd name="T8" fmla="*/ 1 w 18"/>
                <a:gd name="T9" fmla="*/ 17 h 17"/>
                <a:gd name="T10" fmla="*/ 2 w 18"/>
                <a:gd name="T11" fmla="*/ 17 h 17"/>
                <a:gd name="T12" fmla="*/ 18 w 18"/>
                <a:gd name="T13" fmla="*/ 2 h 17"/>
                <a:gd name="T14" fmla="*/ 18 w 18"/>
                <a:gd name="T15" fmla="*/ 0 h 17"/>
                <a:gd name="T16" fmla="*/ 17 w 18"/>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7" y="0"/>
                  </a:moveTo>
                  <a:cubicBezTo>
                    <a:pt x="16" y="0"/>
                    <a:pt x="16" y="0"/>
                    <a:pt x="16" y="0"/>
                  </a:cubicBezTo>
                  <a:cubicBezTo>
                    <a:pt x="0" y="15"/>
                    <a:pt x="0" y="15"/>
                    <a:pt x="0" y="15"/>
                  </a:cubicBezTo>
                  <a:cubicBezTo>
                    <a:pt x="0" y="15"/>
                    <a:pt x="0" y="16"/>
                    <a:pt x="0" y="17"/>
                  </a:cubicBezTo>
                  <a:cubicBezTo>
                    <a:pt x="1" y="17"/>
                    <a:pt x="1" y="17"/>
                    <a:pt x="1" y="17"/>
                  </a:cubicBezTo>
                  <a:cubicBezTo>
                    <a:pt x="2" y="17"/>
                    <a:pt x="2" y="17"/>
                    <a:pt x="2" y="17"/>
                  </a:cubicBezTo>
                  <a:cubicBezTo>
                    <a:pt x="18" y="2"/>
                    <a:pt x="18" y="2"/>
                    <a:pt x="18" y="2"/>
                  </a:cubicBezTo>
                  <a:cubicBezTo>
                    <a:pt x="18" y="2"/>
                    <a:pt x="18" y="1"/>
                    <a:pt x="18" y="0"/>
                  </a:cubicBezTo>
                  <a:cubicBezTo>
                    <a:pt x="17" y="0"/>
                    <a:pt x="17" y="0"/>
                    <a:pt x="1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0"/>
            <p:cNvSpPr>
              <a:spLocks noEditPoints="1"/>
            </p:cNvSpPr>
            <p:nvPr/>
          </p:nvSpPr>
          <p:spPr bwMode="auto">
            <a:xfrm>
              <a:off x="6095681" y="718140"/>
              <a:ext cx="227861" cy="156051"/>
            </a:xfrm>
            <a:custGeom>
              <a:avLst/>
              <a:gdLst>
                <a:gd name="T0" fmla="*/ 80 w 83"/>
                <a:gd name="T1" fmla="*/ 3 h 57"/>
                <a:gd name="T2" fmla="*/ 73 w 83"/>
                <a:gd name="T3" fmla="*/ 0 h 57"/>
                <a:gd name="T4" fmla="*/ 10 w 83"/>
                <a:gd name="T5" fmla="*/ 0 h 57"/>
                <a:gd name="T6" fmla="*/ 3 w 83"/>
                <a:gd name="T7" fmla="*/ 3 h 57"/>
                <a:gd name="T8" fmla="*/ 0 w 83"/>
                <a:gd name="T9" fmla="*/ 11 h 57"/>
                <a:gd name="T10" fmla="*/ 0 w 83"/>
                <a:gd name="T11" fmla="*/ 47 h 57"/>
                <a:gd name="T12" fmla="*/ 10 w 83"/>
                <a:gd name="T13" fmla="*/ 57 h 57"/>
                <a:gd name="T14" fmla="*/ 73 w 83"/>
                <a:gd name="T15" fmla="*/ 57 h 57"/>
                <a:gd name="T16" fmla="*/ 83 w 83"/>
                <a:gd name="T17" fmla="*/ 47 h 57"/>
                <a:gd name="T18" fmla="*/ 83 w 83"/>
                <a:gd name="T19" fmla="*/ 11 h 57"/>
                <a:gd name="T20" fmla="*/ 80 w 83"/>
                <a:gd name="T21" fmla="*/ 3 h 57"/>
                <a:gd name="T22" fmla="*/ 41 w 83"/>
                <a:gd name="T23" fmla="*/ 32 h 57"/>
                <a:gd name="T24" fmla="*/ 11 w 83"/>
                <a:gd name="T25" fmla="*/ 7 h 57"/>
                <a:gd name="T26" fmla="*/ 72 w 83"/>
                <a:gd name="T27" fmla="*/ 7 h 57"/>
                <a:gd name="T28" fmla="*/ 41 w 83"/>
                <a:gd name="T29" fmla="*/ 32 h 57"/>
                <a:gd name="T30" fmla="*/ 76 w 83"/>
                <a:gd name="T31" fmla="*/ 47 h 57"/>
                <a:gd name="T32" fmla="*/ 73 w 83"/>
                <a:gd name="T33" fmla="*/ 51 h 57"/>
                <a:gd name="T34" fmla="*/ 10 w 83"/>
                <a:gd name="T35" fmla="*/ 51 h 57"/>
                <a:gd name="T36" fmla="*/ 6 w 83"/>
                <a:gd name="T37" fmla="*/ 47 h 57"/>
                <a:gd name="T38" fmla="*/ 6 w 83"/>
                <a:gd name="T39" fmla="*/ 11 h 57"/>
                <a:gd name="T40" fmla="*/ 39 w 83"/>
                <a:gd name="T41" fmla="*/ 38 h 57"/>
                <a:gd name="T42" fmla="*/ 41 w 83"/>
                <a:gd name="T43" fmla="*/ 39 h 57"/>
                <a:gd name="T44" fmla="*/ 44 w 83"/>
                <a:gd name="T45" fmla="*/ 38 h 57"/>
                <a:gd name="T46" fmla="*/ 76 w 83"/>
                <a:gd name="T47" fmla="*/ 11 h 57"/>
                <a:gd name="T48" fmla="*/ 76 w 83"/>
                <a:gd name="T49"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57">
                  <a:moveTo>
                    <a:pt x="80" y="3"/>
                  </a:moveTo>
                  <a:cubicBezTo>
                    <a:pt x="78" y="1"/>
                    <a:pt x="76" y="0"/>
                    <a:pt x="73" y="0"/>
                  </a:cubicBezTo>
                  <a:cubicBezTo>
                    <a:pt x="10" y="0"/>
                    <a:pt x="10" y="0"/>
                    <a:pt x="10" y="0"/>
                  </a:cubicBezTo>
                  <a:cubicBezTo>
                    <a:pt x="7" y="0"/>
                    <a:pt x="5" y="1"/>
                    <a:pt x="3" y="3"/>
                  </a:cubicBezTo>
                  <a:cubicBezTo>
                    <a:pt x="2" y="4"/>
                    <a:pt x="0" y="7"/>
                    <a:pt x="0" y="11"/>
                  </a:cubicBezTo>
                  <a:cubicBezTo>
                    <a:pt x="0" y="47"/>
                    <a:pt x="0" y="47"/>
                    <a:pt x="0" y="47"/>
                  </a:cubicBezTo>
                  <a:cubicBezTo>
                    <a:pt x="0" y="53"/>
                    <a:pt x="4" y="57"/>
                    <a:pt x="10" y="57"/>
                  </a:cubicBezTo>
                  <a:cubicBezTo>
                    <a:pt x="73" y="57"/>
                    <a:pt x="73" y="57"/>
                    <a:pt x="73" y="57"/>
                  </a:cubicBezTo>
                  <a:cubicBezTo>
                    <a:pt x="78" y="57"/>
                    <a:pt x="83" y="53"/>
                    <a:pt x="83" y="47"/>
                  </a:cubicBezTo>
                  <a:cubicBezTo>
                    <a:pt x="83" y="11"/>
                    <a:pt x="83" y="11"/>
                    <a:pt x="83" y="11"/>
                  </a:cubicBezTo>
                  <a:cubicBezTo>
                    <a:pt x="83" y="7"/>
                    <a:pt x="81" y="4"/>
                    <a:pt x="80" y="3"/>
                  </a:cubicBezTo>
                  <a:close/>
                  <a:moveTo>
                    <a:pt x="41" y="32"/>
                  </a:moveTo>
                  <a:cubicBezTo>
                    <a:pt x="11" y="7"/>
                    <a:pt x="11" y="7"/>
                    <a:pt x="11" y="7"/>
                  </a:cubicBezTo>
                  <a:cubicBezTo>
                    <a:pt x="72" y="7"/>
                    <a:pt x="72" y="7"/>
                    <a:pt x="72" y="7"/>
                  </a:cubicBezTo>
                  <a:lnTo>
                    <a:pt x="41" y="32"/>
                  </a:lnTo>
                  <a:close/>
                  <a:moveTo>
                    <a:pt x="76" y="47"/>
                  </a:moveTo>
                  <a:cubicBezTo>
                    <a:pt x="76" y="49"/>
                    <a:pt x="75" y="51"/>
                    <a:pt x="73" y="51"/>
                  </a:cubicBezTo>
                  <a:cubicBezTo>
                    <a:pt x="10" y="51"/>
                    <a:pt x="10" y="51"/>
                    <a:pt x="10" y="51"/>
                  </a:cubicBezTo>
                  <a:cubicBezTo>
                    <a:pt x="8" y="51"/>
                    <a:pt x="6" y="49"/>
                    <a:pt x="6" y="47"/>
                  </a:cubicBezTo>
                  <a:cubicBezTo>
                    <a:pt x="6" y="11"/>
                    <a:pt x="6" y="11"/>
                    <a:pt x="6" y="11"/>
                  </a:cubicBezTo>
                  <a:cubicBezTo>
                    <a:pt x="39" y="38"/>
                    <a:pt x="39" y="38"/>
                    <a:pt x="39" y="38"/>
                  </a:cubicBezTo>
                  <a:cubicBezTo>
                    <a:pt x="40" y="39"/>
                    <a:pt x="41" y="39"/>
                    <a:pt x="41" y="39"/>
                  </a:cubicBezTo>
                  <a:cubicBezTo>
                    <a:pt x="42" y="39"/>
                    <a:pt x="43" y="39"/>
                    <a:pt x="44" y="38"/>
                  </a:cubicBezTo>
                  <a:cubicBezTo>
                    <a:pt x="76" y="11"/>
                    <a:pt x="76" y="11"/>
                    <a:pt x="76" y="11"/>
                  </a:cubicBezTo>
                  <a:lnTo>
                    <a:pt x="76" y="4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1"/>
            <p:cNvSpPr>
              <a:spLocks/>
            </p:cNvSpPr>
            <p:nvPr/>
          </p:nvSpPr>
          <p:spPr bwMode="auto">
            <a:xfrm>
              <a:off x="6248970" y="802379"/>
              <a:ext cx="49715" cy="46953"/>
            </a:xfrm>
            <a:custGeom>
              <a:avLst/>
              <a:gdLst>
                <a:gd name="T0" fmla="*/ 16 w 18"/>
                <a:gd name="T1" fmla="*/ 17 h 17"/>
                <a:gd name="T2" fmla="*/ 17 w 18"/>
                <a:gd name="T3" fmla="*/ 17 h 17"/>
                <a:gd name="T4" fmla="*/ 18 w 18"/>
                <a:gd name="T5" fmla="*/ 17 h 17"/>
                <a:gd name="T6" fmla="*/ 17 w 18"/>
                <a:gd name="T7" fmla="*/ 15 h 17"/>
                <a:gd name="T8" fmla="*/ 2 w 18"/>
                <a:gd name="T9" fmla="*/ 0 h 17"/>
                <a:gd name="T10" fmla="*/ 1 w 18"/>
                <a:gd name="T11" fmla="*/ 0 h 17"/>
                <a:gd name="T12" fmla="*/ 0 w 18"/>
                <a:gd name="T13" fmla="*/ 0 h 17"/>
                <a:gd name="T14" fmla="*/ 0 w 18"/>
                <a:gd name="T15" fmla="*/ 2 h 17"/>
                <a:gd name="T16" fmla="*/ 16 w 1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6" y="17"/>
                  </a:moveTo>
                  <a:cubicBezTo>
                    <a:pt x="16" y="17"/>
                    <a:pt x="16" y="17"/>
                    <a:pt x="17" y="17"/>
                  </a:cubicBezTo>
                  <a:cubicBezTo>
                    <a:pt x="17" y="17"/>
                    <a:pt x="17" y="17"/>
                    <a:pt x="18" y="17"/>
                  </a:cubicBezTo>
                  <a:cubicBezTo>
                    <a:pt x="18" y="16"/>
                    <a:pt x="18" y="15"/>
                    <a:pt x="17" y="15"/>
                  </a:cubicBezTo>
                  <a:cubicBezTo>
                    <a:pt x="2" y="0"/>
                    <a:pt x="2" y="0"/>
                    <a:pt x="2" y="0"/>
                  </a:cubicBezTo>
                  <a:cubicBezTo>
                    <a:pt x="2" y="0"/>
                    <a:pt x="2" y="0"/>
                    <a:pt x="1" y="0"/>
                  </a:cubicBezTo>
                  <a:cubicBezTo>
                    <a:pt x="1" y="0"/>
                    <a:pt x="0" y="0"/>
                    <a:pt x="0" y="0"/>
                  </a:cubicBezTo>
                  <a:cubicBezTo>
                    <a:pt x="0" y="1"/>
                    <a:pt x="0" y="2"/>
                    <a:pt x="0" y="2"/>
                  </a:cubicBezTo>
                  <a:lnTo>
                    <a:pt x="16" y="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2"/>
            <p:cNvSpPr>
              <a:spLocks/>
            </p:cNvSpPr>
            <p:nvPr/>
          </p:nvSpPr>
          <p:spPr bwMode="auto">
            <a:xfrm>
              <a:off x="6334590" y="723664"/>
              <a:ext cx="142241" cy="142241"/>
            </a:xfrm>
            <a:custGeom>
              <a:avLst/>
              <a:gdLst>
                <a:gd name="T0" fmla="*/ 101 w 103"/>
                <a:gd name="T1" fmla="*/ 77 h 103"/>
                <a:gd name="T2" fmla="*/ 75 w 103"/>
                <a:gd name="T3" fmla="*/ 103 h 103"/>
                <a:gd name="T4" fmla="*/ 43 w 103"/>
                <a:gd name="T5" fmla="*/ 71 h 103"/>
                <a:gd name="T6" fmla="*/ 26 w 103"/>
                <a:gd name="T7" fmla="*/ 103 h 103"/>
                <a:gd name="T8" fmla="*/ 0 w 103"/>
                <a:gd name="T9" fmla="*/ 0 h 103"/>
                <a:gd name="T10" fmla="*/ 103 w 103"/>
                <a:gd name="T11" fmla="*/ 27 h 103"/>
                <a:gd name="T12" fmla="*/ 69 w 103"/>
                <a:gd name="T13" fmla="*/ 45 h 103"/>
                <a:gd name="T14" fmla="*/ 101 w 103"/>
                <a:gd name="T15" fmla="*/ 77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101" y="77"/>
                  </a:moveTo>
                  <a:lnTo>
                    <a:pt x="75" y="103"/>
                  </a:lnTo>
                  <a:lnTo>
                    <a:pt x="43" y="71"/>
                  </a:lnTo>
                  <a:lnTo>
                    <a:pt x="26" y="103"/>
                  </a:lnTo>
                  <a:lnTo>
                    <a:pt x="0" y="0"/>
                  </a:lnTo>
                  <a:lnTo>
                    <a:pt x="103" y="27"/>
                  </a:lnTo>
                  <a:lnTo>
                    <a:pt x="69" y="45"/>
                  </a:lnTo>
                  <a:lnTo>
                    <a:pt x="101" y="7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8" name="矩形 67"/>
          <p:cNvSpPr/>
          <p:nvPr/>
        </p:nvSpPr>
        <p:spPr>
          <a:xfrm>
            <a:off x="698683" y="2510089"/>
            <a:ext cx="2188589" cy="2873951"/>
          </a:xfrm>
          <a:prstGeom prst="rect">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2853850" y="24785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椭圆 69"/>
          <p:cNvSpPr/>
          <p:nvPr/>
        </p:nvSpPr>
        <p:spPr>
          <a:xfrm>
            <a:off x="667126" y="24785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椭圆 70"/>
          <p:cNvSpPr/>
          <p:nvPr/>
        </p:nvSpPr>
        <p:spPr>
          <a:xfrm>
            <a:off x="667126" y="534447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椭圆 71"/>
          <p:cNvSpPr/>
          <p:nvPr/>
        </p:nvSpPr>
        <p:spPr>
          <a:xfrm>
            <a:off x="2855082" y="534447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矩形 81"/>
          <p:cNvSpPr/>
          <p:nvPr/>
        </p:nvSpPr>
        <p:spPr>
          <a:xfrm>
            <a:off x="6771339" y="4222254"/>
            <a:ext cx="1499347" cy="769441"/>
          </a:xfrm>
          <a:prstGeom prst="rect">
            <a:avLst/>
          </a:prstGeom>
        </p:spPr>
        <p:txBody>
          <a:bodyPr wrap="square">
            <a:spAutoFit/>
          </a:bodyPr>
          <a:lstStyle/>
          <a:p>
            <a:pPr algn="ctr"/>
            <a:r>
              <a:rPr lang="en-US" altLang="zh-CN" sz="1100" dirty="0">
                <a:solidFill>
                  <a:schemeClr val="bg1">
                    <a:lumMod val="75000"/>
                  </a:schemeClr>
                </a:solidFill>
                <a:latin typeface="微软雅黑" panose="020B0503020204020204" pitchFamily="34" charset="-122"/>
                <a:ea typeface="微软雅黑" panose="020B0503020204020204" pitchFamily="34" charset="-122"/>
              </a:rPr>
              <a:t>Sagittarius man born with humor, optimistic, cheerful, know how to live. </a:t>
            </a:r>
            <a:endParaRPr lang="zh-CN" altLang="en-US" sz="1100" dirty="0">
              <a:solidFill>
                <a:schemeClr val="bg1">
                  <a:lumMod val="75000"/>
                </a:schemeClr>
              </a:solidFill>
            </a:endParaRPr>
          </a:p>
        </p:txBody>
      </p:sp>
      <p:sp>
        <p:nvSpPr>
          <p:cNvPr id="84" name="矩形 83"/>
          <p:cNvSpPr/>
          <p:nvPr/>
        </p:nvSpPr>
        <p:spPr>
          <a:xfrm>
            <a:off x="6393199" y="2508657"/>
            <a:ext cx="2188589" cy="2873951"/>
          </a:xfrm>
          <a:prstGeom prst="rect">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8548366" y="247710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椭圆 85"/>
          <p:cNvSpPr/>
          <p:nvPr/>
        </p:nvSpPr>
        <p:spPr>
          <a:xfrm>
            <a:off x="6361642" y="2477100"/>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椭圆 86"/>
          <p:cNvSpPr/>
          <p:nvPr/>
        </p:nvSpPr>
        <p:spPr>
          <a:xfrm>
            <a:off x="6361642" y="53430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椭圆 87"/>
          <p:cNvSpPr/>
          <p:nvPr/>
        </p:nvSpPr>
        <p:spPr>
          <a:xfrm>
            <a:off x="8549598" y="53430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8" name="矩形 97"/>
          <p:cNvSpPr/>
          <p:nvPr/>
        </p:nvSpPr>
        <p:spPr>
          <a:xfrm>
            <a:off x="9618350" y="4223686"/>
            <a:ext cx="1499347" cy="769441"/>
          </a:xfrm>
          <a:prstGeom prst="rect">
            <a:avLst/>
          </a:prstGeom>
        </p:spPr>
        <p:txBody>
          <a:bodyPr wrap="square">
            <a:spAutoFit/>
          </a:bodyPr>
          <a:lstStyle/>
          <a:p>
            <a:pPr algn="ctr"/>
            <a:r>
              <a:rPr lang="en-US" altLang="zh-CN" sz="1100" dirty="0">
                <a:solidFill>
                  <a:schemeClr val="bg1">
                    <a:lumMod val="75000"/>
                  </a:schemeClr>
                </a:solidFill>
                <a:latin typeface="微软雅黑" panose="020B0503020204020204" pitchFamily="34" charset="-122"/>
                <a:ea typeface="微软雅黑" panose="020B0503020204020204" pitchFamily="34" charset="-122"/>
              </a:rPr>
              <a:t>Sagittarius man born with humor, optimistic, cheerful, know how to live. </a:t>
            </a:r>
            <a:endParaRPr lang="zh-CN" altLang="en-US" sz="1100" dirty="0">
              <a:solidFill>
                <a:schemeClr val="bg1">
                  <a:lumMod val="75000"/>
                </a:schemeClr>
              </a:solidFill>
            </a:endParaRPr>
          </a:p>
        </p:txBody>
      </p:sp>
      <p:sp>
        <p:nvSpPr>
          <p:cNvPr id="100" name="矩形 99"/>
          <p:cNvSpPr/>
          <p:nvPr/>
        </p:nvSpPr>
        <p:spPr>
          <a:xfrm>
            <a:off x="9240210" y="2510089"/>
            <a:ext cx="2188589" cy="2873951"/>
          </a:xfrm>
          <a:prstGeom prst="rect">
            <a:avLst/>
          </a:prstGeom>
          <a:noFill/>
          <a:ln>
            <a:solidFill>
              <a:srgbClr val="FEE8FE"/>
            </a:solidFill>
          </a:ln>
          <a:effectLst>
            <a:glow rad="254000">
              <a:srgbClr val="FEE8FE">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11395377" y="24785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椭圆 101"/>
          <p:cNvSpPr/>
          <p:nvPr/>
        </p:nvSpPr>
        <p:spPr>
          <a:xfrm>
            <a:off x="9208653" y="2478971"/>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3" name="椭圆 102"/>
          <p:cNvSpPr/>
          <p:nvPr/>
        </p:nvSpPr>
        <p:spPr>
          <a:xfrm>
            <a:off x="9208653" y="534447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椭圆 103"/>
          <p:cNvSpPr/>
          <p:nvPr/>
        </p:nvSpPr>
        <p:spPr>
          <a:xfrm>
            <a:off x="11396609" y="5344476"/>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80" name="直接连接符 79"/>
          <p:cNvCxnSpPr/>
          <p:nvPr/>
        </p:nvCxnSpPr>
        <p:spPr>
          <a:xfrm flipH="1" flipV="1">
            <a:off x="0" y="6150077"/>
            <a:ext cx="12192001" cy="70792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150374" y="6024223"/>
            <a:ext cx="11041626" cy="833777"/>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6762750" y="5439145"/>
            <a:ext cx="5429250" cy="162931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0" y="368300"/>
            <a:ext cx="4762500" cy="4110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96850" y="-143626"/>
            <a:ext cx="9537700" cy="157237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85919" y="-20673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022DC400-65BD-4CBA-B29A-ADB9EC3FEA27}"/>
              </a:ext>
            </a:extLst>
          </p:cNvPr>
          <p:cNvSpPr/>
          <p:nvPr/>
        </p:nvSpPr>
        <p:spPr>
          <a:xfrm>
            <a:off x="4789105" y="336744"/>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TextBox 7">
            <a:extLst>
              <a:ext uri="{FF2B5EF4-FFF2-40B4-BE49-F238E27FC236}">
                <a16:creationId xmlns:a16="http://schemas.microsoft.com/office/drawing/2014/main" id="{09355836-FD94-4DE1-85B4-9972B1FD02C4}"/>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市场机会</a:t>
            </a:r>
          </a:p>
        </p:txBody>
      </p:sp>
      <p:sp>
        <p:nvSpPr>
          <p:cNvPr id="111" name="TextBox 7">
            <a:extLst>
              <a:ext uri="{FF2B5EF4-FFF2-40B4-BE49-F238E27FC236}">
                <a16:creationId xmlns:a16="http://schemas.microsoft.com/office/drawing/2014/main" id="{00900907-917B-4BE8-87D4-98C82C6A63A3}"/>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05</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21817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ppt_x</p:attrName>
                                        </p:attrNameLst>
                                      </p:cBhvr>
                                      <p:tavLst>
                                        <p:tav tm="0">
                                          <p:val>
                                            <p:strVal val="#ppt_x-#ppt_w*1.125000"/>
                                          </p:val>
                                        </p:tav>
                                        <p:tav tm="100000">
                                          <p:val>
                                            <p:strVal val="#ppt_x"/>
                                          </p:val>
                                        </p:tav>
                                      </p:tavLst>
                                    </p:anim>
                                    <p:animEffect transition="in" filter="wipe(right)">
                                      <p:cBhvr>
                                        <p:cTn id="8" dur="500"/>
                                        <p:tgtEl>
                                          <p:spTgt spid="11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p:tgtEl>
                                          <p:spTgt spid="111"/>
                                        </p:tgtEl>
                                        <p:attrNameLst>
                                          <p:attrName>ppt_x</p:attrName>
                                        </p:attrNameLst>
                                      </p:cBhvr>
                                      <p:tavLst>
                                        <p:tav tm="0">
                                          <p:val>
                                            <p:strVal val="#ppt_x-#ppt_w*1.125000"/>
                                          </p:val>
                                        </p:tav>
                                        <p:tav tm="100000">
                                          <p:val>
                                            <p:strVal val="#ppt_x"/>
                                          </p:val>
                                        </p:tav>
                                      </p:tavLst>
                                    </p:anim>
                                    <p:animEffect transition="in" filter="wipe(right)">
                                      <p:cBhvr>
                                        <p:cTn id="13" dur="500"/>
                                        <p:tgtEl>
                                          <p:spTgt spid="111"/>
                                        </p:tgtEl>
                                      </p:cBhvr>
                                    </p:animEffect>
                                  </p:childTnLst>
                                </p:cTn>
                              </p:par>
                              <p:par>
                                <p:cTn id="14" presetID="42" presetClass="path" presetSubtype="0" accel="50000" decel="50000" fill="hold" grpId="0" nodeType="withEffect">
                                  <p:stCondLst>
                                    <p:cond delay="0"/>
                                  </p:stCondLst>
                                  <p:childTnLst>
                                    <p:animMotion origin="layout" path="M 4.58333E-6 2.96296E-6 L 0.7888 0.23379 " pathEditMode="relative" rAng="0" ptsTypes="AA">
                                      <p:cBhvr>
                                        <p:cTn id="15" dur="1500" fill="hold"/>
                                        <p:tgtEl>
                                          <p:spTgt spid="93"/>
                                        </p:tgtEl>
                                        <p:attrNameLst>
                                          <p:attrName>ppt_x</p:attrName>
                                          <p:attrName>ppt_y</p:attrName>
                                        </p:attrNameLst>
                                      </p:cBhvr>
                                      <p:rCtr x="39440" y="11690"/>
                                    </p:animMotion>
                                  </p:childTnLst>
                                </p:cTn>
                              </p:par>
                            </p:childTnLst>
                          </p:cTn>
                        </p:par>
                        <p:par>
                          <p:cTn id="16" fill="hold">
                            <p:stCondLst>
                              <p:cond delay="2000"/>
                            </p:stCondLst>
                            <p:childTnLst>
                              <p:par>
                                <p:cTn id="17" presetID="21" presetClass="entr" presetSubtype="1"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heel(1)">
                                      <p:cBhvr>
                                        <p:cTn id="19" dur="500"/>
                                        <p:tgtEl>
                                          <p:spTgt spid="68"/>
                                        </p:tgtEl>
                                      </p:cBhvr>
                                    </p:animEffect>
                                  </p:childTnLst>
                                </p:cTn>
                              </p:par>
                            </p:childTnLst>
                          </p:cTn>
                        </p:par>
                        <p:par>
                          <p:cTn id="20" fill="hold">
                            <p:stCondLst>
                              <p:cond delay="2500"/>
                            </p:stCondLst>
                            <p:childTnLst>
                              <p:par>
                                <p:cTn id="21" presetID="21"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heel(1)">
                                      <p:cBhvr>
                                        <p:cTn id="23" dur="500"/>
                                        <p:tgtEl>
                                          <p:spTgt spid="58"/>
                                        </p:tgtEl>
                                      </p:cBhvr>
                                    </p:animEffect>
                                  </p:childTnLst>
                                </p:cTn>
                              </p:par>
                            </p:childTnLst>
                          </p:cTn>
                        </p:par>
                        <p:par>
                          <p:cTn id="24" fill="hold">
                            <p:stCondLst>
                              <p:cond delay="3000"/>
                            </p:stCondLst>
                            <p:childTnLst>
                              <p:par>
                                <p:cTn id="25" presetID="21" presetClass="entr" presetSubtype="1"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heel(1)">
                                      <p:cBhvr>
                                        <p:cTn id="27" dur="500"/>
                                        <p:tgtEl>
                                          <p:spTgt spid="84"/>
                                        </p:tgtEl>
                                      </p:cBhvr>
                                    </p:animEffect>
                                  </p:childTnLst>
                                </p:cTn>
                              </p:par>
                            </p:childTnLst>
                          </p:cTn>
                        </p:par>
                        <p:par>
                          <p:cTn id="28" fill="hold">
                            <p:stCondLst>
                              <p:cond delay="3500"/>
                            </p:stCondLst>
                            <p:childTnLst>
                              <p:par>
                                <p:cTn id="29" presetID="21" presetClass="entr" presetSubtype="1" fill="hold" grpId="0"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heel(1)">
                                      <p:cBhvr>
                                        <p:cTn id="31" dur="500"/>
                                        <p:tgtEl>
                                          <p:spTgt spid="100"/>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anim calcmode="lin" valueType="num">
                                      <p:cBhvr>
                                        <p:cTn id="36" dur="500" fill="hold"/>
                                        <p:tgtEl>
                                          <p:spTgt spid="67"/>
                                        </p:tgtEl>
                                        <p:attrNameLst>
                                          <p:attrName>ppt_x</p:attrName>
                                        </p:attrNameLst>
                                      </p:cBhvr>
                                      <p:tavLst>
                                        <p:tav tm="0">
                                          <p:val>
                                            <p:strVal val="#ppt_x"/>
                                          </p:val>
                                        </p:tav>
                                        <p:tav tm="100000">
                                          <p:val>
                                            <p:strVal val="#ppt_x"/>
                                          </p:val>
                                        </p:tav>
                                      </p:tavLst>
                                    </p:anim>
                                    <p:anim calcmode="lin" valueType="num">
                                      <p:cBhvr>
                                        <p:cTn id="37" dur="500" fill="hold"/>
                                        <p:tgtEl>
                                          <p:spTgt spid="67"/>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anim calcmode="lin" valueType="num">
                                      <p:cBhvr>
                                        <p:cTn id="42" dur="500" fill="hold"/>
                                        <p:tgtEl>
                                          <p:spTgt spid="27"/>
                                        </p:tgtEl>
                                        <p:attrNameLst>
                                          <p:attrName>ppt_x</p:attrName>
                                        </p:attrNameLst>
                                      </p:cBhvr>
                                      <p:tavLst>
                                        <p:tav tm="0">
                                          <p:val>
                                            <p:strVal val="#ppt_x"/>
                                          </p:val>
                                        </p:tav>
                                        <p:tav tm="100000">
                                          <p:val>
                                            <p:strVal val="#ppt_x"/>
                                          </p:val>
                                        </p:tav>
                                      </p:tavLst>
                                    </p:anim>
                                    <p:anim calcmode="lin" valueType="num">
                                      <p:cBhvr>
                                        <p:cTn id="43" dur="500" fill="hold"/>
                                        <p:tgtEl>
                                          <p:spTgt spid="27"/>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ntr" presetSubtype="0"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anim calcmode="lin" valueType="num">
                                      <p:cBhvr>
                                        <p:cTn id="48" dur="500" fill="hold"/>
                                        <p:tgtEl>
                                          <p:spTgt spid="37"/>
                                        </p:tgtEl>
                                        <p:attrNameLst>
                                          <p:attrName>ppt_x</p:attrName>
                                        </p:attrNameLst>
                                      </p:cBhvr>
                                      <p:tavLst>
                                        <p:tav tm="0">
                                          <p:val>
                                            <p:strVal val="#ppt_x"/>
                                          </p:val>
                                        </p:tav>
                                        <p:tav tm="100000">
                                          <p:val>
                                            <p:strVal val="#ppt_x"/>
                                          </p:val>
                                        </p:tav>
                                      </p:tavLst>
                                    </p:anim>
                                    <p:anim calcmode="lin" valueType="num">
                                      <p:cBhvr>
                                        <p:cTn id="49" dur="500" fill="hold"/>
                                        <p:tgtEl>
                                          <p:spTgt spid="37"/>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42" presetClass="entr" presetSubtype="0"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anim calcmode="lin" valueType="num">
                                      <p:cBhvr>
                                        <p:cTn id="54" dur="500" fill="hold"/>
                                        <p:tgtEl>
                                          <p:spTgt spid="33"/>
                                        </p:tgtEl>
                                        <p:attrNameLst>
                                          <p:attrName>ppt_x</p:attrName>
                                        </p:attrNameLst>
                                      </p:cBhvr>
                                      <p:tavLst>
                                        <p:tav tm="0">
                                          <p:val>
                                            <p:strVal val="#ppt_x"/>
                                          </p:val>
                                        </p:tav>
                                        <p:tav tm="100000">
                                          <p:val>
                                            <p:strVal val="#ppt_x"/>
                                          </p:val>
                                        </p:tav>
                                      </p:tavLst>
                                    </p:anim>
                                    <p:anim calcmode="lin" valueType="num">
                                      <p:cBhvr>
                                        <p:cTn id="55" dur="500" fill="hold"/>
                                        <p:tgtEl>
                                          <p:spTgt spid="33"/>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200"/>
                                        <p:tgtEl>
                                          <p:spTgt spid="70"/>
                                        </p:tgtEl>
                                      </p:cBhvr>
                                    </p:animEffect>
                                  </p:childTnLst>
                                </p:cTn>
                              </p:par>
                            </p:childTnLst>
                          </p:cTn>
                        </p:par>
                        <p:par>
                          <p:cTn id="60" fill="hold">
                            <p:stCondLst>
                              <p:cond delay="6200"/>
                            </p:stCondLst>
                            <p:childTnLst>
                              <p:par>
                                <p:cTn id="61" presetID="10" presetClass="entr" presetSubtype="0" fill="hold" grpId="0" nodeType="after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200"/>
                                        <p:tgtEl>
                                          <p:spTgt spid="69"/>
                                        </p:tgtEl>
                                      </p:cBhvr>
                                    </p:animEffect>
                                  </p:childTnLst>
                                </p:cTn>
                              </p:par>
                            </p:childTnLst>
                          </p:cTn>
                        </p:par>
                        <p:par>
                          <p:cTn id="64" fill="hold">
                            <p:stCondLst>
                              <p:cond delay="6400"/>
                            </p:stCondLst>
                            <p:childTnLst>
                              <p:par>
                                <p:cTn id="65" presetID="10"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
                                        <p:tgtEl>
                                          <p:spTgt spid="60"/>
                                        </p:tgtEl>
                                      </p:cBhvr>
                                    </p:animEffect>
                                  </p:childTnLst>
                                </p:cTn>
                              </p:par>
                            </p:childTnLst>
                          </p:cTn>
                        </p:par>
                        <p:par>
                          <p:cTn id="68" fill="hold">
                            <p:stCondLst>
                              <p:cond delay="6600"/>
                            </p:stCondLst>
                            <p:childTnLst>
                              <p:par>
                                <p:cTn id="69" presetID="10"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200"/>
                                        <p:tgtEl>
                                          <p:spTgt spid="59"/>
                                        </p:tgtEl>
                                      </p:cBhvr>
                                    </p:animEffect>
                                  </p:childTnLst>
                                </p:cTn>
                              </p:par>
                            </p:childTnLst>
                          </p:cTn>
                        </p:par>
                        <p:par>
                          <p:cTn id="72" fill="hold">
                            <p:stCondLst>
                              <p:cond delay="6800"/>
                            </p:stCondLst>
                            <p:childTnLst>
                              <p:par>
                                <p:cTn id="73" presetID="10" presetClass="entr" presetSubtype="0" fill="hold" grpId="0" nodeType="after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fade">
                                      <p:cBhvr>
                                        <p:cTn id="75" dur="200"/>
                                        <p:tgtEl>
                                          <p:spTgt spid="86"/>
                                        </p:tgtEl>
                                      </p:cBhvr>
                                    </p:animEffect>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200"/>
                                        <p:tgtEl>
                                          <p:spTgt spid="85"/>
                                        </p:tgtEl>
                                      </p:cBhvr>
                                    </p:animEffect>
                                  </p:childTnLst>
                                </p:cTn>
                              </p:par>
                            </p:childTnLst>
                          </p:cTn>
                        </p:par>
                        <p:par>
                          <p:cTn id="80" fill="hold">
                            <p:stCondLst>
                              <p:cond delay="7200"/>
                            </p:stCondLst>
                            <p:childTnLst>
                              <p:par>
                                <p:cTn id="81" presetID="10" presetClass="entr" presetSubtype="0" fill="hold" grpId="0" nodeType="after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200"/>
                                        <p:tgtEl>
                                          <p:spTgt spid="102"/>
                                        </p:tgtEl>
                                      </p:cBhvr>
                                    </p:animEffect>
                                  </p:childTnLst>
                                </p:cTn>
                              </p:par>
                            </p:childTnLst>
                          </p:cTn>
                        </p:par>
                        <p:par>
                          <p:cTn id="84" fill="hold">
                            <p:stCondLst>
                              <p:cond delay="7400"/>
                            </p:stCondLst>
                            <p:childTnLst>
                              <p:par>
                                <p:cTn id="85" presetID="10" presetClass="entr" presetSubtype="0" fill="hold" grpId="0" nodeType="after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200"/>
                                        <p:tgtEl>
                                          <p:spTgt spid="101"/>
                                        </p:tgtEl>
                                      </p:cBhvr>
                                    </p:animEffect>
                                  </p:childTnLst>
                                </p:cTn>
                              </p:par>
                            </p:childTnLst>
                          </p:cTn>
                        </p:par>
                        <p:par>
                          <p:cTn id="88" fill="hold">
                            <p:stCondLst>
                              <p:cond delay="7600"/>
                            </p:stCondLst>
                            <p:childTnLst>
                              <p:par>
                                <p:cTn id="89" presetID="10" presetClass="entr" presetSubtype="0" fill="hold" grpId="0" nodeType="after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200"/>
                                        <p:tgtEl>
                                          <p:spTgt spid="104"/>
                                        </p:tgtEl>
                                      </p:cBhvr>
                                    </p:animEffect>
                                  </p:childTnLst>
                                </p:cTn>
                              </p:par>
                            </p:childTnLst>
                          </p:cTn>
                        </p:par>
                        <p:par>
                          <p:cTn id="92" fill="hold">
                            <p:stCondLst>
                              <p:cond delay="7800"/>
                            </p:stCondLst>
                            <p:childTnLst>
                              <p:par>
                                <p:cTn id="93" presetID="10" presetClass="entr" presetSubtype="0" fill="hold" grpId="0" nodeType="after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200"/>
                                        <p:tgtEl>
                                          <p:spTgt spid="103"/>
                                        </p:tgtEl>
                                      </p:cBhvr>
                                    </p:animEffect>
                                  </p:childTnLst>
                                </p:cTn>
                              </p:par>
                            </p:childTnLst>
                          </p:cTn>
                        </p:par>
                        <p:par>
                          <p:cTn id="96" fill="hold">
                            <p:stCondLst>
                              <p:cond delay="8000"/>
                            </p:stCondLst>
                            <p:childTnLst>
                              <p:par>
                                <p:cTn id="97" presetID="10" presetClass="entr" presetSubtype="0" fill="hold" grpId="0" nodeType="after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fade">
                                      <p:cBhvr>
                                        <p:cTn id="99" dur="200"/>
                                        <p:tgtEl>
                                          <p:spTgt spid="88"/>
                                        </p:tgtEl>
                                      </p:cBhvr>
                                    </p:animEffect>
                                  </p:childTnLst>
                                </p:cTn>
                              </p:par>
                            </p:childTnLst>
                          </p:cTn>
                        </p:par>
                        <p:par>
                          <p:cTn id="100" fill="hold">
                            <p:stCondLst>
                              <p:cond delay="8200"/>
                            </p:stCondLst>
                            <p:childTnLst>
                              <p:par>
                                <p:cTn id="101" presetID="10" presetClass="entr" presetSubtype="0" fill="hold" grpId="0" nodeType="afterEffect">
                                  <p:stCondLst>
                                    <p:cond delay="0"/>
                                  </p:stCondLst>
                                  <p:childTnLst>
                                    <p:set>
                                      <p:cBhvr>
                                        <p:cTn id="102" dur="1" fill="hold">
                                          <p:stCondLst>
                                            <p:cond delay="0"/>
                                          </p:stCondLst>
                                        </p:cTn>
                                        <p:tgtEl>
                                          <p:spTgt spid="87"/>
                                        </p:tgtEl>
                                        <p:attrNameLst>
                                          <p:attrName>style.visibility</p:attrName>
                                        </p:attrNameLst>
                                      </p:cBhvr>
                                      <p:to>
                                        <p:strVal val="visible"/>
                                      </p:to>
                                    </p:set>
                                    <p:animEffect transition="in" filter="fade">
                                      <p:cBhvr>
                                        <p:cTn id="103" dur="200"/>
                                        <p:tgtEl>
                                          <p:spTgt spid="87"/>
                                        </p:tgtEl>
                                      </p:cBhvr>
                                    </p:animEffect>
                                  </p:childTnLst>
                                </p:cTn>
                              </p:par>
                            </p:childTnLst>
                          </p:cTn>
                        </p:par>
                        <p:par>
                          <p:cTn id="104" fill="hold">
                            <p:stCondLst>
                              <p:cond delay="84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200"/>
                                        <p:tgtEl>
                                          <p:spTgt spid="62"/>
                                        </p:tgtEl>
                                      </p:cBhvr>
                                    </p:animEffect>
                                  </p:childTnLst>
                                </p:cTn>
                              </p:par>
                            </p:childTnLst>
                          </p:cTn>
                        </p:par>
                        <p:par>
                          <p:cTn id="108" fill="hold">
                            <p:stCondLst>
                              <p:cond delay="8600"/>
                            </p:stCondLst>
                            <p:childTnLst>
                              <p:par>
                                <p:cTn id="109" presetID="10" presetClass="entr" presetSubtype="0" fill="hold" grpId="0"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200"/>
                                        <p:tgtEl>
                                          <p:spTgt spid="61"/>
                                        </p:tgtEl>
                                      </p:cBhvr>
                                    </p:animEffect>
                                  </p:childTnLst>
                                </p:cTn>
                              </p:par>
                            </p:childTnLst>
                          </p:cTn>
                        </p:par>
                        <p:par>
                          <p:cTn id="112" fill="hold">
                            <p:stCondLst>
                              <p:cond delay="8800"/>
                            </p:stCondLst>
                            <p:childTnLst>
                              <p:par>
                                <p:cTn id="113" presetID="10" presetClass="entr" presetSubtype="0" fill="hold" grpId="0" nodeType="after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fade">
                                      <p:cBhvr>
                                        <p:cTn id="115" dur="200"/>
                                        <p:tgtEl>
                                          <p:spTgt spid="72"/>
                                        </p:tgtEl>
                                      </p:cBhvr>
                                    </p:animEffect>
                                  </p:childTnLst>
                                </p:cTn>
                              </p:par>
                            </p:childTnLst>
                          </p:cTn>
                        </p:par>
                        <p:par>
                          <p:cTn id="116" fill="hold">
                            <p:stCondLst>
                              <p:cond delay="9000"/>
                            </p:stCondLst>
                            <p:childTnLst>
                              <p:par>
                                <p:cTn id="117" presetID="10" presetClass="entr" presetSubtype="0" fill="hold" grpId="0" nodeType="after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200"/>
                                        <p:tgtEl>
                                          <p:spTgt spid="71"/>
                                        </p:tgtEl>
                                      </p:cBhvr>
                                    </p:animEffect>
                                  </p:childTnLst>
                                </p:cTn>
                              </p:par>
                            </p:childTnLst>
                          </p:cTn>
                        </p:par>
                        <p:par>
                          <p:cTn id="120" fill="hold">
                            <p:stCondLst>
                              <p:cond delay="9200"/>
                            </p:stCondLst>
                            <p:childTnLst>
                              <p:par>
                                <p:cTn id="121" presetID="14" presetClass="entr" presetSubtype="10" fill="hold" grpId="0" nodeType="afterEffect">
                                  <p:stCondLst>
                                    <p:cond delay="0"/>
                                  </p:stCondLst>
                                  <p:childTnLst>
                                    <p:set>
                                      <p:cBhvr>
                                        <p:cTn id="122" dur="1" fill="hold">
                                          <p:stCondLst>
                                            <p:cond delay="0"/>
                                          </p:stCondLst>
                                        </p:cTn>
                                        <p:tgtEl>
                                          <p:spTgt spid="65"/>
                                        </p:tgtEl>
                                        <p:attrNameLst>
                                          <p:attrName>style.visibility</p:attrName>
                                        </p:attrNameLst>
                                      </p:cBhvr>
                                      <p:to>
                                        <p:strVal val="visible"/>
                                      </p:to>
                                    </p:set>
                                    <p:animEffect transition="in" filter="randombar(horizontal)">
                                      <p:cBhvr>
                                        <p:cTn id="123" dur="500"/>
                                        <p:tgtEl>
                                          <p:spTgt spid="65"/>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randombar(horizontal)">
                                      <p:cBhvr>
                                        <p:cTn id="126" dur="500"/>
                                        <p:tgtEl>
                                          <p:spTgt spid="17"/>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animEffect transition="in" filter="randombar(horizontal)">
                                      <p:cBhvr>
                                        <p:cTn id="129" dur="500"/>
                                        <p:tgtEl>
                                          <p:spTgt spid="81"/>
                                        </p:tgtEl>
                                      </p:cBhvr>
                                    </p:animEffect>
                                  </p:childTnLst>
                                </p:cTn>
                              </p:par>
                              <p:par>
                                <p:cTn id="130" presetID="14" presetClass="entr" presetSubtype="10" fill="hold" grpId="0" nodeType="withEffect">
                                  <p:stCondLst>
                                    <p:cond delay="0"/>
                                  </p:stCondLst>
                                  <p:childTnLst>
                                    <p:set>
                                      <p:cBhvr>
                                        <p:cTn id="131" dur="1" fill="hold">
                                          <p:stCondLst>
                                            <p:cond delay="0"/>
                                          </p:stCondLst>
                                        </p:cTn>
                                        <p:tgtEl>
                                          <p:spTgt spid="97"/>
                                        </p:tgtEl>
                                        <p:attrNameLst>
                                          <p:attrName>style.visibility</p:attrName>
                                        </p:attrNameLst>
                                      </p:cBhvr>
                                      <p:to>
                                        <p:strVal val="visible"/>
                                      </p:to>
                                    </p:set>
                                    <p:animEffect transition="in" filter="randombar(horizontal)">
                                      <p:cBhvr>
                                        <p:cTn id="132" dur="500"/>
                                        <p:tgtEl>
                                          <p:spTgt spid="97"/>
                                        </p:tgtEl>
                                      </p:cBhvr>
                                    </p:animEffect>
                                  </p:childTnLst>
                                </p:cTn>
                              </p:par>
                            </p:childTnLst>
                          </p:cTn>
                        </p:par>
                        <p:par>
                          <p:cTn id="133" fill="hold">
                            <p:stCondLst>
                              <p:cond delay="9700"/>
                            </p:stCondLst>
                            <p:childTnLst>
                              <p:par>
                                <p:cTn id="134" presetID="55" presetClass="entr" presetSubtype="0" fill="hold" grpId="0" nodeType="afterEffect">
                                  <p:stCondLst>
                                    <p:cond delay="0"/>
                                  </p:stCondLst>
                                  <p:childTnLst>
                                    <p:set>
                                      <p:cBhvr>
                                        <p:cTn id="135" dur="1" fill="hold">
                                          <p:stCondLst>
                                            <p:cond delay="0"/>
                                          </p:stCondLst>
                                        </p:cTn>
                                        <p:tgtEl>
                                          <p:spTgt spid="66"/>
                                        </p:tgtEl>
                                        <p:attrNameLst>
                                          <p:attrName>style.visibility</p:attrName>
                                        </p:attrNameLst>
                                      </p:cBhvr>
                                      <p:to>
                                        <p:strVal val="visible"/>
                                      </p:to>
                                    </p:set>
                                    <p:anim calcmode="lin" valueType="num">
                                      <p:cBhvr>
                                        <p:cTn id="136" dur="1000" fill="hold"/>
                                        <p:tgtEl>
                                          <p:spTgt spid="66"/>
                                        </p:tgtEl>
                                        <p:attrNameLst>
                                          <p:attrName>ppt_w</p:attrName>
                                        </p:attrNameLst>
                                      </p:cBhvr>
                                      <p:tavLst>
                                        <p:tav tm="0">
                                          <p:val>
                                            <p:strVal val="#ppt_w*0.70"/>
                                          </p:val>
                                        </p:tav>
                                        <p:tav tm="100000">
                                          <p:val>
                                            <p:strVal val="#ppt_w"/>
                                          </p:val>
                                        </p:tav>
                                      </p:tavLst>
                                    </p:anim>
                                    <p:anim calcmode="lin" valueType="num">
                                      <p:cBhvr>
                                        <p:cTn id="137" dur="1000" fill="hold"/>
                                        <p:tgtEl>
                                          <p:spTgt spid="66"/>
                                        </p:tgtEl>
                                        <p:attrNameLst>
                                          <p:attrName>ppt_h</p:attrName>
                                        </p:attrNameLst>
                                      </p:cBhvr>
                                      <p:tavLst>
                                        <p:tav tm="0">
                                          <p:val>
                                            <p:strVal val="#ppt_h"/>
                                          </p:val>
                                        </p:tav>
                                        <p:tav tm="100000">
                                          <p:val>
                                            <p:strVal val="#ppt_h"/>
                                          </p:val>
                                        </p:tav>
                                      </p:tavLst>
                                    </p:anim>
                                    <p:animEffect transition="in" filter="fade">
                                      <p:cBhvr>
                                        <p:cTn id="138" dur="1000"/>
                                        <p:tgtEl>
                                          <p:spTgt spid="66"/>
                                        </p:tgtEl>
                                      </p:cBhvr>
                                    </p:animEffect>
                                  </p:childTnLst>
                                </p:cTn>
                              </p:par>
                            </p:childTnLst>
                          </p:cTn>
                        </p:par>
                        <p:par>
                          <p:cTn id="139" fill="hold">
                            <p:stCondLst>
                              <p:cond delay="10700"/>
                            </p:stCondLst>
                            <p:childTnLst>
                              <p:par>
                                <p:cTn id="140" presetID="55" presetClass="entr" presetSubtype="0" fill="hold" grpId="0" nodeType="afterEffect">
                                  <p:stCondLst>
                                    <p:cond delay="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strVal val="#ppt_w*0.70"/>
                                          </p:val>
                                        </p:tav>
                                        <p:tav tm="100000">
                                          <p:val>
                                            <p:strVal val="#ppt_w"/>
                                          </p:val>
                                        </p:tav>
                                      </p:tavLst>
                                    </p:anim>
                                    <p:anim calcmode="lin" valueType="num">
                                      <p:cBhvr>
                                        <p:cTn id="143" dur="1000" fill="hold"/>
                                        <p:tgtEl>
                                          <p:spTgt spid="18"/>
                                        </p:tgtEl>
                                        <p:attrNameLst>
                                          <p:attrName>ppt_h</p:attrName>
                                        </p:attrNameLst>
                                      </p:cBhvr>
                                      <p:tavLst>
                                        <p:tav tm="0">
                                          <p:val>
                                            <p:strVal val="#ppt_h"/>
                                          </p:val>
                                        </p:tav>
                                        <p:tav tm="100000">
                                          <p:val>
                                            <p:strVal val="#ppt_h"/>
                                          </p:val>
                                        </p:tav>
                                      </p:tavLst>
                                    </p:anim>
                                    <p:animEffect transition="in" filter="fade">
                                      <p:cBhvr>
                                        <p:cTn id="144" dur="1000"/>
                                        <p:tgtEl>
                                          <p:spTgt spid="18"/>
                                        </p:tgtEl>
                                      </p:cBhvr>
                                    </p:animEffect>
                                  </p:childTnLst>
                                </p:cTn>
                              </p:par>
                            </p:childTnLst>
                          </p:cTn>
                        </p:par>
                        <p:par>
                          <p:cTn id="145" fill="hold">
                            <p:stCondLst>
                              <p:cond delay="11700"/>
                            </p:stCondLst>
                            <p:childTnLst>
                              <p:par>
                                <p:cTn id="146" presetID="55" presetClass="entr" presetSubtype="0" fill="hold" grpId="0" nodeType="afterEffect">
                                  <p:stCondLst>
                                    <p:cond delay="0"/>
                                  </p:stCondLst>
                                  <p:childTnLst>
                                    <p:set>
                                      <p:cBhvr>
                                        <p:cTn id="147" dur="1" fill="hold">
                                          <p:stCondLst>
                                            <p:cond delay="0"/>
                                          </p:stCondLst>
                                        </p:cTn>
                                        <p:tgtEl>
                                          <p:spTgt spid="82"/>
                                        </p:tgtEl>
                                        <p:attrNameLst>
                                          <p:attrName>style.visibility</p:attrName>
                                        </p:attrNameLst>
                                      </p:cBhvr>
                                      <p:to>
                                        <p:strVal val="visible"/>
                                      </p:to>
                                    </p:set>
                                    <p:anim calcmode="lin" valueType="num">
                                      <p:cBhvr>
                                        <p:cTn id="148" dur="1000" fill="hold"/>
                                        <p:tgtEl>
                                          <p:spTgt spid="82"/>
                                        </p:tgtEl>
                                        <p:attrNameLst>
                                          <p:attrName>ppt_w</p:attrName>
                                        </p:attrNameLst>
                                      </p:cBhvr>
                                      <p:tavLst>
                                        <p:tav tm="0">
                                          <p:val>
                                            <p:strVal val="#ppt_w*0.70"/>
                                          </p:val>
                                        </p:tav>
                                        <p:tav tm="100000">
                                          <p:val>
                                            <p:strVal val="#ppt_w"/>
                                          </p:val>
                                        </p:tav>
                                      </p:tavLst>
                                    </p:anim>
                                    <p:anim calcmode="lin" valueType="num">
                                      <p:cBhvr>
                                        <p:cTn id="149" dur="1000" fill="hold"/>
                                        <p:tgtEl>
                                          <p:spTgt spid="82"/>
                                        </p:tgtEl>
                                        <p:attrNameLst>
                                          <p:attrName>ppt_h</p:attrName>
                                        </p:attrNameLst>
                                      </p:cBhvr>
                                      <p:tavLst>
                                        <p:tav tm="0">
                                          <p:val>
                                            <p:strVal val="#ppt_h"/>
                                          </p:val>
                                        </p:tav>
                                        <p:tav tm="100000">
                                          <p:val>
                                            <p:strVal val="#ppt_h"/>
                                          </p:val>
                                        </p:tav>
                                      </p:tavLst>
                                    </p:anim>
                                    <p:animEffect transition="in" filter="fade">
                                      <p:cBhvr>
                                        <p:cTn id="150" dur="1000"/>
                                        <p:tgtEl>
                                          <p:spTgt spid="82"/>
                                        </p:tgtEl>
                                      </p:cBhvr>
                                    </p:animEffect>
                                  </p:childTnLst>
                                </p:cTn>
                              </p:par>
                            </p:childTnLst>
                          </p:cTn>
                        </p:par>
                        <p:par>
                          <p:cTn id="151" fill="hold">
                            <p:stCondLst>
                              <p:cond delay="12700"/>
                            </p:stCondLst>
                            <p:childTnLst>
                              <p:par>
                                <p:cTn id="152" presetID="55" presetClass="entr" presetSubtype="0" fill="hold" grpId="0" nodeType="afterEffect">
                                  <p:stCondLst>
                                    <p:cond delay="0"/>
                                  </p:stCondLst>
                                  <p:childTnLst>
                                    <p:set>
                                      <p:cBhvr>
                                        <p:cTn id="153" dur="1" fill="hold">
                                          <p:stCondLst>
                                            <p:cond delay="0"/>
                                          </p:stCondLst>
                                        </p:cTn>
                                        <p:tgtEl>
                                          <p:spTgt spid="98"/>
                                        </p:tgtEl>
                                        <p:attrNameLst>
                                          <p:attrName>style.visibility</p:attrName>
                                        </p:attrNameLst>
                                      </p:cBhvr>
                                      <p:to>
                                        <p:strVal val="visible"/>
                                      </p:to>
                                    </p:set>
                                    <p:anim calcmode="lin" valueType="num">
                                      <p:cBhvr>
                                        <p:cTn id="154" dur="1000" fill="hold"/>
                                        <p:tgtEl>
                                          <p:spTgt spid="98"/>
                                        </p:tgtEl>
                                        <p:attrNameLst>
                                          <p:attrName>ppt_w</p:attrName>
                                        </p:attrNameLst>
                                      </p:cBhvr>
                                      <p:tavLst>
                                        <p:tav tm="0">
                                          <p:val>
                                            <p:strVal val="#ppt_w*0.70"/>
                                          </p:val>
                                        </p:tav>
                                        <p:tav tm="100000">
                                          <p:val>
                                            <p:strVal val="#ppt_w"/>
                                          </p:val>
                                        </p:tav>
                                      </p:tavLst>
                                    </p:anim>
                                    <p:anim calcmode="lin" valueType="num">
                                      <p:cBhvr>
                                        <p:cTn id="155" dur="1000" fill="hold"/>
                                        <p:tgtEl>
                                          <p:spTgt spid="98"/>
                                        </p:tgtEl>
                                        <p:attrNameLst>
                                          <p:attrName>ppt_h</p:attrName>
                                        </p:attrNameLst>
                                      </p:cBhvr>
                                      <p:tavLst>
                                        <p:tav tm="0">
                                          <p:val>
                                            <p:strVal val="#ppt_h"/>
                                          </p:val>
                                        </p:tav>
                                        <p:tav tm="100000">
                                          <p:val>
                                            <p:strVal val="#ppt_h"/>
                                          </p:val>
                                        </p:tav>
                                      </p:tavLst>
                                    </p:anim>
                                    <p:animEffect transition="in" filter="fade">
                                      <p:cBhvr>
                                        <p:cTn id="156"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5" grpId="0"/>
      <p:bldP spid="81" grpId="0"/>
      <p:bldP spid="97" grpId="0"/>
      <p:bldP spid="18" grpId="0"/>
      <p:bldP spid="58" grpId="0" animBg="1"/>
      <p:bldP spid="59" grpId="0" animBg="1"/>
      <p:bldP spid="60" grpId="0" animBg="1"/>
      <p:bldP spid="61" grpId="0" animBg="1"/>
      <p:bldP spid="62" grpId="0" animBg="1"/>
      <p:bldP spid="66" grpId="0"/>
      <p:bldP spid="68" grpId="0" animBg="1"/>
      <p:bldP spid="69" grpId="0" animBg="1"/>
      <p:bldP spid="70" grpId="0" animBg="1"/>
      <p:bldP spid="71" grpId="0" animBg="1"/>
      <p:bldP spid="72" grpId="0" animBg="1"/>
      <p:bldP spid="82" grpId="0"/>
      <p:bldP spid="84" grpId="0" animBg="1"/>
      <p:bldP spid="85" grpId="0" animBg="1"/>
      <p:bldP spid="86" grpId="0" animBg="1"/>
      <p:bldP spid="87" grpId="0" animBg="1"/>
      <p:bldP spid="88" grpId="0" animBg="1"/>
      <p:bldP spid="98" grpId="0"/>
      <p:bldP spid="100" grpId="0" animBg="1"/>
      <p:bldP spid="101" grpId="0" animBg="1"/>
      <p:bldP spid="102" grpId="0" animBg="1"/>
      <p:bldP spid="103" grpId="0" animBg="1"/>
      <p:bldP spid="104" grpId="0" animBg="1"/>
      <p:bldP spid="93" grpId="0" animBg="1"/>
      <p:bldP spid="110" grpId="0"/>
      <p:bldP spid="1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448894" y="227644"/>
            <a:ext cx="7285656" cy="1201106"/>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152400" y="368300"/>
            <a:ext cx="4914900" cy="1275885"/>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0" y="0"/>
            <a:ext cx="10612382" cy="160096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endCxn id="101" idx="7"/>
          </p:cNvCxnSpPr>
          <p:nvPr/>
        </p:nvCxnSpPr>
        <p:spPr>
          <a:xfrm flipH="1">
            <a:off x="7714375" y="0"/>
            <a:ext cx="2972676" cy="1437992"/>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762500" y="368300"/>
            <a:ext cx="2929850" cy="1082613"/>
          </a:xfrm>
          <a:prstGeom prst="line">
            <a:avLst/>
          </a:prstGeom>
          <a:ln>
            <a:solidFill>
              <a:srgbClr val="FEE8FE">
                <a:alpha val="30000"/>
              </a:srgbClr>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702993" y="1397193"/>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4727857" y="341032"/>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p:cNvSpPr/>
          <p:nvPr/>
        </p:nvSpPr>
        <p:spPr>
          <a:xfrm>
            <a:off x="7660505" y="1428749"/>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3" name="椭圆 112"/>
          <p:cNvSpPr/>
          <p:nvPr/>
        </p:nvSpPr>
        <p:spPr>
          <a:xfrm>
            <a:off x="2448894" y="196087"/>
            <a:ext cx="63113" cy="63113"/>
          </a:xfrm>
          <a:prstGeom prst="ellipse">
            <a:avLst/>
          </a:prstGeom>
          <a:gradFill>
            <a:gsLst>
              <a:gs pos="100000">
                <a:srgbClr val="FAEEFC"/>
              </a:gs>
              <a:gs pos="5000">
                <a:srgbClr val="F8FFFB"/>
              </a:gs>
            </a:gsLst>
            <a:path path="circle">
              <a:fillToRect l="50000" t="50000" r="50000" b="50000"/>
            </a:path>
          </a:gradFill>
          <a:ln>
            <a:noFill/>
          </a:ln>
          <a:effectLst>
            <a:glow rad="228600">
              <a:srgbClr val="FEE8FE">
                <a:alpha val="40000"/>
              </a:srgbClr>
            </a:glow>
            <a:outerShdw blurRad="355600" sx="125000" sy="125000" algn="ctr" rotWithShape="0">
              <a:srgbClr val="FEE8F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TextBox 7">
            <a:extLst>
              <a:ext uri="{FF2B5EF4-FFF2-40B4-BE49-F238E27FC236}">
                <a16:creationId xmlns:a16="http://schemas.microsoft.com/office/drawing/2014/main" id="{43A450D4-7F73-4B8E-BC9A-E163AC328312}"/>
              </a:ext>
            </a:extLst>
          </p:cNvPr>
          <p:cNvSpPr txBox="1"/>
          <p:nvPr/>
        </p:nvSpPr>
        <p:spPr>
          <a:xfrm>
            <a:off x="1440550" y="662680"/>
            <a:ext cx="1567607" cy="496544"/>
          </a:xfrm>
          <a:prstGeom prst="rect">
            <a:avLst/>
          </a:prstGeom>
          <a:noFill/>
        </p:spPr>
        <p:txBody>
          <a:bodyPr wrap="none" lIns="65023" tIns="32511" rIns="65023" bIns="32511" rtlCol="0">
            <a:spAutoFit/>
          </a:bodyPr>
          <a:lstStyle/>
          <a:p>
            <a:pPr marL="0" lvl="1"/>
            <a:r>
              <a:rPr lang="zh-CN" altLang="en-US" sz="2800" b="1"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Arial" panose="020B0604020202020204" pitchFamily="34" charset="0"/>
                <a:ea typeface="微软雅黑" panose="020B0503020204020204" pitchFamily="34" charset="-122"/>
                <a:cs typeface="+mn-ea"/>
                <a:sym typeface="Arial" panose="020B0604020202020204" pitchFamily="34" charset="0"/>
              </a:rPr>
              <a:t>实施产品</a:t>
            </a:r>
          </a:p>
        </p:txBody>
      </p:sp>
      <p:sp>
        <p:nvSpPr>
          <p:cNvPr id="79" name="TextBox 7">
            <a:extLst>
              <a:ext uri="{FF2B5EF4-FFF2-40B4-BE49-F238E27FC236}">
                <a16:creationId xmlns:a16="http://schemas.microsoft.com/office/drawing/2014/main" id="{9183C27D-15D2-47BF-8B5A-76A37520C75F}"/>
              </a:ext>
            </a:extLst>
          </p:cNvPr>
          <p:cNvSpPr txBox="1"/>
          <p:nvPr/>
        </p:nvSpPr>
        <p:spPr>
          <a:xfrm>
            <a:off x="582549" y="462625"/>
            <a:ext cx="870301" cy="896654"/>
          </a:xfrm>
          <a:prstGeom prst="rect">
            <a:avLst/>
          </a:prstGeom>
          <a:noFill/>
        </p:spPr>
        <p:txBody>
          <a:bodyPr wrap="none" lIns="65023" tIns="32511" rIns="65023" bIns="32511" rtlCol="0">
            <a:spAutoFit/>
          </a:bodyPr>
          <a:lstStyle/>
          <a:p>
            <a:pPr marL="0" lvl="1"/>
            <a:r>
              <a:rPr lang="en-US" altLang="zh-CN"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rPr>
              <a:t>06</a:t>
            </a:r>
            <a:endParaRPr lang="zh-CN" altLang="en-US" sz="5400" dirty="0">
              <a:gradFill flip="none" rotWithShape="1">
                <a:gsLst>
                  <a:gs pos="0">
                    <a:srgbClr val="05C2E2"/>
                  </a:gs>
                  <a:gs pos="100000">
                    <a:srgbClr val="5541F9"/>
                  </a:gs>
                </a:gsLst>
                <a:lin ang="2700000" scaled="1"/>
                <a:tileRect/>
              </a:gradFill>
              <a:effectLst>
                <a:outerShdw blurRad="254000" dist="38100" dir="8100000" algn="tr" rotWithShape="0">
                  <a:srgbClr val="05C2E2">
                    <a:alpha val="40000"/>
                  </a:srgbClr>
                </a:outerShdw>
              </a:effectLst>
              <a:latin typeface="Impact" panose="020B0806030902050204" pitchFamily="34" charset="0"/>
              <a:ea typeface="微软雅黑" panose="020B0503020204020204" pitchFamily="34" charset="-122"/>
              <a:cs typeface="+mn-ea"/>
              <a:sym typeface="Arial" panose="020B0604020202020204" pitchFamily="34" charset="0"/>
            </a:endParaRPr>
          </a:p>
        </p:txBody>
      </p:sp>
      <p:sp>
        <p:nvSpPr>
          <p:cNvPr id="80" name="文本框 79">
            <a:extLst>
              <a:ext uri="{FF2B5EF4-FFF2-40B4-BE49-F238E27FC236}">
                <a16:creationId xmlns:a16="http://schemas.microsoft.com/office/drawing/2014/main" id="{3BA437EB-61F5-45F1-9FFC-FAB0D9AB2E7D}"/>
              </a:ext>
            </a:extLst>
          </p:cNvPr>
          <p:cNvSpPr txBox="1"/>
          <p:nvPr/>
        </p:nvSpPr>
        <p:spPr>
          <a:xfrm>
            <a:off x="860455" y="2380447"/>
            <a:ext cx="5218703" cy="1569660"/>
          </a:xfrm>
          <a:prstGeom prst="rect">
            <a:avLst/>
          </a:prstGeom>
          <a:noFill/>
        </p:spPr>
        <p:txBody>
          <a:bodyPr wrap="square" rtlCol="0">
            <a:spAutoFit/>
          </a:bodyPr>
          <a:lstStyle>
            <a:defPPr>
              <a:defRPr lang="zh-CN"/>
            </a:defPPr>
            <a:lvl1pPr>
              <a:defRPr sz="2800">
                <a:gradFill flip="none" rotWithShape="1">
                  <a:gsLst>
                    <a:gs pos="100000">
                      <a:srgbClr val="CD34FB"/>
                    </a:gs>
                    <a:gs pos="50000">
                      <a:srgbClr val="1D50F4"/>
                    </a:gs>
                    <a:gs pos="0">
                      <a:srgbClr val="28E5FD"/>
                    </a:gs>
                  </a:gsLst>
                  <a:lin ang="0" scaled="1"/>
                  <a:tileRect/>
                </a:gradFill>
                <a:latin typeface="Aaargh" panose="000004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latin typeface="微软雅黑" panose="020B0503020204020204" pitchFamily="34" charset="-122"/>
                <a:ea typeface="微软雅黑" panose="020B0503020204020204" pitchFamily="34" charset="-122"/>
              </a:rPr>
              <a:t>Best Designed Device Mockup Slides for Your Presentation</a:t>
            </a:r>
            <a:endParaRPr kumimoji="0" lang="zh-CN" altLang="en-US" sz="3200" b="0" i="0" u="none" strike="noStrike" kern="1200" cap="none" spc="0" normalizeH="0" baseline="0" noProof="0" dirty="0">
              <a:ln>
                <a:noFill/>
              </a:ln>
              <a:gradFill flip="none" rotWithShape="1">
                <a:gsLst>
                  <a:gs pos="100000">
                    <a:srgbClr val="CD34FB">
                      <a:lumMod val="100000"/>
                    </a:srgbClr>
                  </a:gs>
                  <a:gs pos="50000">
                    <a:srgbClr val="1D50F4">
                      <a:lumMod val="100000"/>
                    </a:srgbClr>
                  </a:gs>
                  <a:gs pos="0">
                    <a:srgbClr val="28E5FD">
                      <a:lumMod val="100000"/>
                    </a:srgbClr>
                  </a:gs>
                </a:gsLst>
                <a:lin ang="0" scaled="1"/>
                <a:tileRect/>
              </a:gradFill>
              <a:effectLst/>
              <a:uLnTx/>
              <a:uFillTx/>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C848860A-8193-4CC4-B98A-496D2AD77E68}"/>
              </a:ext>
            </a:extLst>
          </p:cNvPr>
          <p:cNvSpPr txBox="1"/>
          <p:nvPr/>
        </p:nvSpPr>
        <p:spPr>
          <a:xfrm>
            <a:off x="860455" y="4043478"/>
            <a:ext cx="4116044" cy="73834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This is some </a:t>
            </a:r>
            <a:r>
              <a:rPr kumimoji="0" lang="en-US" altLang="zh-CN" sz="1200" b="0" i="0" u="none" strike="noStrike" kern="1200" cap="none" spc="0" normalizeH="0" baseline="0" noProof="0" dirty="0" err="1">
                <a:ln>
                  <a:noFill/>
                </a:ln>
                <a:solidFill>
                  <a:prstClr val="white">
                    <a:alpha val="80000"/>
                  </a:prstClr>
                </a:solidFill>
                <a:effectLst/>
                <a:uLnTx/>
                <a:uFillTx/>
                <a:latin typeface="微软雅黑" panose="020B0503020204020204" pitchFamily="34" charset="-122"/>
                <a:ea typeface="微软雅黑" panose="020B0503020204020204" pitchFamily="34" charset="-122"/>
              </a:rPr>
              <a:t>text.Place</a:t>
            </a:r>
            <a:r>
              <a:rPr kumimoji="0" lang="en-US" altLang="zh-CN" sz="12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 your preferred texts </a:t>
            </a:r>
            <a:r>
              <a:rPr kumimoji="0" lang="en-US" altLang="zh-CN" sz="1200" b="0" i="0" u="none" strike="noStrike" kern="1200" cap="none" spc="0" normalizeH="0" baseline="0" noProof="0" dirty="0" err="1">
                <a:ln>
                  <a:noFill/>
                </a:ln>
                <a:solidFill>
                  <a:prstClr val="white">
                    <a:alpha val="80000"/>
                  </a:prstClr>
                </a:solidFill>
                <a:effectLst/>
                <a:uLnTx/>
                <a:uFillTx/>
                <a:latin typeface="微软雅黑" panose="020B0503020204020204" pitchFamily="34" charset="-122"/>
                <a:ea typeface="微软雅黑" panose="020B0503020204020204" pitchFamily="34" charset="-122"/>
              </a:rPr>
              <a:t>here.You</a:t>
            </a:r>
            <a:r>
              <a:rPr kumimoji="0" lang="en-US" altLang="zh-CN" sz="12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 can change it as you want. This is some </a:t>
            </a:r>
            <a:r>
              <a:rPr kumimoji="0" lang="en-US" altLang="zh-CN" sz="1200" b="0" i="0" u="none" strike="noStrike" kern="1200" cap="none" spc="0" normalizeH="0" baseline="0" noProof="0" dirty="0" err="1">
                <a:ln>
                  <a:noFill/>
                </a:ln>
                <a:solidFill>
                  <a:prstClr val="white">
                    <a:alpha val="80000"/>
                  </a:prstClr>
                </a:solidFill>
                <a:effectLst/>
                <a:uLnTx/>
                <a:uFillTx/>
                <a:latin typeface="微软雅黑" panose="020B0503020204020204" pitchFamily="34" charset="-122"/>
                <a:ea typeface="微软雅黑" panose="020B0503020204020204" pitchFamily="34" charset="-122"/>
              </a:rPr>
              <a:t>text.Place</a:t>
            </a:r>
            <a:r>
              <a:rPr kumimoji="0" lang="en-US" altLang="zh-CN" sz="12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rPr>
              <a:t> your preferred texts here.</a:t>
            </a:r>
            <a:endParaRPr kumimoji="0" lang="zh-CN" altLang="en-US" sz="1200" b="0" i="0" u="none" strike="noStrike" kern="12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endParaRPr>
          </a:p>
        </p:txBody>
      </p:sp>
      <p:grpSp>
        <p:nvGrpSpPr>
          <p:cNvPr id="82" name="组合 81">
            <a:extLst>
              <a:ext uri="{FF2B5EF4-FFF2-40B4-BE49-F238E27FC236}">
                <a16:creationId xmlns:a16="http://schemas.microsoft.com/office/drawing/2014/main" id="{2D43E78E-477B-4625-8881-271C83B44B0B}"/>
              </a:ext>
            </a:extLst>
          </p:cNvPr>
          <p:cNvGrpSpPr/>
          <p:nvPr/>
        </p:nvGrpSpPr>
        <p:grpSpPr>
          <a:xfrm>
            <a:off x="946027" y="5161151"/>
            <a:ext cx="686613" cy="686613"/>
            <a:chOff x="5620086" y="3225883"/>
            <a:chExt cx="491877" cy="491877"/>
          </a:xfrm>
        </p:grpSpPr>
        <p:sp>
          <p:nvSpPr>
            <p:cNvPr id="83" name="椭圆 82">
              <a:extLst>
                <a:ext uri="{FF2B5EF4-FFF2-40B4-BE49-F238E27FC236}">
                  <a16:creationId xmlns:a16="http://schemas.microsoft.com/office/drawing/2014/main" id="{D8EB22CC-6F68-4663-87CC-2F7E10721879}"/>
                </a:ext>
              </a:extLst>
            </p:cNvPr>
            <p:cNvSpPr/>
            <p:nvPr/>
          </p:nvSpPr>
          <p:spPr>
            <a:xfrm>
              <a:off x="5620086" y="3225883"/>
              <a:ext cx="491877" cy="491877"/>
            </a:xfrm>
            <a:prstGeom prst="ellipse">
              <a:avLst/>
            </a:prstGeom>
            <a:gradFill>
              <a:gsLst>
                <a:gs pos="0">
                  <a:srgbClr val="28E5FD">
                    <a:lumMod val="70000"/>
                  </a:srgbClr>
                </a:gs>
                <a:gs pos="50000">
                  <a:srgbClr val="1D50F4">
                    <a:lumMod val="70000"/>
                  </a:srgbClr>
                </a:gs>
                <a:gs pos="100000">
                  <a:srgbClr val="D444EE">
                    <a:lumMod val="7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4" name="稻壳儿小白白(http://dwz.cn/Wu2UP)">
              <a:extLst>
                <a:ext uri="{FF2B5EF4-FFF2-40B4-BE49-F238E27FC236}">
                  <a16:creationId xmlns:a16="http://schemas.microsoft.com/office/drawing/2014/main" id="{811D36A4-E9C6-4101-9342-981D8604227E}"/>
                </a:ext>
              </a:extLst>
            </p:cNvPr>
            <p:cNvSpPr>
              <a:spLocks noChangeAspect="1"/>
            </p:cNvSpPr>
            <p:nvPr/>
          </p:nvSpPr>
          <p:spPr bwMode="auto">
            <a:xfrm>
              <a:off x="5736667" y="3346481"/>
              <a:ext cx="258715" cy="250680"/>
            </a:xfrm>
            <a:custGeom>
              <a:avLst/>
              <a:gdLst>
                <a:gd name="T0" fmla="*/ 2147483646 w 634"/>
                <a:gd name="T1" fmla="*/ 0 h 619"/>
                <a:gd name="T2" fmla="*/ 2147483646 w 634"/>
                <a:gd name="T3" fmla="*/ 0 h 619"/>
                <a:gd name="T4" fmla="*/ 2147483646 w 634"/>
                <a:gd name="T5" fmla="*/ 0 h 619"/>
                <a:gd name="T6" fmla="*/ 0 w 634"/>
                <a:gd name="T7" fmla="*/ 2147483646 h 619"/>
                <a:gd name="T8" fmla="*/ 0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2147483646 h 619"/>
                <a:gd name="T18" fmla="*/ 2147483646 w 634"/>
                <a:gd name="T19" fmla="*/ 0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2147483646 h 619"/>
                <a:gd name="T34" fmla="*/ 2147483646 w 634"/>
                <a:gd name="T35" fmla="*/ 2147483646 h 619"/>
                <a:gd name="T36" fmla="*/ 2147483646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2147483646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2147483646 w 634"/>
                <a:gd name="T69" fmla="*/ 2147483646 h 619"/>
                <a:gd name="T70" fmla="*/ 2147483646 w 634"/>
                <a:gd name="T71" fmla="*/ 2147483646 h 619"/>
                <a:gd name="T72" fmla="*/ 2147483646 w 634"/>
                <a:gd name="T73" fmla="*/ 2147483646 h 619"/>
                <a:gd name="T74" fmla="*/ 2147483646 w 634"/>
                <a:gd name="T75" fmla="*/ 2147483646 h 619"/>
                <a:gd name="T76" fmla="*/ 2147483646 w 634"/>
                <a:gd name="T77" fmla="*/ 2147483646 h 619"/>
                <a:gd name="T78" fmla="*/ 2147483646 w 634"/>
                <a:gd name="T79" fmla="*/ 2147483646 h 619"/>
                <a:gd name="T80" fmla="*/ 2147483646 w 634"/>
                <a:gd name="T81" fmla="*/ 2147483646 h 619"/>
                <a:gd name="T82" fmla="*/ 2147483646 w 634"/>
                <a:gd name="T83" fmla="*/ 2147483646 h 619"/>
                <a:gd name="T84" fmla="*/ 2147483646 w 634"/>
                <a:gd name="T85" fmla="*/ 2147483646 h 619"/>
                <a:gd name="T86" fmla="*/ 2147483646 w 634"/>
                <a:gd name="T87" fmla="*/ 2147483646 h 619"/>
                <a:gd name="T88" fmla="*/ 2147483646 w 634"/>
                <a:gd name="T89" fmla="*/ 2147483646 h 619"/>
                <a:gd name="T90" fmla="*/ 2147483646 w 634"/>
                <a:gd name="T91" fmla="*/ 2147483646 h 619"/>
                <a:gd name="T92" fmla="*/ 2147483646 w 634"/>
                <a:gd name="T93" fmla="*/ 2147483646 h 619"/>
                <a:gd name="T94" fmla="*/ 2147483646 w 634"/>
                <a:gd name="T95" fmla="*/ 2147483646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560" y="0"/>
                  </a:moveTo>
                  <a:lnTo>
                    <a:pt x="560" y="0"/>
                  </a:lnTo>
                  <a:cubicBezTo>
                    <a:pt x="89" y="0"/>
                    <a:pt x="89" y="0"/>
                    <a:pt x="89" y="0"/>
                  </a:cubicBezTo>
                  <a:cubicBezTo>
                    <a:pt x="45" y="0"/>
                    <a:pt x="0" y="29"/>
                    <a:pt x="0" y="74"/>
                  </a:cubicBezTo>
                  <a:cubicBezTo>
                    <a:pt x="0" y="545"/>
                    <a:pt x="0" y="545"/>
                    <a:pt x="0" y="545"/>
                  </a:cubicBezTo>
                  <a:cubicBezTo>
                    <a:pt x="0" y="589"/>
                    <a:pt x="45"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89" y="589"/>
                  </a:moveTo>
                  <a:lnTo>
                    <a:pt x="89" y="589"/>
                  </a:lnTo>
                  <a:cubicBezTo>
                    <a:pt x="59" y="589"/>
                    <a:pt x="45" y="559"/>
                    <a:pt x="45" y="545"/>
                  </a:cubicBezTo>
                  <a:cubicBezTo>
                    <a:pt x="45" y="530"/>
                    <a:pt x="45" y="530"/>
                    <a:pt x="45" y="530"/>
                  </a:cubicBezTo>
                  <a:cubicBezTo>
                    <a:pt x="207" y="383"/>
                    <a:pt x="207" y="383"/>
                    <a:pt x="207" y="383"/>
                  </a:cubicBezTo>
                  <a:cubicBezTo>
                    <a:pt x="398" y="589"/>
                    <a:pt x="398" y="589"/>
                    <a:pt x="398" y="589"/>
                  </a:cubicBezTo>
                  <a:lnTo>
                    <a:pt x="89" y="589"/>
                  </a:lnTo>
                  <a:close/>
                  <a:moveTo>
                    <a:pt x="589" y="545"/>
                  </a:moveTo>
                  <a:lnTo>
                    <a:pt x="589" y="545"/>
                  </a:lnTo>
                  <a:cubicBezTo>
                    <a:pt x="589" y="559"/>
                    <a:pt x="575" y="589"/>
                    <a:pt x="560" y="589"/>
                  </a:cubicBezTo>
                  <a:cubicBezTo>
                    <a:pt x="457" y="589"/>
                    <a:pt x="457" y="589"/>
                    <a:pt x="457" y="589"/>
                  </a:cubicBezTo>
                  <a:cubicBezTo>
                    <a:pt x="310" y="442"/>
                    <a:pt x="310" y="442"/>
                    <a:pt x="310" y="442"/>
                  </a:cubicBezTo>
                  <a:cubicBezTo>
                    <a:pt x="471" y="265"/>
                    <a:pt x="471" y="265"/>
                    <a:pt x="471" y="265"/>
                  </a:cubicBezTo>
                  <a:cubicBezTo>
                    <a:pt x="589" y="383"/>
                    <a:pt x="589" y="383"/>
                    <a:pt x="589" y="383"/>
                  </a:cubicBezTo>
                  <a:lnTo>
                    <a:pt x="589" y="545"/>
                  </a:lnTo>
                  <a:close/>
                  <a:moveTo>
                    <a:pt x="589" y="339"/>
                  </a:moveTo>
                  <a:lnTo>
                    <a:pt x="589" y="339"/>
                  </a:lnTo>
                  <a:cubicBezTo>
                    <a:pt x="471" y="206"/>
                    <a:pt x="471" y="206"/>
                    <a:pt x="471" y="206"/>
                  </a:cubicBezTo>
                  <a:cubicBezTo>
                    <a:pt x="280" y="412"/>
                    <a:pt x="280" y="412"/>
                    <a:pt x="280" y="412"/>
                  </a:cubicBezTo>
                  <a:cubicBezTo>
                    <a:pt x="207" y="324"/>
                    <a:pt x="207" y="324"/>
                    <a:pt x="207" y="324"/>
                  </a:cubicBezTo>
                  <a:cubicBezTo>
                    <a:pt x="45" y="471"/>
                    <a:pt x="45" y="471"/>
                    <a:pt x="45" y="471"/>
                  </a:cubicBezTo>
                  <a:cubicBezTo>
                    <a:pt x="45" y="74"/>
                    <a:pt x="45" y="74"/>
                    <a:pt x="45" y="74"/>
                  </a:cubicBezTo>
                  <a:cubicBezTo>
                    <a:pt x="45" y="59"/>
                    <a:pt x="59" y="29"/>
                    <a:pt x="89" y="29"/>
                  </a:cubicBezTo>
                  <a:cubicBezTo>
                    <a:pt x="560" y="29"/>
                    <a:pt x="560" y="29"/>
                    <a:pt x="560" y="29"/>
                  </a:cubicBezTo>
                  <a:cubicBezTo>
                    <a:pt x="575" y="29"/>
                    <a:pt x="589" y="59"/>
                    <a:pt x="589" y="74"/>
                  </a:cubicBezTo>
                  <a:lnTo>
                    <a:pt x="589" y="339"/>
                  </a:lnTo>
                  <a:close/>
                  <a:moveTo>
                    <a:pt x="162" y="74"/>
                  </a:moveTo>
                  <a:lnTo>
                    <a:pt x="162" y="74"/>
                  </a:lnTo>
                  <a:cubicBezTo>
                    <a:pt x="118" y="74"/>
                    <a:pt x="89" y="103"/>
                    <a:pt x="89" y="147"/>
                  </a:cubicBezTo>
                  <a:cubicBezTo>
                    <a:pt x="89" y="192"/>
                    <a:pt x="118" y="236"/>
                    <a:pt x="162" y="236"/>
                  </a:cubicBezTo>
                  <a:cubicBezTo>
                    <a:pt x="207" y="236"/>
                    <a:pt x="236" y="192"/>
                    <a:pt x="236" y="147"/>
                  </a:cubicBezTo>
                  <a:cubicBezTo>
                    <a:pt x="236" y="103"/>
                    <a:pt x="207" y="74"/>
                    <a:pt x="162" y="74"/>
                  </a:cubicBezTo>
                  <a:close/>
                  <a:moveTo>
                    <a:pt x="162" y="192"/>
                  </a:moveTo>
                  <a:lnTo>
                    <a:pt x="162" y="192"/>
                  </a:lnTo>
                  <a:cubicBezTo>
                    <a:pt x="148" y="192"/>
                    <a:pt x="118" y="177"/>
                    <a:pt x="118" y="147"/>
                  </a:cubicBezTo>
                  <a:cubicBezTo>
                    <a:pt x="118" y="133"/>
                    <a:pt x="148" y="118"/>
                    <a:pt x="162" y="118"/>
                  </a:cubicBezTo>
                  <a:cubicBezTo>
                    <a:pt x="177" y="118"/>
                    <a:pt x="207" y="133"/>
                    <a:pt x="207" y="147"/>
                  </a:cubicBezTo>
                  <a:cubicBezTo>
                    <a:pt x="207" y="177"/>
                    <a:pt x="177" y="192"/>
                    <a:pt x="162" y="192"/>
                  </a:cubicBezTo>
                  <a:close/>
                </a:path>
              </a:pathLst>
            </a:custGeom>
            <a:solidFill>
              <a:schemeClr val="bg1">
                <a:alpha val="90000"/>
              </a:schemeClr>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85" name="组合 84">
            <a:extLst>
              <a:ext uri="{FF2B5EF4-FFF2-40B4-BE49-F238E27FC236}">
                <a16:creationId xmlns:a16="http://schemas.microsoft.com/office/drawing/2014/main" id="{DFF9E222-75C2-4EBB-AED7-03EAC3B99CFA}"/>
              </a:ext>
            </a:extLst>
          </p:cNvPr>
          <p:cNvGrpSpPr/>
          <p:nvPr/>
        </p:nvGrpSpPr>
        <p:grpSpPr>
          <a:xfrm>
            <a:off x="1964670" y="5161151"/>
            <a:ext cx="686613" cy="686613"/>
            <a:chOff x="1816007" y="4522416"/>
            <a:chExt cx="686613" cy="686613"/>
          </a:xfrm>
        </p:grpSpPr>
        <p:sp>
          <p:nvSpPr>
            <p:cNvPr id="86" name="椭圆 85">
              <a:extLst>
                <a:ext uri="{FF2B5EF4-FFF2-40B4-BE49-F238E27FC236}">
                  <a16:creationId xmlns:a16="http://schemas.microsoft.com/office/drawing/2014/main" id="{8C4A4436-3B98-4D8D-8DF6-63611E0DBC37}"/>
                </a:ext>
              </a:extLst>
            </p:cNvPr>
            <p:cNvSpPr/>
            <p:nvPr/>
          </p:nvSpPr>
          <p:spPr>
            <a:xfrm>
              <a:off x="1816007" y="4522416"/>
              <a:ext cx="686613" cy="686613"/>
            </a:xfrm>
            <a:prstGeom prst="ellipse">
              <a:avLst/>
            </a:prstGeom>
            <a:gradFill>
              <a:gsLst>
                <a:gs pos="0">
                  <a:srgbClr val="28E5FD">
                    <a:lumMod val="70000"/>
                  </a:srgbClr>
                </a:gs>
                <a:gs pos="50000">
                  <a:srgbClr val="1D50F4">
                    <a:lumMod val="70000"/>
                  </a:srgbClr>
                </a:gs>
                <a:gs pos="100000">
                  <a:srgbClr val="D444EE">
                    <a:lumMod val="7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7" name="稻壳儿小白白(http://dwz.cn/Wu2UP)">
              <a:extLst>
                <a:ext uri="{FF2B5EF4-FFF2-40B4-BE49-F238E27FC236}">
                  <a16:creationId xmlns:a16="http://schemas.microsoft.com/office/drawing/2014/main" id="{422D8A7A-9FDD-4C90-B77A-A22B30782523}"/>
                </a:ext>
              </a:extLst>
            </p:cNvPr>
            <p:cNvSpPr>
              <a:spLocks noChangeAspect="1"/>
            </p:cNvSpPr>
            <p:nvPr/>
          </p:nvSpPr>
          <p:spPr bwMode="auto">
            <a:xfrm>
              <a:off x="1970260" y="4690759"/>
              <a:ext cx="378107" cy="349925"/>
            </a:xfrm>
            <a:custGeom>
              <a:avLst/>
              <a:gdLst>
                <a:gd name="T0" fmla="*/ 2147483646 w 634"/>
                <a:gd name="T1" fmla="*/ 2147483646 h 590"/>
                <a:gd name="T2" fmla="*/ 2147483646 w 634"/>
                <a:gd name="T3" fmla="*/ 2147483646 h 590"/>
                <a:gd name="T4" fmla="*/ 2147483646 w 634"/>
                <a:gd name="T5" fmla="*/ 2147483646 h 590"/>
                <a:gd name="T6" fmla="*/ 2147483646 w 634"/>
                <a:gd name="T7" fmla="*/ 2147483646 h 590"/>
                <a:gd name="T8" fmla="*/ 2147483646 w 634"/>
                <a:gd name="T9" fmla="*/ 0 h 590"/>
                <a:gd name="T10" fmla="*/ 2147483646 w 634"/>
                <a:gd name="T11" fmla="*/ 0 h 590"/>
                <a:gd name="T12" fmla="*/ 2147483646 w 634"/>
                <a:gd name="T13" fmla="*/ 2147483646 h 590"/>
                <a:gd name="T14" fmla="*/ 2147483646 w 634"/>
                <a:gd name="T15" fmla="*/ 2147483646 h 590"/>
                <a:gd name="T16" fmla="*/ 2147483646 w 634"/>
                <a:gd name="T17" fmla="*/ 2147483646 h 590"/>
                <a:gd name="T18" fmla="*/ 0 w 634"/>
                <a:gd name="T19" fmla="*/ 2147483646 h 590"/>
                <a:gd name="T20" fmla="*/ 0 w 634"/>
                <a:gd name="T21" fmla="*/ 2147483646 h 590"/>
                <a:gd name="T22" fmla="*/ 2147483646 w 634"/>
                <a:gd name="T23" fmla="*/ 2147483646 h 590"/>
                <a:gd name="T24" fmla="*/ 2147483646 w 634"/>
                <a:gd name="T25" fmla="*/ 2147483646 h 590"/>
                <a:gd name="T26" fmla="*/ 2147483646 w 634"/>
                <a:gd name="T27" fmla="*/ 2147483646 h 590"/>
                <a:gd name="T28" fmla="*/ 2147483646 w 634"/>
                <a:gd name="T29" fmla="*/ 2147483646 h 590"/>
                <a:gd name="T30" fmla="*/ 2147483646 w 634"/>
                <a:gd name="T31" fmla="*/ 2147483646 h 590"/>
                <a:gd name="T32" fmla="*/ 2147483646 w 634"/>
                <a:gd name="T33" fmla="*/ 2147483646 h 590"/>
                <a:gd name="T34" fmla="*/ 2147483646 w 634"/>
                <a:gd name="T35" fmla="*/ 2147483646 h 590"/>
                <a:gd name="T36" fmla="*/ 2147483646 w 634"/>
                <a:gd name="T37" fmla="*/ 2147483646 h 590"/>
                <a:gd name="T38" fmla="*/ 2147483646 w 634"/>
                <a:gd name="T39" fmla="*/ 2147483646 h 590"/>
                <a:gd name="T40" fmla="*/ 2147483646 w 634"/>
                <a:gd name="T41" fmla="*/ 2147483646 h 590"/>
                <a:gd name="T42" fmla="*/ 2147483646 w 634"/>
                <a:gd name="T43" fmla="*/ 2147483646 h 590"/>
                <a:gd name="T44" fmla="*/ 2147483646 w 634"/>
                <a:gd name="T45" fmla="*/ 2147483646 h 590"/>
                <a:gd name="T46" fmla="*/ 2147483646 w 634"/>
                <a:gd name="T47" fmla="*/ 2147483646 h 590"/>
                <a:gd name="T48" fmla="*/ 2147483646 w 634"/>
                <a:gd name="T49" fmla="*/ 2147483646 h 590"/>
                <a:gd name="T50" fmla="*/ 2147483646 w 634"/>
                <a:gd name="T51" fmla="*/ 2147483646 h 590"/>
                <a:gd name="T52" fmla="*/ 2147483646 w 634"/>
                <a:gd name="T53" fmla="*/ 2147483646 h 590"/>
                <a:gd name="T54" fmla="*/ 2147483646 w 634"/>
                <a:gd name="T55" fmla="*/ 2147483646 h 590"/>
                <a:gd name="T56" fmla="*/ 2147483646 w 634"/>
                <a:gd name="T57" fmla="*/ 2147483646 h 590"/>
                <a:gd name="T58" fmla="*/ 2147483646 w 634"/>
                <a:gd name="T59" fmla="*/ 2147483646 h 590"/>
                <a:gd name="T60" fmla="*/ 2147483646 w 634"/>
                <a:gd name="T61" fmla="*/ 2147483646 h 590"/>
                <a:gd name="T62" fmla="*/ 2147483646 w 634"/>
                <a:gd name="T63" fmla="*/ 2147483646 h 590"/>
                <a:gd name="T64" fmla="*/ 2147483646 w 634"/>
                <a:gd name="T65" fmla="*/ 2147483646 h 590"/>
                <a:gd name="T66" fmla="*/ 2147483646 w 634"/>
                <a:gd name="T67" fmla="*/ 2147483646 h 590"/>
                <a:gd name="T68" fmla="*/ 2147483646 w 634"/>
                <a:gd name="T69" fmla="*/ 2147483646 h 590"/>
                <a:gd name="T70" fmla="*/ 2147483646 w 634"/>
                <a:gd name="T71" fmla="*/ 2147483646 h 590"/>
                <a:gd name="T72" fmla="*/ 2147483646 w 634"/>
                <a:gd name="T73" fmla="*/ 2147483646 h 590"/>
                <a:gd name="T74" fmla="*/ 2147483646 w 634"/>
                <a:gd name="T75" fmla="*/ 2147483646 h 590"/>
                <a:gd name="T76" fmla="*/ 2147483646 w 634"/>
                <a:gd name="T77" fmla="*/ 2147483646 h 590"/>
                <a:gd name="T78" fmla="*/ 2147483646 w 634"/>
                <a:gd name="T79" fmla="*/ 2147483646 h 590"/>
                <a:gd name="T80" fmla="*/ 2147483646 w 634"/>
                <a:gd name="T81" fmla="*/ 2147483646 h 590"/>
                <a:gd name="T82" fmla="*/ 2147483646 w 634"/>
                <a:gd name="T83" fmla="*/ 2147483646 h 590"/>
                <a:gd name="T84" fmla="*/ 2147483646 w 634"/>
                <a:gd name="T85" fmla="*/ 2147483646 h 590"/>
                <a:gd name="T86" fmla="*/ 2147483646 w 634"/>
                <a:gd name="T87" fmla="*/ 2147483646 h 590"/>
                <a:gd name="T88" fmla="*/ 2147483646 w 634"/>
                <a:gd name="T89" fmla="*/ 2147483646 h 590"/>
                <a:gd name="T90" fmla="*/ 2147483646 w 634"/>
                <a:gd name="T91" fmla="*/ 2147483646 h 590"/>
                <a:gd name="T92" fmla="*/ 2147483646 w 634"/>
                <a:gd name="T93" fmla="*/ 2147483646 h 590"/>
                <a:gd name="T94" fmla="*/ 2147483646 w 634"/>
                <a:gd name="T95" fmla="*/ 2147483646 h 590"/>
                <a:gd name="T96" fmla="*/ 2147483646 w 634"/>
                <a:gd name="T97" fmla="*/ 2147483646 h 590"/>
                <a:gd name="T98" fmla="*/ 2147483646 w 634"/>
                <a:gd name="T99" fmla="*/ 2147483646 h 590"/>
                <a:gd name="T100" fmla="*/ 2147483646 w 634"/>
                <a:gd name="T101" fmla="*/ 2147483646 h 590"/>
                <a:gd name="T102" fmla="*/ 2147483646 w 634"/>
                <a:gd name="T103" fmla="*/ 2147483646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alpha val="90000"/>
              </a:schemeClr>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88" name="组合 87">
            <a:extLst>
              <a:ext uri="{FF2B5EF4-FFF2-40B4-BE49-F238E27FC236}">
                <a16:creationId xmlns:a16="http://schemas.microsoft.com/office/drawing/2014/main" id="{726318F7-9399-4A78-962D-26CF63D83270}"/>
              </a:ext>
            </a:extLst>
          </p:cNvPr>
          <p:cNvGrpSpPr/>
          <p:nvPr/>
        </p:nvGrpSpPr>
        <p:grpSpPr>
          <a:xfrm>
            <a:off x="2988931" y="5161151"/>
            <a:ext cx="686613" cy="686613"/>
            <a:chOff x="2840268" y="4522416"/>
            <a:chExt cx="686613" cy="686613"/>
          </a:xfrm>
        </p:grpSpPr>
        <p:sp>
          <p:nvSpPr>
            <p:cNvPr id="89" name="椭圆 88">
              <a:extLst>
                <a:ext uri="{FF2B5EF4-FFF2-40B4-BE49-F238E27FC236}">
                  <a16:creationId xmlns:a16="http://schemas.microsoft.com/office/drawing/2014/main" id="{09E1640A-265E-4AE2-ADC7-557B2288B8EE}"/>
                </a:ext>
              </a:extLst>
            </p:cNvPr>
            <p:cNvSpPr/>
            <p:nvPr/>
          </p:nvSpPr>
          <p:spPr>
            <a:xfrm>
              <a:off x="2840268" y="4522416"/>
              <a:ext cx="686613" cy="686613"/>
            </a:xfrm>
            <a:prstGeom prst="ellipse">
              <a:avLst/>
            </a:prstGeom>
            <a:gradFill>
              <a:gsLst>
                <a:gs pos="0">
                  <a:srgbClr val="28E5FD">
                    <a:lumMod val="70000"/>
                  </a:srgbClr>
                </a:gs>
                <a:gs pos="50000">
                  <a:srgbClr val="1D50F4">
                    <a:lumMod val="70000"/>
                  </a:srgbClr>
                </a:gs>
                <a:gs pos="100000">
                  <a:srgbClr val="D444EE">
                    <a:lumMod val="7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0" name="稻壳儿小白白(http://dwz.cn/Wu2UP)">
              <a:extLst>
                <a:ext uri="{FF2B5EF4-FFF2-40B4-BE49-F238E27FC236}">
                  <a16:creationId xmlns:a16="http://schemas.microsoft.com/office/drawing/2014/main" id="{0A8E5A57-3D81-46D4-BDF7-4AE44A236A3B}"/>
                </a:ext>
              </a:extLst>
            </p:cNvPr>
            <p:cNvSpPr>
              <a:spLocks noChangeAspect="1"/>
            </p:cNvSpPr>
            <p:nvPr/>
          </p:nvSpPr>
          <p:spPr bwMode="auto">
            <a:xfrm>
              <a:off x="3009154" y="4690759"/>
              <a:ext cx="348839" cy="349925"/>
            </a:xfrm>
            <a:custGeom>
              <a:avLst/>
              <a:gdLst>
                <a:gd name="T0" fmla="*/ 2147483646 w 634"/>
                <a:gd name="T1" fmla="*/ 2147483646 h 634"/>
                <a:gd name="T2" fmla="*/ 2147483646 w 634"/>
                <a:gd name="T3" fmla="*/ 2147483646 h 634"/>
                <a:gd name="T4" fmla="*/ 2147483646 w 634"/>
                <a:gd name="T5" fmla="*/ 2147483646 h 634"/>
                <a:gd name="T6" fmla="*/ 2147483646 w 634"/>
                <a:gd name="T7" fmla="*/ 2147483646 h 634"/>
                <a:gd name="T8" fmla="*/ 2147483646 w 634"/>
                <a:gd name="T9" fmla="*/ 2147483646 h 634"/>
                <a:gd name="T10" fmla="*/ 2147483646 w 634"/>
                <a:gd name="T11" fmla="*/ 2147483646 h 634"/>
                <a:gd name="T12" fmla="*/ 2147483646 w 634"/>
                <a:gd name="T13" fmla="*/ 2147483646 h 634"/>
                <a:gd name="T14" fmla="*/ 2147483646 w 634"/>
                <a:gd name="T15" fmla="*/ 2147483646 h 634"/>
                <a:gd name="T16" fmla="*/ 2147483646 w 634"/>
                <a:gd name="T17" fmla="*/ 2147483646 h 634"/>
                <a:gd name="T18" fmla="*/ 2147483646 w 634"/>
                <a:gd name="T19" fmla="*/ 2147483646 h 634"/>
                <a:gd name="T20" fmla="*/ 2147483646 w 634"/>
                <a:gd name="T21" fmla="*/ 2147483646 h 634"/>
                <a:gd name="T22" fmla="*/ 2147483646 w 634"/>
                <a:gd name="T23" fmla="*/ 2147483646 h 634"/>
                <a:gd name="T24" fmla="*/ 2147483646 w 634"/>
                <a:gd name="T25" fmla="*/ 2147483646 h 634"/>
                <a:gd name="T26" fmla="*/ 2147483646 w 634"/>
                <a:gd name="T27" fmla="*/ 2147483646 h 634"/>
                <a:gd name="T28" fmla="*/ 2147483646 w 634"/>
                <a:gd name="T29" fmla="*/ 2147483646 h 634"/>
                <a:gd name="T30" fmla="*/ 2147483646 w 634"/>
                <a:gd name="T31" fmla="*/ 2147483646 h 634"/>
                <a:gd name="T32" fmla="*/ 2147483646 w 634"/>
                <a:gd name="T33" fmla="*/ 2147483646 h 634"/>
                <a:gd name="T34" fmla="*/ 2147483646 w 634"/>
                <a:gd name="T35" fmla="*/ 2147483646 h 634"/>
                <a:gd name="T36" fmla="*/ 2147483646 w 634"/>
                <a:gd name="T37" fmla="*/ 2147483646 h 634"/>
                <a:gd name="T38" fmla="*/ 2147483646 w 634"/>
                <a:gd name="T39" fmla="*/ 2147483646 h 634"/>
                <a:gd name="T40" fmla="*/ 2147483646 w 634"/>
                <a:gd name="T41" fmla="*/ 2147483646 h 634"/>
                <a:gd name="T42" fmla="*/ 2147483646 w 634"/>
                <a:gd name="T43" fmla="*/ 2147483646 h 634"/>
                <a:gd name="T44" fmla="*/ 2147483646 w 634"/>
                <a:gd name="T45" fmla="*/ 2147483646 h 634"/>
                <a:gd name="T46" fmla="*/ 2147483646 w 634"/>
                <a:gd name="T47" fmla="*/ 2147483646 h 634"/>
                <a:gd name="T48" fmla="*/ 0 w 634"/>
                <a:gd name="T49" fmla="*/ 0 h 634"/>
                <a:gd name="T50" fmla="*/ 0 w 634"/>
                <a:gd name="T51" fmla="*/ 0 h 634"/>
                <a:gd name="T52" fmla="*/ 0 w 634"/>
                <a:gd name="T53" fmla="*/ 2147483646 h 634"/>
                <a:gd name="T54" fmla="*/ 2147483646 w 634"/>
                <a:gd name="T55" fmla="*/ 2147483646 h 634"/>
                <a:gd name="T56" fmla="*/ 2147483646 w 634"/>
                <a:gd name="T57" fmla="*/ 2147483646 h 634"/>
                <a:gd name="T58" fmla="*/ 2147483646 w 634"/>
                <a:gd name="T59" fmla="*/ 2147483646 h 634"/>
                <a:gd name="T60" fmla="*/ 2147483646 w 634"/>
                <a:gd name="T61" fmla="*/ 2147483646 h 634"/>
                <a:gd name="T62" fmla="*/ 2147483646 w 634"/>
                <a:gd name="T63" fmla="*/ 2147483646 h 634"/>
                <a:gd name="T64" fmla="*/ 2147483646 w 634"/>
                <a:gd name="T65" fmla="*/ 2147483646 h 634"/>
                <a:gd name="T66" fmla="*/ 2147483646 w 634"/>
                <a:gd name="T67" fmla="*/ 2147483646 h 634"/>
                <a:gd name="T68" fmla="*/ 2147483646 w 634"/>
                <a:gd name="T69" fmla="*/ 2147483646 h 634"/>
                <a:gd name="T70" fmla="*/ 2147483646 w 634"/>
                <a:gd name="T71" fmla="*/ 2147483646 h 634"/>
                <a:gd name="T72" fmla="*/ 2147483646 w 634"/>
                <a:gd name="T73" fmla="*/ 2147483646 h 634"/>
                <a:gd name="T74" fmla="*/ 2147483646 w 634"/>
                <a:gd name="T75" fmla="*/ 2147483646 h 634"/>
                <a:gd name="T76" fmla="*/ 2147483646 w 634"/>
                <a:gd name="T77" fmla="*/ 2147483646 h 634"/>
                <a:gd name="T78" fmla="*/ 2147483646 w 634"/>
                <a:gd name="T79" fmla="*/ 2147483646 h 634"/>
                <a:gd name="T80" fmla="*/ 2147483646 w 634"/>
                <a:gd name="T81" fmla="*/ 2147483646 h 634"/>
                <a:gd name="T82" fmla="*/ 2147483646 w 634"/>
                <a:gd name="T83" fmla="*/ 2147483646 h 634"/>
                <a:gd name="T84" fmla="*/ 2147483646 w 634"/>
                <a:gd name="T85" fmla="*/ 0 h 634"/>
                <a:gd name="T86" fmla="*/ 0 w 634"/>
                <a:gd name="T87" fmla="*/ 0 h 634"/>
                <a:gd name="T88" fmla="*/ 2147483646 w 634"/>
                <a:gd name="T89" fmla="*/ 2147483646 h 634"/>
                <a:gd name="T90" fmla="*/ 2147483646 w 634"/>
                <a:gd name="T91" fmla="*/ 2147483646 h 634"/>
                <a:gd name="T92" fmla="*/ 2147483646 w 634"/>
                <a:gd name="T93" fmla="*/ 2147483646 h 634"/>
                <a:gd name="T94" fmla="*/ 2147483646 w 634"/>
                <a:gd name="T95" fmla="*/ 2147483646 h 634"/>
                <a:gd name="T96" fmla="*/ 2147483646 w 634"/>
                <a:gd name="T97" fmla="*/ 2147483646 h 634"/>
                <a:gd name="T98" fmla="*/ 2147483646 w 634"/>
                <a:gd name="T99" fmla="*/ 2147483646 h 634"/>
                <a:gd name="T100" fmla="*/ 2147483646 w 634"/>
                <a:gd name="T101" fmla="*/ 2147483646 h 634"/>
                <a:gd name="T102" fmla="*/ 2147483646 w 634"/>
                <a:gd name="T103" fmla="*/ 2147483646 h 6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bg1">
                <a:alpha val="90000"/>
              </a:schemeClr>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1" name="组合 90">
            <a:extLst>
              <a:ext uri="{FF2B5EF4-FFF2-40B4-BE49-F238E27FC236}">
                <a16:creationId xmlns:a16="http://schemas.microsoft.com/office/drawing/2014/main" id="{C6A010F4-AC74-4A8C-9939-057695AD098B}"/>
              </a:ext>
            </a:extLst>
          </p:cNvPr>
          <p:cNvGrpSpPr/>
          <p:nvPr/>
        </p:nvGrpSpPr>
        <p:grpSpPr>
          <a:xfrm>
            <a:off x="4007574" y="5161151"/>
            <a:ext cx="686613" cy="686613"/>
            <a:chOff x="3858911" y="4522416"/>
            <a:chExt cx="686613" cy="686613"/>
          </a:xfrm>
        </p:grpSpPr>
        <p:sp>
          <p:nvSpPr>
            <p:cNvPr id="92" name="椭圆 91">
              <a:extLst>
                <a:ext uri="{FF2B5EF4-FFF2-40B4-BE49-F238E27FC236}">
                  <a16:creationId xmlns:a16="http://schemas.microsoft.com/office/drawing/2014/main" id="{B8C8C00A-6D10-46F4-9CF2-50EF7E3E4562}"/>
                </a:ext>
              </a:extLst>
            </p:cNvPr>
            <p:cNvSpPr/>
            <p:nvPr/>
          </p:nvSpPr>
          <p:spPr>
            <a:xfrm>
              <a:off x="3858911" y="4522416"/>
              <a:ext cx="686613" cy="686613"/>
            </a:xfrm>
            <a:prstGeom prst="ellipse">
              <a:avLst/>
            </a:prstGeom>
            <a:gradFill>
              <a:gsLst>
                <a:gs pos="0">
                  <a:srgbClr val="28E5FD">
                    <a:lumMod val="70000"/>
                  </a:srgbClr>
                </a:gs>
                <a:gs pos="50000">
                  <a:srgbClr val="1D50F4">
                    <a:lumMod val="70000"/>
                  </a:srgbClr>
                </a:gs>
                <a:gs pos="100000">
                  <a:srgbClr val="D444EE">
                    <a:lumMod val="70000"/>
                  </a:srgbClr>
                </a:gs>
              </a:gsLst>
              <a:lin ang="1890000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3" name="稻壳儿小白白(http://dwz.cn/Wu2UP)">
              <a:extLst>
                <a:ext uri="{FF2B5EF4-FFF2-40B4-BE49-F238E27FC236}">
                  <a16:creationId xmlns:a16="http://schemas.microsoft.com/office/drawing/2014/main" id="{8C9B8821-FB7A-42BA-A61F-CA91CB413937}"/>
                </a:ext>
              </a:extLst>
            </p:cNvPr>
            <p:cNvSpPr>
              <a:spLocks noChangeAspect="1"/>
            </p:cNvSpPr>
            <p:nvPr/>
          </p:nvSpPr>
          <p:spPr bwMode="auto">
            <a:xfrm>
              <a:off x="4022782" y="4690759"/>
              <a:ext cx="358870" cy="349925"/>
            </a:xfrm>
            <a:custGeom>
              <a:avLst/>
              <a:gdLst>
                <a:gd name="T0" fmla="*/ 2147483646 w 634"/>
                <a:gd name="T1" fmla="*/ 0 h 619"/>
                <a:gd name="T2" fmla="*/ 2147483646 w 634"/>
                <a:gd name="T3" fmla="*/ 0 h 619"/>
                <a:gd name="T4" fmla="*/ 0 w 634"/>
                <a:gd name="T5" fmla="*/ 2147483646 h 619"/>
                <a:gd name="T6" fmla="*/ 0 w 634"/>
                <a:gd name="T7" fmla="*/ 2147483646 h 619"/>
                <a:gd name="T8" fmla="*/ 2147483646 w 634"/>
                <a:gd name="T9" fmla="*/ 2147483646 h 619"/>
                <a:gd name="T10" fmla="*/ 2147483646 w 634"/>
                <a:gd name="T11" fmla="*/ 2147483646 h 619"/>
                <a:gd name="T12" fmla="*/ 2147483646 w 634"/>
                <a:gd name="T13" fmla="*/ 2147483646 h 619"/>
                <a:gd name="T14" fmla="*/ 2147483646 w 634"/>
                <a:gd name="T15" fmla="*/ 2147483646 h 619"/>
                <a:gd name="T16" fmla="*/ 2147483646 w 634"/>
                <a:gd name="T17" fmla="*/ 0 h 619"/>
                <a:gd name="T18" fmla="*/ 2147483646 w 634"/>
                <a:gd name="T19" fmla="*/ 2147483646 h 619"/>
                <a:gd name="T20" fmla="*/ 2147483646 w 634"/>
                <a:gd name="T21" fmla="*/ 2147483646 h 619"/>
                <a:gd name="T22" fmla="*/ 2147483646 w 634"/>
                <a:gd name="T23" fmla="*/ 2147483646 h 619"/>
                <a:gd name="T24" fmla="*/ 2147483646 w 634"/>
                <a:gd name="T25" fmla="*/ 2147483646 h 619"/>
                <a:gd name="T26" fmla="*/ 2147483646 w 634"/>
                <a:gd name="T27" fmla="*/ 2147483646 h 619"/>
                <a:gd name="T28" fmla="*/ 2147483646 w 634"/>
                <a:gd name="T29" fmla="*/ 2147483646 h 619"/>
                <a:gd name="T30" fmla="*/ 2147483646 w 634"/>
                <a:gd name="T31" fmla="*/ 2147483646 h 619"/>
                <a:gd name="T32" fmla="*/ 2147483646 w 634"/>
                <a:gd name="T33" fmla="*/ 2147483646 h 619"/>
                <a:gd name="T34" fmla="*/ 2147483646 w 634"/>
                <a:gd name="T35" fmla="*/ 2147483646 h 619"/>
                <a:gd name="T36" fmla="*/ 2147483646 w 634"/>
                <a:gd name="T37" fmla="*/ 2147483646 h 619"/>
                <a:gd name="T38" fmla="*/ 2147483646 w 634"/>
                <a:gd name="T39" fmla="*/ 2147483646 h 619"/>
                <a:gd name="T40" fmla="*/ 2147483646 w 634"/>
                <a:gd name="T41" fmla="*/ 2147483646 h 619"/>
                <a:gd name="T42" fmla="*/ 2147483646 w 634"/>
                <a:gd name="T43" fmla="*/ 2147483646 h 619"/>
                <a:gd name="T44" fmla="*/ 2147483646 w 634"/>
                <a:gd name="T45" fmla="*/ 2147483646 h 619"/>
                <a:gd name="T46" fmla="*/ 2147483646 w 634"/>
                <a:gd name="T47" fmla="*/ 2147483646 h 619"/>
                <a:gd name="T48" fmla="*/ 2147483646 w 634"/>
                <a:gd name="T49" fmla="*/ 2147483646 h 619"/>
                <a:gd name="T50" fmla="*/ 2147483646 w 634"/>
                <a:gd name="T51" fmla="*/ 2147483646 h 619"/>
                <a:gd name="T52" fmla="*/ 2147483646 w 634"/>
                <a:gd name="T53" fmla="*/ 2147483646 h 619"/>
                <a:gd name="T54" fmla="*/ 2147483646 w 634"/>
                <a:gd name="T55" fmla="*/ 2147483646 h 619"/>
                <a:gd name="T56" fmla="*/ 2147483646 w 634"/>
                <a:gd name="T57" fmla="*/ 2147483646 h 619"/>
                <a:gd name="T58" fmla="*/ 2147483646 w 634"/>
                <a:gd name="T59" fmla="*/ 2147483646 h 619"/>
                <a:gd name="T60" fmla="*/ 2147483646 w 634"/>
                <a:gd name="T61" fmla="*/ 2147483646 h 619"/>
                <a:gd name="T62" fmla="*/ 2147483646 w 634"/>
                <a:gd name="T63" fmla="*/ 2147483646 h 619"/>
                <a:gd name="T64" fmla="*/ 2147483646 w 634"/>
                <a:gd name="T65" fmla="*/ 2147483646 h 619"/>
                <a:gd name="T66" fmla="*/ 2147483646 w 634"/>
                <a:gd name="T67" fmla="*/ 214748364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chemeClr val="bg1">
                <a:alpha val="90000"/>
              </a:schemeClr>
            </a:solidFill>
            <a:ln w="38100">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94" name="图片 93">
            <a:extLst>
              <a:ext uri="{FF2B5EF4-FFF2-40B4-BE49-F238E27FC236}">
                <a16:creationId xmlns:a16="http://schemas.microsoft.com/office/drawing/2014/main" id="{31F7F583-6B9C-4DDB-BB58-02F1B950C3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7454" y="2380447"/>
            <a:ext cx="5511117" cy="3868629"/>
          </a:xfrm>
          <a:prstGeom prst="rect">
            <a:avLst/>
          </a:prstGeom>
        </p:spPr>
      </p:pic>
    </p:spTree>
    <p:extLst>
      <p:ext uri="{BB962C8B-B14F-4D97-AF65-F5344CB8AC3E}">
        <p14:creationId xmlns:p14="http://schemas.microsoft.com/office/powerpoint/2010/main" val="965859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prestig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p:tgtEl>
                                          <p:spTgt spid="78"/>
                                        </p:tgtEl>
                                        <p:attrNameLst>
                                          <p:attrName>ppt_x</p:attrName>
                                        </p:attrNameLst>
                                      </p:cBhvr>
                                      <p:tavLst>
                                        <p:tav tm="0">
                                          <p:val>
                                            <p:strVal val="#ppt_x-#ppt_w*1.125000"/>
                                          </p:val>
                                        </p:tav>
                                        <p:tav tm="100000">
                                          <p:val>
                                            <p:strVal val="#ppt_x"/>
                                          </p:val>
                                        </p:tav>
                                      </p:tavLst>
                                    </p:anim>
                                    <p:animEffect transition="in" filter="wipe(right)">
                                      <p:cBhvr>
                                        <p:cTn id="8" dur="500"/>
                                        <p:tgtEl>
                                          <p:spTgt spid="78"/>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p:tgtEl>
                                          <p:spTgt spid="79"/>
                                        </p:tgtEl>
                                        <p:attrNameLst>
                                          <p:attrName>ppt_x</p:attrName>
                                        </p:attrNameLst>
                                      </p:cBhvr>
                                      <p:tavLst>
                                        <p:tav tm="0">
                                          <p:val>
                                            <p:strVal val="#ppt_x-#ppt_w*1.125000"/>
                                          </p:val>
                                        </p:tav>
                                        <p:tav tm="100000">
                                          <p:val>
                                            <p:strVal val="#ppt_x"/>
                                          </p:val>
                                        </p:tav>
                                      </p:tavLst>
                                    </p:anim>
                                    <p:animEffect transition="in" filter="wipe(right)">
                                      <p:cBhvr>
                                        <p:cTn id="13" dur="500"/>
                                        <p:tgtEl>
                                          <p:spTgt spid="79"/>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6" presetClass="entr" presetSubtype="42"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outHorizontal)">
                                      <p:cBhvr>
                                        <p:cTn id="40" dur="500"/>
                                        <p:tgtEl>
                                          <p:spTgt spid="3"/>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fade">
                                      <p:cBhvr>
                                        <p:cTn id="44" dur="500"/>
                                        <p:tgtEl>
                                          <p:spTgt spid="1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entr" presetSubtype="0" fill="hold" nodeType="with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1000"/>
                                        <p:tgtEl>
                                          <p:spTgt spid="94"/>
                                        </p:tgtEl>
                                      </p:cBhvr>
                                    </p:animEffect>
                                    <p:anim calcmode="lin" valueType="num">
                                      <p:cBhvr>
                                        <p:cTn id="51" dur="1000" fill="hold"/>
                                        <p:tgtEl>
                                          <p:spTgt spid="94"/>
                                        </p:tgtEl>
                                        <p:attrNameLst>
                                          <p:attrName>ppt_x</p:attrName>
                                        </p:attrNameLst>
                                      </p:cBhvr>
                                      <p:tavLst>
                                        <p:tav tm="0">
                                          <p:val>
                                            <p:strVal val="#ppt_x"/>
                                          </p:val>
                                        </p:tav>
                                        <p:tav tm="100000">
                                          <p:val>
                                            <p:strVal val="#ppt_x"/>
                                          </p:val>
                                        </p:tav>
                                      </p:tavLst>
                                    </p:anim>
                                    <p:anim calcmode="lin" valueType="num">
                                      <p:cBhvr>
                                        <p:cTn id="52" dur="1000" fill="hold"/>
                                        <p:tgtEl>
                                          <p:spTgt spid="94"/>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55" presetClass="entr" presetSubtype="0"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1000" fill="hold"/>
                                        <p:tgtEl>
                                          <p:spTgt spid="80"/>
                                        </p:tgtEl>
                                        <p:attrNameLst>
                                          <p:attrName>ppt_w</p:attrName>
                                        </p:attrNameLst>
                                      </p:cBhvr>
                                      <p:tavLst>
                                        <p:tav tm="0">
                                          <p:val>
                                            <p:strVal val="#ppt_w*0.70"/>
                                          </p:val>
                                        </p:tav>
                                        <p:tav tm="100000">
                                          <p:val>
                                            <p:strVal val="#ppt_w"/>
                                          </p:val>
                                        </p:tav>
                                      </p:tavLst>
                                    </p:anim>
                                    <p:anim calcmode="lin" valueType="num">
                                      <p:cBhvr>
                                        <p:cTn id="57" dur="1000" fill="hold"/>
                                        <p:tgtEl>
                                          <p:spTgt spid="80"/>
                                        </p:tgtEl>
                                        <p:attrNameLst>
                                          <p:attrName>ppt_h</p:attrName>
                                        </p:attrNameLst>
                                      </p:cBhvr>
                                      <p:tavLst>
                                        <p:tav tm="0">
                                          <p:val>
                                            <p:strVal val="#ppt_h"/>
                                          </p:val>
                                        </p:tav>
                                        <p:tav tm="100000">
                                          <p:val>
                                            <p:strVal val="#ppt_h"/>
                                          </p:val>
                                        </p:tav>
                                      </p:tavLst>
                                    </p:anim>
                                    <p:animEffect transition="in" filter="fade">
                                      <p:cBhvr>
                                        <p:cTn id="58" dur="1000"/>
                                        <p:tgtEl>
                                          <p:spTgt spid="80"/>
                                        </p:tgtEl>
                                      </p:cBhvr>
                                    </p:animEffect>
                                  </p:childTnLst>
                                </p:cTn>
                              </p:par>
                            </p:childTnLst>
                          </p:cTn>
                        </p:par>
                        <p:par>
                          <p:cTn id="59" fill="hold">
                            <p:stCondLst>
                              <p:cond delay="6000"/>
                            </p:stCondLst>
                            <p:childTnLst>
                              <p:par>
                                <p:cTn id="60" presetID="2" presetClass="entr" presetSubtype="4" fill="hold" grpId="0" nodeType="afterEffect">
                                  <p:stCondLst>
                                    <p:cond delay="0"/>
                                  </p:stCondLst>
                                  <p:iterate type="lt">
                                    <p:tmPct val="10000"/>
                                  </p:iterate>
                                  <p:childTnLst>
                                    <p:set>
                                      <p:cBhvr>
                                        <p:cTn id="61" dur="1" fill="hold">
                                          <p:stCondLst>
                                            <p:cond delay="0"/>
                                          </p:stCondLst>
                                        </p:cTn>
                                        <p:tgtEl>
                                          <p:spTgt spid="81"/>
                                        </p:tgtEl>
                                        <p:attrNameLst>
                                          <p:attrName>style.visibility</p:attrName>
                                        </p:attrNameLst>
                                      </p:cBhvr>
                                      <p:to>
                                        <p:strVal val="visible"/>
                                      </p:to>
                                    </p:set>
                                    <p:anim calcmode="lin" valueType="num">
                                      <p:cBhvr>
                                        <p:cTn id="62" dur="500" fill="hold"/>
                                        <p:tgtEl>
                                          <p:spTgt spid="81"/>
                                        </p:tgtEl>
                                        <p:attrNameLst>
                                          <p:attrName>ppt_x</p:attrName>
                                        </p:attrNameLst>
                                      </p:cBhvr>
                                      <p:tavLst>
                                        <p:tav tm="0">
                                          <p:val>
                                            <p:strVal val="#ppt_x"/>
                                          </p:val>
                                        </p:tav>
                                        <p:tav tm="100000">
                                          <p:val>
                                            <p:strVal val="#ppt_x"/>
                                          </p:val>
                                        </p:tav>
                                      </p:tavLst>
                                    </p:anim>
                                    <p:anim calcmode="lin" valueType="num">
                                      <p:cBhvr>
                                        <p:cTn id="63" dur="500" fill="hold"/>
                                        <p:tgtEl>
                                          <p:spTgt spid="81"/>
                                        </p:tgtEl>
                                        <p:attrNameLst>
                                          <p:attrName>ppt_y</p:attrName>
                                        </p:attrNameLst>
                                      </p:cBhvr>
                                      <p:tavLst>
                                        <p:tav tm="0">
                                          <p:val>
                                            <p:strVal val="1+#ppt_h/2"/>
                                          </p:val>
                                        </p:tav>
                                        <p:tav tm="100000">
                                          <p:val>
                                            <p:strVal val="#ppt_y"/>
                                          </p:val>
                                        </p:tav>
                                      </p:tavLst>
                                    </p:anim>
                                  </p:childTnLst>
                                </p:cTn>
                              </p:par>
                            </p:childTnLst>
                          </p:cTn>
                        </p:par>
                        <p:par>
                          <p:cTn id="64" fill="hold">
                            <p:stCondLst>
                              <p:cond delay="11950"/>
                            </p:stCondLst>
                            <p:childTnLst>
                              <p:par>
                                <p:cTn id="65" presetID="2" presetClass="entr" presetSubtype="8"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additive="base">
                                        <p:cTn id="67" dur="500" fill="hold"/>
                                        <p:tgtEl>
                                          <p:spTgt spid="82"/>
                                        </p:tgtEl>
                                        <p:attrNameLst>
                                          <p:attrName>ppt_x</p:attrName>
                                        </p:attrNameLst>
                                      </p:cBhvr>
                                      <p:tavLst>
                                        <p:tav tm="0">
                                          <p:val>
                                            <p:strVal val="0-#ppt_w/2"/>
                                          </p:val>
                                        </p:tav>
                                        <p:tav tm="100000">
                                          <p:val>
                                            <p:strVal val="#ppt_x"/>
                                          </p:val>
                                        </p:tav>
                                      </p:tavLst>
                                    </p:anim>
                                    <p:anim calcmode="lin" valueType="num">
                                      <p:cBhvr additive="base">
                                        <p:cTn id="68" dur="500" fill="hold"/>
                                        <p:tgtEl>
                                          <p:spTgt spid="82"/>
                                        </p:tgtEl>
                                        <p:attrNameLst>
                                          <p:attrName>ppt_y</p:attrName>
                                        </p:attrNameLst>
                                      </p:cBhvr>
                                      <p:tavLst>
                                        <p:tav tm="0">
                                          <p:val>
                                            <p:strVal val="#ppt_y"/>
                                          </p:val>
                                        </p:tav>
                                        <p:tav tm="100000">
                                          <p:val>
                                            <p:strVal val="#ppt_y"/>
                                          </p:val>
                                        </p:tav>
                                      </p:tavLst>
                                    </p:anim>
                                  </p:childTnLst>
                                </p:cTn>
                              </p:par>
                            </p:childTnLst>
                          </p:cTn>
                        </p:par>
                        <p:par>
                          <p:cTn id="69" fill="hold">
                            <p:stCondLst>
                              <p:cond delay="12450"/>
                            </p:stCondLst>
                            <p:childTnLst>
                              <p:par>
                                <p:cTn id="70" presetID="2" presetClass="entr" presetSubtype="8" fill="hold" nodeType="afterEffect">
                                  <p:stCondLst>
                                    <p:cond delay="0"/>
                                  </p:stCondLst>
                                  <p:childTnLst>
                                    <p:set>
                                      <p:cBhvr>
                                        <p:cTn id="71" dur="1" fill="hold">
                                          <p:stCondLst>
                                            <p:cond delay="0"/>
                                          </p:stCondLst>
                                        </p:cTn>
                                        <p:tgtEl>
                                          <p:spTgt spid="85"/>
                                        </p:tgtEl>
                                        <p:attrNameLst>
                                          <p:attrName>style.visibility</p:attrName>
                                        </p:attrNameLst>
                                      </p:cBhvr>
                                      <p:to>
                                        <p:strVal val="visible"/>
                                      </p:to>
                                    </p:set>
                                    <p:anim calcmode="lin" valueType="num">
                                      <p:cBhvr additive="base">
                                        <p:cTn id="72" dur="500" fill="hold"/>
                                        <p:tgtEl>
                                          <p:spTgt spid="85"/>
                                        </p:tgtEl>
                                        <p:attrNameLst>
                                          <p:attrName>ppt_x</p:attrName>
                                        </p:attrNameLst>
                                      </p:cBhvr>
                                      <p:tavLst>
                                        <p:tav tm="0">
                                          <p:val>
                                            <p:strVal val="0-#ppt_w/2"/>
                                          </p:val>
                                        </p:tav>
                                        <p:tav tm="100000">
                                          <p:val>
                                            <p:strVal val="#ppt_x"/>
                                          </p:val>
                                        </p:tav>
                                      </p:tavLst>
                                    </p:anim>
                                    <p:anim calcmode="lin" valueType="num">
                                      <p:cBhvr additive="base">
                                        <p:cTn id="73" dur="500" fill="hold"/>
                                        <p:tgtEl>
                                          <p:spTgt spid="85"/>
                                        </p:tgtEl>
                                        <p:attrNameLst>
                                          <p:attrName>ppt_y</p:attrName>
                                        </p:attrNameLst>
                                      </p:cBhvr>
                                      <p:tavLst>
                                        <p:tav tm="0">
                                          <p:val>
                                            <p:strVal val="#ppt_y"/>
                                          </p:val>
                                        </p:tav>
                                        <p:tav tm="100000">
                                          <p:val>
                                            <p:strVal val="#ppt_y"/>
                                          </p:val>
                                        </p:tav>
                                      </p:tavLst>
                                    </p:anim>
                                  </p:childTnLst>
                                </p:cTn>
                              </p:par>
                            </p:childTnLst>
                          </p:cTn>
                        </p:par>
                        <p:par>
                          <p:cTn id="74" fill="hold">
                            <p:stCondLst>
                              <p:cond delay="12950"/>
                            </p:stCondLst>
                            <p:childTnLst>
                              <p:par>
                                <p:cTn id="75" presetID="2" presetClass="entr" presetSubtype="8" fill="hold" nodeType="afterEffect">
                                  <p:stCondLst>
                                    <p:cond delay="0"/>
                                  </p:stCondLst>
                                  <p:childTnLst>
                                    <p:set>
                                      <p:cBhvr>
                                        <p:cTn id="76" dur="1" fill="hold">
                                          <p:stCondLst>
                                            <p:cond delay="0"/>
                                          </p:stCondLst>
                                        </p:cTn>
                                        <p:tgtEl>
                                          <p:spTgt spid="88"/>
                                        </p:tgtEl>
                                        <p:attrNameLst>
                                          <p:attrName>style.visibility</p:attrName>
                                        </p:attrNameLst>
                                      </p:cBhvr>
                                      <p:to>
                                        <p:strVal val="visible"/>
                                      </p:to>
                                    </p:set>
                                    <p:anim calcmode="lin" valueType="num">
                                      <p:cBhvr additive="base">
                                        <p:cTn id="77" dur="500" fill="hold"/>
                                        <p:tgtEl>
                                          <p:spTgt spid="88"/>
                                        </p:tgtEl>
                                        <p:attrNameLst>
                                          <p:attrName>ppt_x</p:attrName>
                                        </p:attrNameLst>
                                      </p:cBhvr>
                                      <p:tavLst>
                                        <p:tav tm="0">
                                          <p:val>
                                            <p:strVal val="0-#ppt_w/2"/>
                                          </p:val>
                                        </p:tav>
                                        <p:tav tm="100000">
                                          <p:val>
                                            <p:strVal val="#ppt_x"/>
                                          </p:val>
                                        </p:tav>
                                      </p:tavLst>
                                    </p:anim>
                                    <p:anim calcmode="lin" valueType="num">
                                      <p:cBhvr additive="base">
                                        <p:cTn id="78" dur="500" fill="hold"/>
                                        <p:tgtEl>
                                          <p:spTgt spid="88"/>
                                        </p:tgtEl>
                                        <p:attrNameLst>
                                          <p:attrName>ppt_y</p:attrName>
                                        </p:attrNameLst>
                                      </p:cBhvr>
                                      <p:tavLst>
                                        <p:tav tm="0">
                                          <p:val>
                                            <p:strVal val="#ppt_y"/>
                                          </p:val>
                                        </p:tav>
                                        <p:tav tm="100000">
                                          <p:val>
                                            <p:strVal val="#ppt_y"/>
                                          </p:val>
                                        </p:tav>
                                      </p:tavLst>
                                    </p:anim>
                                  </p:childTnLst>
                                </p:cTn>
                              </p:par>
                            </p:childTnLst>
                          </p:cTn>
                        </p:par>
                        <p:par>
                          <p:cTn id="79" fill="hold">
                            <p:stCondLst>
                              <p:cond delay="13450"/>
                            </p:stCondLst>
                            <p:childTnLst>
                              <p:par>
                                <p:cTn id="80" presetID="2" presetClass="entr" presetSubtype="8" fill="hold" nodeType="afterEffect">
                                  <p:stCondLst>
                                    <p:cond delay="0"/>
                                  </p:stCondLst>
                                  <p:childTnLst>
                                    <p:set>
                                      <p:cBhvr>
                                        <p:cTn id="81" dur="1" fill="hold">
                                          <p:stCondLst>
                                            <p:cond delay="0"/>
                                          </p:stCondLst>
                                        </p:cTn>
                                        <p:tgtEl>
                                          <p:spTgt spid="91"/>
                                        </p:tgtEl>
                                        <p:attrNameLst>
                                          <p:attrName>style.visibility</p:attrName>
                                        </p:attrNameLst>
                                      </p:cBhvr>
                                      <p:to>
                                        <p:strVal val="visible"/>
                                      </p:to>
                                    </p:set>
                                    <p:anim calcmode="lin" valueType="num">
                                      <p:cBhvr additive="base">
                                        <p:cTn id="82" dur="500" fill="hold"/>
                                        <p:tgtEl>
                                          <p:spTgt spid="91"/>
                                        </p:tgtEl>
                                        <p:attrNameLst>
                                          <p:attrName>ppt_x</p:attrName>
                                        </p:attrNameLst>
                                      </p:cBhvr>
                                      <p:tavLst>
                                        <p:tav tm="0">
                                          <p:val>
                                            <p:strVal val="0-#ppt_w/2"/>
                                          </p:val>
                                        </p:tav>
                                        <p:tav tm="100000">
                                          <p:val>
                                            <p:strVal val="#ppt_x"/>
                                          </p:val>
                                        </p:tav>
                                      </p:tavLst>
                                    </p:anim>
                                    <p:anim calcmode="lin" valueType="num">
                                      <p:cBhvr additive="base">
                                        <p:cTn id="83"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1" grpId="0" animBg="1"/>
      <p:bldP spid="113" grpId="0" animBg="1"/>
      <p:bldP spid="78" grpId="0"/>
      <p:bldP spid="79" grpId="0"/>
      <p:bldP spid="80" grpId="0"/>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TotalTime>
  <Words>2259</Words>
  <Application>Microsoft Office PowerPoint</Application>
  <PresentationFormat>宽屏</PresentationFormat>
  <Paragraphs>432</Paragraphs>
  <Slides>34</Slides>
  <Notes>33</Notes>
  <HiddenSlides>0</HiddenSlides>
  <MMClips>2</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34</vt:i4>
      </vt:variant>
    </vt:vector>
  </HeadingPairs>
  <TitlesOfParts>
    <vt:vector size="59" baseType="lpstr">
      <vt:lpstr>Arial Black</vt:lpstr>
      <vt:lpstr>Impact</vt:lpstr>
      <vt:lpstr>微软雅黑 Light</vt:lpstr>
      <vt:lpstr>Aharoni</vt:lpstr>
      <vt:lpstr>Calibri</vt:lpstr>
      <vt:lpstr>Aaargh</vt:lpstr>
      <vt:lpstr>宋体</vt:lpstr>
      <vt:lpstr>Open Sans</vt:lpstr>
      <vt:lpstr>RNS Miles Black</vt:lpstr>
      <vt:lpstr>等线</vt:lpstr>
      <vt:lpstr>方正兰亭细黑_GBK</vt:lpstr>
      <vt:lpstr>汉仪菱心体简</vt:lpstr>
      <vt:lpstr>Futura Md BT</vt:lpstr>
      <vt:lpstr>ADELE</vt:lpstr>
      <vt:lpstr>Arial</vt:lpstr>
      <vt:lpstr>Century Gothic</vt:lpstr>
      <vt:lpstr>禹卫书法行书简体
</vt:lpstr>
      <vt:lpstr>思源黑体 CN Heavy</vt:lpstr>
      <vt:lpstr>Segoe UI</vt:lpstr>
      <vt:lpstr>Segoe UI Light 8</vt:lpstr>
      <vt:lpstr>微软雅黑</vt:lpstr>
      <vt:lpstr>思源黑体 CN Light</vt:lpstr>
      <vt:lpstr>等线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雷锋PPT网www.lfppt.com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雷锋PPT网www.lfppt.com</dc:title>
  <dc:creator>雷锋PPT网www.lfppt.com</dc:creator>
  <cp:keywords>雷锋PPT网www.lfppt.com</cp:keywords>
  <cp:lastModifiedBy>文 和</cp:lastModifiedBy>
  <cp:revision>211</cp:revision>
  <dcterms:created xsi:type="dcterms:W3CDTF">2018-05-29T02:19:50Z</dcterms:created>
  <dcterms:modified xsi:type="dcterms:W3CDTF">2019-01-14T13:58:55Z</dcterms:modified>
</cp:coreProperties>
</file>